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F56ABE-ABAC-48B4-89E3-F9A34C2A3752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283917-968E-4136-B2CB-8B5CF51DA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772400" cy="762962"/>
          </a:xfrm>
        </p:spPr>
        <p:txBody>
          <a:bodyPr>
            <a:normAutofit fontScale="90000"/>
          </a:bodyPr>
          <a:lstStyle/>
          <a:p>
            <a:pPr algn="ctr"/>
            <a:r>
              <a:rPr lang="ka-GE" sz="4800" b="1" dirty="0" smtClean="0">
                <a:solidFill>
                  <a:schemeClr val="accent1">
                    <a:lumMod val="75000"/>
                  </a:schemeClr>
                </a:solidFill>
              </a:rPr>
              <a:t>ციფრული საზოგადოება</a:t>
            </a:r>
            <a:endParaRPr 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1600" dirty="0">
                <a:solidFill>
                  <a:srgbClr val="00B0F0"/>
                </a:solidFill>
              </a:rPr>
              <a:t>ზაზა დავითაძე</a:t>
            </a:r>
            <a:endParaRPr lang="en-US" sz="1600" dirty="0">
              <a:solidFill>
                <a:srgbClr val="00B0F0"/>
              </a:solidFill>
            </a:endParaRPr>
          </a:p>
          <a:p>
            <a:r>
              <a:rPr lang="ka-GE" sz="1600" b="1" dirty="0" err="1" smtClean="0"/>
              <a:t>ბსუ</a:t>
            </a:r>
            <a:r>
              <a:rPr lang="ka-GE" sz="1600" b="1" dirty="0" smtClean="0"/>
              <a:t> ასოცირებული პროფესორი </a:t>
            </a:r>
          </a:p>
        </p:txBody>
      </p:sp>
    </p:spTree>
    <p:extLst>
      <p:ext uri="{BB962C8B-B14F-4D97-AF65-F5344CB8AC3E}">
        <p14:creationId xmlns:p14="http://schemas.microsoft.com/office/powerpoint/2010/main" val="36372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a-GE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cs typeface="Arial" pitchFamily="34" charset="0"/>
              </a:rPr>
              <a:t>საქართველოში</a:t>
            </a:r>
            <a:r>
              <a:rPr kumimoji="0" lang="ka-GE" sz="20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pitchFamily="34" charset="0"/>
                <a:cs typeface="Arial" pitchFamily="34" charset="0"/>
              </a:rPr>
              <a:t> არსებული ელექტრონული სერვისების სისტემები</a:t>
            </a:r>
            <a:endParaRPr kumimoji="0" lang="ka-GE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990600" y="1295400"/>
            <a:ext cx="390042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Sylfaen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Sylfaen" pitchFamily="18" charset="0"/>
                <a:ea typeface="Times New Roman" pitchFamily="18" charset="0"/>
                <a:cs typeface="Arial" pitchFamily="34" charset="0"/>
              </a:rPr>
              <a:t>      </a:t>
            </a:r>
            <a:endParaRPr lang="ka-GE" sz="1200" dirty="0" smtClean="0">
              <a:latin typeface="Sylfaen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a-GE" sz="1200" dirty="0">
                <a:latin typeface="Sylfaen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ka-GE" sz="1200" dirty="0" smtClean="0">
                <a:latin typeface="Sylfaen" pitchFamily="18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US" sz="1200" dirty="0" smtClean="0">
                <a:latin typeface="Sylfaen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a-GE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15562"/>
          </a:xfrm>
        </p:spPr>
        <p:txBody>
          <a:bodyPr>
            <a:normAutofit/>
          </a:bodyPr>
          <a:lstStyle/>
          <a:p>
            <a:pPr algn="l"/>
            <a:r>
              <a:rPr lang="ka-GE" sz="2000" dirty="0" smtClean="0"/>
              <a:t>- პირადობის მოწმობა (“აიდი ბარათი”)</a:t>
            </a:r>
            <a:br>
              <a:rPr lang="ka-GE" sz="2000" dirty="0" smtClean="0"/>
            </a:br>
            <a:r>
              <a:rPr lang="ka-GE" sz="2000" dirty="0" smtClean="0"/>
              <a:t>- ელექტრონული რეცეპტების სისტემა</a:t>
            </a:r>
            <a:br>
              <a:rPr lang="ka-GE" sz="2000" dirty="0" smtClean="0"/>
            </a:br>
            <a:r>
              <a:rPr lang="ka-GE" sz="2000" dirty="0" smtClean="0"/>
              <a:t>-ელექტრონული აუქციონები და ტენდერების სისტემა</a:t>
            </a:r>
            <a:br>
              <a:rPr lang="ka-GE" sz="2000" dirty="0" smtClean="0"/>
            </a:br>
            <a:r>
              <a:rPr lang="ka-GE" sz="2000" dirty="0" smtClean="0"/>
              <a:t>-გადასახადების ელექტრონული სისტემა</a:t>
            </a:r>
            <a:endParaRPr lang="en-US" sz="20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25162"/>
          </a:xfrm>
        </p:spPr>
        <p:txBody>
          <a:bodyPr>
            <a:normAutofit/>
          </a:bodyPr>
          <a:lstStyle/>
          <a:p>
            <a:pPr algn="ctr"/>
            <a:r>
              <a:rPr lang="ka-GE" sz="2800" dirty="0" smtClean="0">
                <a:solidFill>
                  <a:schemeClr val="accent2"/>
                </a:solidFill>
              </a:rPr>
              <a:t>ე-ესტონეთი</a:t>
            </a:r>
            <a:r>
              <a:rPr lang="ka-GE" sz="2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ka-GE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ka-GE" sz="2800" dirty="0" smtClean="0">
                <a:solidFill>
                  <a:schemeClr val="accent3">
                    <a:lumMod val="75000"/>
                  </a:schemeClr>
                </a:solidFill>
              </a:rPr>
              <a:t>ციფრული საზოგადოება ესტონეთის მაგალითზე.</a:t>
            </a:r>
            <a:br>
              <a:rPr lang="ka-GE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ka-GE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2017 წლის </a:t>
            </a:r>
            <a:r>
              <a:rPr lang="ka-G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აღმოსავლეთ</a:t>
            </a:r>
            <a:r>
              <a:rPr lang="ka-GE" sz="2000" dirty="0" smtClean="0"/>
              <a:t> </a:t>
            </a:r>
            <a:r>
              <a:rPr lang="ka-G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პარტნიორობის ბიზნეს ფორუმის უკანასკნელი მიღწევების მაგალითებზე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4765591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BM\Dropbox\2018-სემინარი ბსუ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3505200" cy="4673600"/>
          </a:xfrm>
          <a:prstGeom prst="rect">
            <a:avLst/>
          </a:prstGeom>
          <a:noFill/>
        </p:spPr>
      </p:pic>
      <p:pic>
        <p:nvPicPr>
          <p:cNvPr id="1027" name="Picture 3" descr="C:\Users\IBM\Dropbox\2018-სემინარი ბსუ\Captur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762000"/>
            <a:ext cx="3657600" cy="45886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BM\Dropbox\2018-სემინარი ბსუ\Captur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799"/>
            <a:ext cx="3733800" cy="4646809"/>
          </a:xfrm>
          <a:prstGeom prst="rect">
            <a:avLst/>
          </a:prstGeom>
          <a:noFill/>
        </p:spPr>
      </p:pic>
      <p:pic>
        <p:nvPicPr>
          <p:cNvPr id="2051" name="Picture 3" descr="C:\Users\IBM\Dropbox\2018-სემინარი ბსუ\Captur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685800"/>
            <a:ext cx="4161410" cy="44196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BM\Dropbox\2018-სემინარი ბსუ\Capture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4108413" cy="4953000"/>
          </a:xfrm>
          <a:prstGeom prst="rect">
            <a:avLst/>
          </a:prstGeom>
          <a:noFill/>
        </p:spPr>
      </p:pic>
      <p:pic>
        <p:nvPicPr>
          <p:cNvPr id="3075" name="Picture 3" descr="C:\Users\IBM\Dropbox\2018-სემინარი ბსუ\Captur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762000"/>
            <a:ext cx="3992287" cy="4343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IBM\Dropbox\2018-სემინარი ბსუ\Captur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4038600" cy="5020588"/>
          </a:xfrm>
          <a:prstGeom prst="rect">
            <a:avLst/>
          </a:prstGeom>
          <a:noFill/>
        </p:spPr>
      </p:pic>
      <p:pic>
        <p:nvPicPr>
          <p:cNvPr id="4099" name="Picture 3" descr="C:\Users\IBM\Dropbox\2018-სემინარი ბსუ\Capture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1000"/>
            <a:ext cx="4191000" cy="497512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81400" y="381000"/>
            <a:ext cx="190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 card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5122" name="Picture 2" descr="C:\Users\IBM\Dropbox\2018-სემინარი ბსუ\Captur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5937877" cy="43195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76600" y="228600"/>
            <a:ext cx="24564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e-Residency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6146" name="Picture 2" descr="C:\Users\IBM\Dropbox\2018-სემინარი ბსუ\Capture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762000"/>
            <a:ext cx="6157913" cy="579667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29000" y="304800"/>
            <a:ext cx="1855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accent2"/>
                </a:solidFill>
              </a:rPr>
              <a:t>i</a:t>
            </a:r>
            <a:r>
              <a:rPr lang="en-US" sz="2800" b="1" dirty="0" smtClean="0">
                <a:solidFill>
                  <a:schemeClr val="accent2"/>
                </a:solidFill>
              </a:rPr>
              <a:t>-Voting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7170" name="Picture 2" descr="C:\Users\IBM\Dropbox\2018-სემინარი ბსუ\Capture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992" y="1143000"/>
            <a:ext cx="8925008" cy="39338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26</Words>
  <Application>Microsoft Office PowerPoint</Application>
  <PresentationFormat>ეკრანი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7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10</vt:i4>
      </vt:variant>
    </vt:vector>
  </HeadingPairs>
  <TitlesOfParts>
    <vt:vector size="18" baseType="lpstr">
      <vt:lpstr>Arial</vt:lpstr>
      <vt:lpstr>Lucida Sans Unicode</vt:lpstr>
      <vt:lpstr>Sylfaen</vt:lpstr>
      <vt:lpstr>Times New Roman</vt:lpstr>
      <vt:lpstr>Verdana</vt:lpstr>
      <vt:lpstr>Wingdings 2</vt:lpstr>
      <vt:lpstr>Wingdings 3</vt:lpstr>
      <vt:lpstr>Concourse</vt:lpstr>
      <vt:lpstr>ციფრული საზოგადოება</vt:lpstr>
      <vt:lpstr>ე-ესტონეთი ციფრული საზოგადოება ესტონეთის მაგალითზე. 2017 წლის აღმოსავლეთ პარტნიორობის ბიზნეს ფორუმის უკანასკნელი მიღწევების მაგალითებზე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- პირადობის მოწმობა (“აიდი ბარათი”) - ელექტრონული რეცეპტების სისტემა -ელექტრონული აუქციონები და ტენდერების სისტემა -გადასახადების ელექტრონული სისტემა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ფაბლაბი და თანამედროვე საინფორმაციო ტექნოლოგიები</dc:title>
  <dc:creator>IBM</dc:creator>
  <cp:lastModifiedBy>admin</cp:lastModifiedBy>
  <cp:revision>39</cp:revision>
  <dcterms:created xsi:type="dcterms:W3CDTF">2016-05-05T18:08:44Z</dcterms:created>
  <dcterms:modified xsi:type="dcterms:W3CDTF">2018-06-07T08:07:45Z</dcterms:modified>
</cp:coreProperties>
</file>