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66" r:id="rId5"/>
    <p:sldId id="267" r:id="rId6"/>
    <p:sldId id="268" r:id="rId7"/>
    <p:sldId id="269" r:id="rId8"/>
    <p:sldId id="290" r:id="rId9"/>
    <p:sldId id="291" r:id="rId10"/>
    <p:sldId id="258" r:id="rId11"/>
    <p:sldId id="282" r:id="rId12"/>
    <p:sldId id="287" r:id="rId13"/>
    <p:sldId id="288" r:id="rId14"/>
    <p:sldId id="28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660C2E-0611-4A2B-A3CA-24A7D690ACF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DCC63B-95C4-4B3A-82DD-B19EA235A953}">
      <dgm:prSet phldrT="[Text]"/>
      <dgm:spPr/>
      <dgm:t>
        <a:bodyPr/>
        <a:lstStyle/>
        <a:p>
          <a:r>
            <a:rPr lang="ka-GE" dirty="0" smtClean="0"/>
            <a:t>მშვიდობიანი თანაცხოვრების უნარი</a:t>
          </a:r>
          <a:endParaRPr lang="ru-RU" dirty="0"/>
        </a:p>
      </dgm:t>
    </dgm:pt>
    <dgm:pt modelId="{0E43AAB1-DA03-4180-BD58-B809C8D4F793}" type="parTrans" cxnId="{8434A012-3F37-48E6-A3E0-BFF0138AC177}">
      <dgm:prSet/>
      <dgm:spPr/>
      <dgm:t>
        <a:bodyPr/>
        <a:lstStyle/>
        <a:p>
          <a:endParaRPr lang="ru-RU"/>
        </a:p>
      </dgm:t>
    </dgm:pt>
    <dgm:pt modelId="{CDF9D557-4171-4685-8821-96E028C8ED91}" type="sibTrans" cxnId="{8434A012-3F37-48E6-A3E0-BFF0138AC177}">
      <dgm:prSet/>
      <dgm:spPr/>
      <dgm:t>
        <a:bodyPr/>
        <a:lstStyle/>
        <a:p>
          <a:endParaRPr lang="ru-RU"/>
        </a:p>
      </dgm:t>
    </dgm:pt>
    <dgm:pt modelId="{ACC4C208-65BF-43DA-9FB8-7C4BD78D5C84}">
      <dgm:prSet phldrT="[Text]"/>
      <dgm:spPr/>
      <dgm:t>
        <a:bodyPr/>
        <a:lstStyle/>
        <a:p>
          <a:r>
            <a:rPr lang="ka-GE" dirty="0" smtClean="0"/>
            <a:t>კონფლიქტური სიტუაციის ანალიზისა და პრობლემის გადაჭრის უნარი</a:t>
          </a:r>
          <a:endParaRPr lang="ru-RU" dirty="0"/>
        </a:p>
      </dgm:t>
    </dgm:pt>
    <dgm:pt modelId="{DFFEBFF4-816D-4E6F-B082-CC6A659C8140}" type="parTrans" cxnId="{FD803C32-ADC2-4AEC-BD33-B6E66F831768}">
      <dgm:prSet/>
      <dgm:spPr/>
      <dgm:t>
        <a:bodyPr/>
        <a:lstStyle/>
        <a:p>
          <a:endParaRPr lang="ru-RU"/>
        </a:p>
      </dgm:t>
    </dgm:pt>
    <dgm:pt modelId="{CBF0691D-CE27-4C27-A37B-B8FB95660CF8}" type="sibTrans" cxnId="{FD803C32-ADC2-4AEC-BD33-B6E66F831768}">
      <dgm:prSet/>
      <dgm:spPr/>
      <dgm:t>
        <a:bodyPr/>
        <a:lstStyle/>
        <a:p>
          <a:endParaRPr lang="ru-RU"/>
        </a:p>
      </dgm:t>
    </dgm:pt>
    <dgm:pt modelId="{95DA6CFC-742B-4FBC-8080-27C5B1B237EF}">
      <dgm:prSet phldrT="[Text]"/>
      <dgm:spPr/>
      <dgm:t>
        <a:bodyPr/>
        <a:lstStyle/>
        <a:p>
          <a:r>
            <a:rPr lang="ka-GE" dirty="0" smtClean="0"/>
            <a:t>სხვების კულტურის შეცნობისა და პატივისცემის უნარი</a:t>
          </a:r>
          <a:endParaRPr lang="ru-RU" dirty="0"/>
        </a:p>
      </dgm:t>
    </dgm:pt>
    <dgm:pt modelId="{134B00A0-6671-415F-9FD1-BA724B6829E7}" type="parTrans" cxnId="{91EAD3F1-14A4-4485-B4F0-9321457A5946}">
      <dgm:prSet/>
      <dgm:spPr/>
      <dgm:t>
        <a:bodyPr/>
        <a:lstStyle/>
        <a:p>
          <a:endParaRPr lang="ru-RU"/>
        </a:p>
      </dgm:t>
    </dgm:pt>
    <dgm:pt modelId="{D201B483-C795-4BDD-B277-2AD422CCA072}" type="sibTrans" cxnId="{91EAD3F1-14A4-4485-B4F0-9321457A5946}">
      <dgm:prSet/>
      <dgm:spPr/>
      <dgm:t>
        <a:bodyPr/>
        <a:lstStyle/>
        <a:p>
          <a:endParaRPr lang="ru-RU"/>
        </a:p>
      </dgm:t>
    </dgm:pt>
    <dgm:pt modelId="{8880234F-D12A-4DC8-89D7-201A168D431E}">
      <dgm:prSet phldrT="[Text]"/>
      <dgm:spPr/>
      <dgm:t>
        <a:bodyPr/>
        <a:lstStyle/>
        <a:p>
          <a:r>
            <a:rPr lang="ka-GE" dirty="0" smtClean="0"/>
            <a:t>რასისტული, ქსენოფობიური და არატოლერანტული შეხედულებების მიუღებლობის უნარი</a:t>
          </a:r>
          <a:endParaRPr lang="ru-RU" dirty="0"/>
        </a:p>
      </dgm:t>
    </dgm:pt>
    <dgm:pt modelId="{8AE4E8B6-AE8F-4898-B412-E07FBA2158E4}" type="parTrans" cxnId="{CF6A7635-28B6-4D76-A72B-B3AAD0D9094C}">
      <dgm:prSet/>
      <dgm:spPr/>
      <dgm:t>
        <a:bodyPr/>
        <a:lstStyle/>
        <a:p>
          <a:endParaRPr lang="ru-RU"/>
        </a:p>
      </dgm:t>
    </dgm:pt>
    <dgm:pt modelId="{53F113BF-86FA-45FE-B520-C1B7B4CB233E}" type="sibTrans" cxnId="{CF6A7635-28B6-4D76-A72B-B3AAD0D9094C}">
      <dgm:prSet/>
      <dgm:spPr/>
      <dgm:t>
        <a:bodyPr/>
        <a:lstStyle/>
        <a:p>
          <a:endParaRPr lang="ru-RU"/>
        </a:p>
      </dgm:t>
    </dgm:pt>
    <dgm:pt modelId="{44F2BAA3-259B-4C0C-B85C-8739553F33F9}">
      <dgm:prSet phldrT="[Text]"/>
      <dgm:spPr/>
      <dgm:t>
        <a:bodyPr/>
        <a:lstStyle/>
        <a:p>
          <a:r>
            <a:rPr lang="ka-GE" dirty="0" smtClean="0"/>
            <a:t>ინტერესი სხვა ეთნიკური ჯგუფების ადათ-წესებისა და ღირებულებების მიმართ</a:t>
          </a:r>
          <a:endParaRPr lang="ru-RU" dirty="0"/>
        </a:p>
      </dgm:t>
    </dgm:pt>
    <dgm:pt modelId="{AB09E3DF-844C-4DF5-AF06-05B8DD647F4E}" type="parTrans" cxnId="{4C343BA1-6A40-4C53-AA3D-645E748B215C}">
      <dgm:prSet/>
      <dgm:spPr/>
      <dgm:t>
        <a:bodyPr/>
        <a:lstStyle/>
        <a:p>
          <a:endParaRPr lang="ru-RU"/>
        </a:p>
      </dgm:t>
    </dgm:pt>
    <dgm:pt modelId="{A812C15E-B80B-4EB9-BB0F-46F0F75380B5}" type="sibTrans" cxnId="{4C343BA1-6A40-4C53-AA3D-645E748B215C}">
      <dgm:prSet/>
      <dgm:spPr/>
      <dgm:t>
        <a:bodyPr/>
        <a:lstStyle/>
        <a:p>
          <a:endParaRPr lang="ru-RU"/>
        </a:p>
      </dgm:t>
    </dgm:pt>
    <dgm:pt modelId="{90C6690F-BCDD-4727-97BF-695D58ECDA9F}" type="pres">
      <dgm:prSet presAssocID="{F4660C2E-0611-4A2B-A3CA-24A7D690AC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0D846D-EE60-4B53-99E7-D2D7FF68CCC2}" type="pres">
      <dgm:prSet presAssocID="{F9DCC63B-95C4-4B3A-82DD-B19EA235A953}" presName="node" presStyleLbl="node1" presStyleIdx="0" presStyleCnt="5" custScaleX="202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4CFC5-9295-4155-AA2E-DBB7BAB8C24B}" type="pres">
      <dgm:prSet presAssocID="{F9DCC63B-95C4-4B3A-82DD-B19EA235A953}" presName="spNode" presStyleCnt="0"/>
      <dgm:spPr/>
    </dgm:pt>
    <dgm:pt modelId="{6D41329B-6E3F-44C7-BD48-00CC4DD5B424}" type="pres">
      <dgm:prSet presAssocID="{CDF9D557-4171-4685-8821-96E028C8ED91}" presName="sibTrans" presStyleLbl="sibTrans1D1" presStyleIdx="0" presStyleCnt="5"/>
      <dgm:spPr/>
      <dgm:t>
        <a:bodyPr/>
        <a:lstStyle/>
        <a:p>
          <a:endParaRPr lang="ru-RU"/>
        </a:p>
      </dgm:t>
    </dgm:pt>
    <dgm:pt modelId="{ED476F8A-AC0B-439D-A475-64B74EE9A9A8}" type="pres">
      <dgm:prSet presAssocID="{ACC4C208-65BF-43DA-9FB8-7C4BD78D5C84}" presName="node" presStyleLbl="node1" presStyleIdx="1" presStyleCnt="5" custScaleX="204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67B4E-02CF-43E2-A969-08BA4D1379B1}" type="pres">
      <dgm:prSet presAssocID="{ACC4C208-65BF-43DA-9FB8-7C4BD78D5C84}" presName="spNode" presStyleCnt="0"/>
      <dgm:spPr/>
    </dgm:pt>
    <dgm:pt modelId="{323100BD-B98A-4243-A666-C28DFFB3F657}" type="pres">
      <dgm:prSet presAssocID="{CBF0691D-CE27-4C27-A37B-B8FB95660CF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4E19394E-6DF6-46E5-84D0-50C1251AF975}" type="pres">
      <dgm:prSet presAssocID="{95DA6CFC-742B-4FBC-8080-27C5B1B237EF}" presName="node" presStyleLbl="node1" presStyleIdx="2" presStyleCnt="5" custScaleX="125974" custScaleY="243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7691A-3BF8-411A-9ED1-CE82F1C4290B}" type="pres">
      <dgm:prSet presAssocID="{95DA6CFC-742B-4FBC-8080-27C5B1B237EF}" presName="spNode" presStyleCnt="0"/>
      <dgm:spPr/>
    </dgm:pt>
    <dgm:pt modelId="{85643420-2160-4682-9708-71399CBC7234}" type="pres">
      <dgm:prSet presAssocID="{D201B483-C795-4BDD-B277-2AD422CCA072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8CD9373-B3FC-40EC-9197-C30C25739FF6}" type="pres">
      <dgm:prSet presAssocID="{8880234F-D12A-4DC8-89D7-201A168D431E}" presName="node" presStyleLbl="node1" presStyleIdx="3" presStyleCnt="5" custScaleX="125214" custScaleY="252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ADE18-ED05-4CFE-9348-0232613D0F6D}" type="pres">
      <dgm:prSet presAssocID="{8880234F-D12A-4DC8-89D7-201A168D431E}" presName="spNode" presStyleCnt="0"/>
      <dgm:spPr/>
    </dgm:pt>
    <dgm:pt modelId="{8D63AAA0-3287-4FFF-B72B-1937E7E14DEB}" type="pres">
      <dgm:prSet presAssocID="{53F113BF-86FA-45FE-B520-C1B7B4CB233E}" presName="sibTrans" presStyleLbl="sibTrans1D1" presStyleIdx="3" presStyleCnt="5"/>
      <dgm:spPr/>
      <dgm:t>
        <a:bodyPr/>
        <a:lstStyle/>
        <a:p>
          <a:endParaRPr lang="ru-RU"/>
        </a:p>
      </dgm:t>
    </dgm:pt>
    <dgm:pt modelId="{FE815C6F-DAB3-49A9-9DFA-A0DFB20FF7DC}" type="pres">
      <dgm:prSet presAssocID="{44F2BAA3-259B-4C0C-B85C-8739553F33F9}" presName="node" presStyleLbl="node1" presStyleIdx="4" presStyleCnt="5" custScaleX="197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AD532-0623-44D5-BE78-E8A2FE10BAC4}" type="pres">
      <dgm:prSet presAssocID="{44F2BAA3-259B-4C0C-B85C-8739553F33F9}" presName="spNode" presStyleCnt="0"/>
      <dgm:spPr/>
    </dgm:pt>
    <dgm:pt modelId="{DFD7BA0A-D5E5-47D5-AD37-6CD5EC788249}" type="pres">
      <dgm:prSet presAssocID="{A812C15E-B80B-4EB9-BB0F-46F0F75380B5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B9BDC9E0-9670-401A-AF82-CF0E6D5A6F99}" type="presOf" srcId="{D201B483-C795-4BDD-B277-2AD422CCA072}" destId="{85643420-2160-4682-9708-71399CBC7234}" srcOrd="0" destOrd="0" presId="urn:microsoft.com/office/officeart/2005/8/layout/cycle6"/>
    <dgm:cxn modelId="{A2C5AA77-FBC6-416F-9AA3-9B7E5B195121}" type="presOf" srcId="{44F2BAA3-259B-4C0C-B85C-8739553F33F9}" destId="{FE815C6F-DAB3-49A9-9DFA-A0DFB20FF7DC}" srcOrd="0" destOrd="0" presId="urn:microsoft.com/office/officeart/2005/8/layout/cycle6"/>
    <dgm:cxn modelId="{8F3723B4-0A46-4C82-BF24-DA97AD93B45F}" type="presOf" srcId="{A812C15E-B80B-4EB9-BB0F-46F0F75380B5}" destId="{DFD7BA0A-D5E5-47D5-AD37-6CD5EC788249}" srcOrd="0" destOrd="0" presId="urn:microsoft.com/office/officeart/2005/8/layout/cycle6"/>
    <dgm:cxn modelId="{CF6A7635-28B6-4D76-A72B-B3AAD0D9094C}" srcId="{F4660C2E-0611-4A2B-A3CA-24A7D690ACFC}" destId="{8880234F-D12A-4DC8-89D7-201A168D431E}" srcOrd="3" destOrd="0" parTransId="{8AE4E8B6-AE8F-4898-B412-E07FBA2158E4}" sibTransId="{53F113BF-86FA-45FE-B520-C1B7B4CB233E}"/>
    <dgm:cxn modelId="{FD803C32-ADC2-4AEC-BD33-B6E66F831768}" srcId="{F4660C2E-0611-4A2B-A3CA-24A7D690ACFC}" destId="{ACC4C208-65BF-43DA-9FB8-7C4BD78D5C84}" srcOrd="1" destOrd="0" parTransId="{DFFEBFF4-816D-4E6F-B082-CC6A659C8140}" sibTransId="{CBF0691D-CE27-4C27-A37B-B8FB95660CF8}"/>
    <dgm:cxn modelId="{C1230255-E567-419F-9F6C-31810623F4EF}" type="presOf" srcId="{CDF9D557-4171-4685-8821-96E028C8ED91}" destId="{6D41329B-6E3F-44C7-BD48-00CC4DD5B424}" srcOrd="0" destOrd="0" presId="urn:microsoft.com/office/officeart/2005/8/layout/cycle6"/>
    <dgm:cxn modelId="{98915556-FE5C-405E-B809-D47B42DE228E}" type="presOf" srcId="{95DA6CFC-742B-4FBC-8080-27C5B1B237EF}" destId="{4E19394E-6DF6-46E5-84D0-50C1251AF975}" srcOrd="0" destOrd="0" presId="urn:microsoft.com/office/officeart/2005/8/layout/cycle6"/>
    <dgm:cxn modelId="{8434A012-3F37-48E6-A3E0-BFF0138AC177}" srcId="{F4660C2E-0611-4A2B-A3CA-24A7D690ACFC}" destId="{F9DCC63B-95C4-4B3A-82DD-B19EA235A953}" srcOrd="0" destOrd="0" parTransId="{0E43AAB1-DA03-4180-BD58-B809C8D4F793}" sibTransId="{CDF9D557-4171-4685-8821-96E028C8ED91}"/>
    <dgm:cxn modelId="{C56432FF-0276-4D08-8DE7-4AA5A4BA9BBC}" type="presOf" srcId="{CBF0691D-CE27-4C27-A37B-B8FB95660CF8}" destId="{323100BD-B98A-4243-A666-C28DFFB3F657}" srcOrd="0" destOrd="0" presId="urn:microsoft.com/office/officeart/2005/8/layout/cycle6"/>
    <dgm:cxn modelId="{03E4A05C-19D7-4D8A-9A59-EF4C08D17F62}" type="presOf" srcId="{8880234F-D12A-4DC8-89D7-201A168D431E}" destId="{08CD9373-B3FC-40EC-9197-C30C25739FF6}" srcOrd="0" destOrd="0" presId="urn:microsoft.com/office/officeart/2005/8/layout/cycle6"/>
    <dgm:cxn modelId="{1603E67E-BA01-48C6-9769-247195114E29}" type="presOf" srcId="{F9DCC63B-95C4-4B3A-82DD-B19EA235A953}" destId="{8D0D846D-EE60-4B53-99E7-D2D7FF68CCC2}" srcOrd="0" destOrd="0" presId="urn:microsoft.com/office/officeart/2005/8/layout/cycle6"/>
    <dgm:cxn modelId="{91EAD3F1-14A4-4485-B4F0-9321457A5946}" srcId="{F4660C2E-0611-4A2B-A3CA-24A7D690ACFC}" destId="{95DA6CFC-742B-4FBC-8080-27C5B1B237EF}" srcOrd="2" destOrd="0" parTransId="{134B00A0-6671-415F-9FD1-BA724B6829E7}" sibTransId="{D201B483-C795-4BDD-B277-2AD422CCA072}"/>
    <dgm:cxn modelId="{ACAABB17-EF3B-41C4-84D9-593E3B665CE4}" type="presOf" srcId="{53F113BF-86FA-45FE-B520-C1B7B4CB233E}" destId="{8D63AAA0-3287-4FFF-B72B-1937E7E14DEB}" srcOrd="0" destOrd="0" presId="urn:microsoft.com/office/officeart/2005/8/layout/cycle6"/>
    <dgm:cxn modelId="{4C343BA1-6A40-4C53-AA3D-645E748B215C}" srcId="{F4660C2E-0611-4A2B-A3CA-24A7D690ACFC}" destId="{44F2BAA3-259B-4C0C-B85C-8739553F33F9}" srcOrd="4" destOrd="0" parTransId="{AB09E3DF-844C-4DF5-AF06-05B8DD647F4E}" sibTransId="{A812C15E-B80B-4EB9-BB0F-46F0F75380B5}"/>
    <dgm:cxn modelId="{B0531F63-3D3C-4638-A896-EAB13EABCE19}" type="presOf" srcId="{F4660C2E-0611-4A2B-A3CA-24A7D690ACFC}" destId="{90C6690F-BCDD-4727-97BF-695D58ECDA9F}" srcOrd="0" destOrd="0" presId="urn:microsoft.com/office/officeart/2005/8/layout/cycle6"/>
    <dgm:cxn modelId="{AF51407B-1404-4025-9B77-B5655CD1A7D7}" type="presOf" srcId="{ACC4C208-65BF-43DA-9FB8-7C4BD78D5C84}" destId="{ED476F8A-AC0B-439D-A475-64B74EE9A9A8}" srcOrd="0" destOrd="0" presId="urn:microsoft.com/office/officeart/2005/8/layout/cycle6"/>
    <dgm:cxn modelId="{4152C468-FFBB-4B99-BB82-852AFD872DCB}" type="presParOf" srcId="{90C6690F-BCDD-4727-97BF-695D58ECDA9F}" destId="{8D0D846D-EE60-4B53-99E7-D2D7FF68CCC2}" srcOrd="0" destOrd="0" presId="urn:microsoft.com/office/officeart/2005/8/layout/cycle6"/>
    <dgm:cxn modelId="{B987BDC8-C6D8-4B3F-887E-F34E969E57FA}" type="presParOf" srcId="{90C6690F-BCDD-4727-97BF-695D58ECDA9F}" destId="{10A4CFC5-9295-4155-AA2E-DBB7BAB8C24B}" srcOrd="1" destOrd="0" presId="urn:microsoft.com/office/officeart/2005/8/layout/cycle6"/>
    <dgm:cxn modelId="{B515296A-5C40-4748-B478-556B44DB6203}" type="presParOf" srcId="{90C6690F-BCDD-4727-97BF-695D58ECDA9F}" destId="{6D41329B-6E3F-44C7-BD48-00CC4DD5B424}" srcOrd="2" destOrd="0" presId="urn:microsoft.com/office/officeart/2005/8/layout/cycle6"/>
    <dgm:cxn modelId="{02193FB5-153D-4CC9-8F5A-9C3FA7259B0D}" type="presParOf" srcId="{90C6690F-BCDD-4727-97BF-695D58ECDA9F}" destId="{ED476F8A-AC0B-439D-A475-64B74EE9A9A8}" srcOrd="3" destOrd="0" presId="urn:microsoft.com/office/officeart/2005/8/layout/cycle6"/>
    <dgm:cxn modelId="{029633BE-B4C2-4CA3-B6CD-1B0F1742D335}" type="presParOf" srcId="{90C6690F-BCDD-4727-97BF-695D58ECDA9F}" destId="{95B67B4E-02CF-43E2-A969-08BA4D1379B1}" srcOrd="4" destOrd="0" presId="urn:microsoft.com/office/officeart/2005/8/layout/cycle6"/>
    <dgm:cxn modelId="{0F816E27-790F-4120-B61F-3A6F00244BCE}" type="presParOf" srcId="{90C6690F-BCDD-4727-97BF-695D58ECDA9F}" destId="{323100BD-B98A-4243-A666-C28DFFB3F657}" srcOrd="5" destOrd="0" presId="urn:microsoft.com/office/officeart/2005/8/layout/cycle6"/>
    <dgm:cxn modelId="{BADC211E-73D2-4B02-B18F-C45A7C6AC17F}" type="presParOf" srcId="{90C6690F-BCDD-4727-97BF-695D58ECDA9F}" destId="{4E19394E-6DF6-46E5-84D0-50C1251AF975}" srcOrd="6" destOrd="0" presId="urn:microsoft.com/office/officeart/2005/8/layout/cycle6"/>
    <dgm:cxn modelId="{14AD0A57-41DA-404A-A54D-F716DDDA5EA1}" type="presParOf" srcId="{90C6690F-BCDD-4727-97BF-695D58ECDA9F}" destId="{21C7691A-3BF8-411A-9ED1-CE82F1C4290B}" srcOrd="7" destOrd="0" presId="urn:microsoft.com/office/officeart/2005/8/layout/cycle6"/>
    <dgm:cxn modelId="{664FD476-40A1-4F96-8BA7-714452DE433F}" type="presParOf" srcId="{90C6690F-BCDD-4727-97BF-695D58ECDA9F}" destId="{85643420-2160-4682-9708-71399CBC7234}" srcOrd="8" destOrd="0" presId="urn:microsoft.com/office/officeart/2005/8/layout/cycle6"/>
    <dgm:cxn modelId="{D6E84A70-6E92-4E96-B371-22CB7FEF0058}" type="presParOf" srcId="{90C6690F-BCDD-4727-97BF-695D58ECDA9F}" destId="{08CD9373-B3FC-40EC-9197-C30C25739FF6}" srcOrd="9" destOrd="0" presId="urn:microsoft.com/office/officeart/2005/8/layout/cycle6"/>
    <dgm:cxn modelId="{4F1F2009-B44F-4576-BAB4-7CBB63463C06}" type="presParOf" srcId="{90C6690F-BCDD-4727-97BF-695D58ECDA9F}" destId="{8FBADE18-ED05-4CFE-9348-0232613D0F6D}" srcOrd="10" destOrd="0" presId="urn:microsoft.com/office/officeart/2005/8/layout/cycle6"/>
    <dgm:cxn modelId="{DF8A6D97-C647-4D77-99BB-7A09290DE776}" type="presParOf" srcId="{90C6690F-BCDD-4727-97BF-695D58ECDA9F}" destId="{8D63AAA0-3287-4FFF-B72B-1937E7E14DEB}" srcOrd="11" destOrd="0" presId="urn:microsoft.com/office/officeart/2005/8/layout/cycle6"/>
    <dgm:cxn modelId="{719FFBC6-6B82-46F7-94CD-850F5C17F9E6}" type="presParOf" srcId="{90C6690F-BCDD-4727-97BF-695D58ECDA9F}" destId="{FE815C6F-DAB3-49A9-9DFA-A0DFB20FF7DC}" srcOrd="12" destOrd="0" presId="urn:microsoft.com/office/officeart/2005/8/layout/cycle6"/>
    <dgm:cxn modelId="{B3B80591-9D12-4FAC-B5D0-FB602C8914C9}" type="presParOf" srcId="{90C6690F-BCDD-4727-97BF-695D58ECDA9F}" destId="{A7DAD532-0623-44D5-BE78-E8A2FE10BAC4}" srcOrd="13" destOrd="0" presId="urn:microsoft.com/office/officeart/2005/8/layout/cycle6"/>
    <dgm:cxn modelId="{C66427B9-37B9-4256-BFD6-85808083C3E8}" type="presParOf" srcId="{90C6690F-BCDD-4727-97BF-695D58ECDA9F}" destId="{DFD7BA0A-D5E5-47D5-AD37-6CD5EC78824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BD4014-87EB-442E-8A3F-ADC15E54FF64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C13909-2FE9-4870-B95D-D19FF9C1590C}">
      <dgm:prSet phldrT="[Text]"/>
      <dgm:spPr/>
      <dgm:t>
        <a:bodyPr/>
        <a:lstStyle/>
        <a:p>
          <a:r>
            <a:rPr lang="ka-GE" dirty="0" err="1" smtClean="0"/>
            <a:t>ეთნოცენტრული</a:t>
          </a:r>
          <a:r>
            <a:rPr lang="ka-GE" dirty="0" smtClean="0"/>
            <a:t> ფაზა</a:t>
          </a:r>
          <a:endParaRPr lang="en-US" dirty="0"/>
        </a:p>
      </dgm:t>
    </dgm:pt>
    <dgm:pt modelId="{BFF70E64-6949-4704-ACD3-A26428033A95}" type="parTrans" cxnId="{BBED90CD-43B2-43C6-8A1E-69B237A00E9F}">
      <dgm:prSet/>
      <dgm:spPr/>
      <dgm:t>
        <a:bodyPr/>
        <a:lstStyle/>
        <a:p>
          <a:endParaRPr lang="en-US"/>
        </a:p>
      </dgm:t>
    </dgm:pt>
    <dgm:pt modelId="{45BEF237-69F7-40EC-A547-F951D5088F00}" type="sibTrans" cxnId="{BBED90CD-43B2-43C6-8A1E-69B237A00E9F}">
      <dgm:prSet/>
      <dgm:spPr/>
      <dgm:t>
        <a:bodyPr/>
        <a:lstStyle/>
        <a:p>
          <a:endParaRPr lang="en-US"/>
        </a:p>
      </dgm:t>
    </dgm:pt>
    <dgm:pt modelId="{31014F1F-68B9-476D-B177-AA9E39189F02}">
      <dgm:prSet phldrT="[Text]"/>
      <dgm:spPr/>
      <dgm:t>
        <a:bodyPr/>
        <a:lstStyle/>
        <a:p>
          <a:endParaRPr lang="ka-GE" dirty="0" smtClean="0"/>
        </a:p>
        <a:p>
          <a:endParaRPr lang="ka-GE" dirty="0" smtClean="0"/>
        </a:p>
        <a:p>
          <a:r>
            <a:rPr lang="ka-GE" dirty="0" smtClean="0"/>
            <a:t>სხვაობათა უარყოფა</a:t>
          </a:r>
          <a:endParaRPr lang="en-US" dirty="0"/>
        </a:p>
      </dgm:t>
    </dgm:pt>
    <dgm:pt modelId="{515D32FE-168F-4F6E-8C4E-2A79B9C560E1}" type="parTrans" cxnId="{CA46C11E-11CD-4644-A41A-CA3574D549A9}">
      <dgm:prSet/>
      <dgm:spPr/>
      <dgm:t>
        <a:bodyPr/>
        <a:lstStyle/>
        <a:p>
          <a:endParaRPr lang="en-US"/>
        </a:p>
      </dgm:t>
    </dgm:pt>
    <dgm:pt modelId="{C57DD9CC-CA4B-4155-956E-3EB5FB85F65E}" type="sibTrans" cxnId="{CA46C11E-11CD-4644-A41A-CA3574D549A9}">
      <dgm:prSet/>
      <dgm:spPr/>
      <dgm:t>
        <a:bodyPr/>
        <a:lstStyle/>
        <a:p>
          <a:endParaRPr lang="en-US"/>
        </a:p>
      </dgm:t>
    </dgm:pt>
    <dgm:pt modelId="{1F15FB80-6842-44A0-B2DE-5AD6161434A6}">
      <dgm:prSet phldrT="[Text]"/>
      <dgm:spPr/>
      <dgm:t>
        <a:bodyPr/>
        <a:lstStyle/>
        <a:p>
          <a:r>
            <a:rPr lang="ka-GE" dirty="0" err="1" smtClean="0"/>
            <a:t>სხვაობათაგან</a:t>
          </a:r>
          <a:r>
            <a:rPr lang="ka-GE" dirty="0" smtClean="0"/>
            <a:t> თავდაცვა</a:t>
          </a:r>
          <a:endParaRPr lang="en-US" dirty="0"/>
        </a:p>
      </dgm:t>
    </dgm:pt>
    <dgm:pt modelId="{AE5DD552-5CC8-4719-92BB-BC3F80853BB9}" type="parTrans" cxnId="{EC1C15A0-AC13-4F58-B077-C10DD10DDE9A}">
      <dgm:prSet/>
      <dgm:spPr/>
      <dgm:t>
        <a:bodyPr/>
        <a:lstStyle/>
        <a:p>
          <a:endParaRPr lang="en-US"/>
        </a:p>
      </dgm:t>
    </dgm:pt>
    <dgm:pt modelId="{D7066929-B2EA-42E7-8072-E5F543964969}" type="sibTrans" cxnId="{EC1C15A0-AC13-4F58-B077-C10DD10DDE9A}">
      <dgm:prSet/>
      <dgm:spPr/>
      <dgm:t>
        <a:bodyPr/>
        <a:lstStyle/>
        <a:p>
          <a:endParaRPr lang="en-US"/>
        </a:p>
      </dgm:t>
    </dgm:pt>
    <dgm:pt modelId="{5FD81A0E-6F8B-4F5A-935E-6058F57FDA91}">
      <dgm:prSet phldrT="[Text]"/>
      <dgm:spPr/>
      <dgm:t>
        <a:bodyPr/>
        <a:lstStyle/>
        <a:p>
          <a:r>
            <a:rPr lang="ka-GE" dirty="0" err="1" smtClean="0"/>
            <a:t>ეთნორელატიური</a:t>
          </a:r>
          <a:r>
            <a:rPr lang="ka-GE" dirty="0" smtClean="0"/>
            <a:t> ფაზა</a:t>
          </a:r>
          <a:endParaRPr lang="en-US" dirty="0"/>
        </a:p>
      </dgm:t>
    </dgm:pt>
    <dgm:pt modelId="{3F9CF035-DEF9-441E-B431-4E943D2E602D}" type="parTrans" cxnId="{F70C8CB2-CAF3-4040-BA16-D53F2D5E98DE}">
      <dgm:prSet/>
      <dgm:spPr/>
      <dgm:t>
        <a:bodyPr/>
        <a:lstStyle/>
        <a:p>
          <a:endParaRPr lang="en-US"/>
        </a:p>
      </dgm:t>
    </dgm:pt>
    <dgm:pt modelId="{D553B5DE-9CE1-4BEC-9371-6099099B3990}" type="sibTrans" cxnId="{F70C8CB2-CAF3-4040-BA16-D53F2D5E98DE}">
      <dgm:prSet/>
      <dgm:spPr/>
      <dgm:t>
        <a:bodyPr/>
        <a:lstStyle/>
        <a:p>
          <a:endParaRPr lang="en-US"/>
        </a:p>
      </dgm:t>
    </dgm:pt>
    <dgm:pt modelId="{525728AA-5D35-4EB2-8487-00A1B6AFC654}">
      <dgm:prSet phldrT="[Text]"/>
      <dgm:spPr/>
      <dgm:t>
        <a:bodyPr/>
        <a:lstStyle/>
        <a:p>
          <a:endParaRPr lang="ka-GE" dirty="0" smtClean="0"/>
        </a:p>
        <a:p>
          <a:endParaRPr lang="ka-GE" dirty="0" smtClean="0"/>
        </a:p>
        <a:p>
          <a:r>
            <a:rPr lang="ka-GE" dirty="0" smtClean="0"/>
            <a:t>სხვაობათა </a:t>
          </a:r>
          <a:r>
            <a:rPr lang="ka-GE" dirty="0" err="1" smtClean="0"/>
            <a:t>მიმღებლობა</a:t>
          </a:r>
          <a:endParaRPr lang="en-US" dirty="0"/>
        </a:p>
      </dgm:t>
    </dgm:pt>
    <dgm:pt modelId="{CE49590E-1D56-4694-AEFE-08FCEADE8C0B}" type="parTrans" cxnId="{C2A3E52B-1453-4C9C-9FE4-04EF7F8BF6C3}">
      <dgm:prSet/>
      <dgm:spPr/>
      <dgm:t>
        <a:bodyPr/>
        <a:lstStyle/>
        <a:p>
          <a:endParaRPr lang="en-US"/>
        </a:p>
      </dgm:t>
    </dgm:pt>
    <dgm:pt modelId="{F41D2F80-C017-4B01-9942-4614927A6305}" type="sibTrans" cxnId="{C2A3E52B-1453-4C9C-9FE4-04EF7F8BF6C3}">
      <dgm:prSet/>
      <dgm:spPr/>
      <dgm:t>
        <a:bodyPr/>
        <a:lstStyle/>
        <a:p>
          <a:endParaRPr lang="en-US"/>
        </a:p>
      </dgm:t>
    </dgm:pt>
    <dgm:pt modelId="{74AFE0AC-C9A5-467D-A74E-348B612D59A2}">
      <dgm:prSet phldrT="[Text]"/>
      <dgm:spPr/>
      <dgm:t>
        <a:bodyPr/>
        <a:lstStyle/>
        <a:p>
          <a:r>
            <a:rPr lang="ka-GE" dirty="0" smtClean="0"/>
            <a:t>სხვაობათა ადაპტაცია</a:t>
          </a:r>
          <a:endParaRPr lang="en-US" dirty="0"/>
        </a:p>
      </dgm:t>
    </dgm:pt>
    <dgm:pt modelId="{1110B555-DD94-404E-A1B3-6BE043F1DA9C}" type="parTrans" cxnId="{80D56157-BF5F-452E-A352-AB8CD88013E4}">
      <dgm:prSet/>
      <dgm:spPr/>
      <dgm:t>
        <a:bodyPr/>
        <a:lstStyle/>
        <a:p>
          <a:endParaRPr lang="en-US"/>
        </a:p>
      </dgm:t>
    </dgm:pt>
    <dgm:pt modelId="{19616A64-5712-494D-A802-E53B21AE0CAF}" type="sibTrans" cxnId="{80D56157-BF5F-452E-A352-AB8CD88013E4}">
      <dgm:prSet/>
      <dgm:spPr/>
      <dgm:t>
        <a:bodyPr/>
        <a:lstStyle/>
        <a:p>
          <a:endParaRPr lang="en-US"/>
        </a:p>
      </dgm:t>
    </dgm:pt>
    <dgm:pt modelId="{23FD4977-1779-4705-80FC-BECA3F0EAF91}">
      <dgm:prSet/>
      <dgm:spPr/>
      <dgm:t>
        <a:bodyPr/>
        <a:lstStyle/>
        <a:p>
          <a:r>
            <a:rPr lang="ka-GE" dirty="0" smtClean="0"/>
            <a:t>სხვაობათა მინიმიზაცია</a:t>
          </a:r>
          <a:endParaRPr lang="en-US" dirty="0"/>
        </a:p>
      </dgm:t>
    </dgm:pt>
    <dgm:pt modelId="{91A9E784-E7BB-4470-B5DE-1F24AF666B4D}" type="parTrans" cxnId="{294CCA43-D9DE-4C28-8591-F3BB30255B1A}">
      <dgm:prSet/>
      <dgm:spPr/>
      <dgm:t>
        <a:bodyPr/>
        <a:lstStyle/>
        <a:p>
          <a:endParaRPr lang="en-US"/>
        </a:p>
      </dgm:t>
    </dgm:pt>
    <dgm:pt modelId="{787D84C8-CEA4-477D-A329-261567492A6E}" type="sibTrans" cxnId="{294CCA43-D9DE-4C28-8591-F3BB30255B1A}">
      <dgm:prSet/>
      <dgm:spPr/>
      <dgm:t>
        <a:bodyPr/>
        <a:lstStyle/>
        <a:p>
          <a:endParaRPr lang="en-US"/>
        </a:p>
      </dgm:t>
    </dgm:pt>
    <dgm:pt modelId="{F48C4F88-E11D-4066-9DC1-B97951BCC163}">
      <dgm:prSet/>
      <dgm:spPr/>
      <dgm:t>
        <a:bodyPr/>
        <a:lstStyle/>
        <a:p>
          <a:r>
            <a:rPr lang="ka-GE" dirty="0" smtClean="0"/>
            <a:t>სხვაობათა ინტეგრაცია</a:t>
          </a:r>
          <a:endParaRPr lang="en-US" dirty="0"/>
        </a:p>
      </dgm:t>
    </dgm:pt>
    <dgm:pt modelId="{589A4C0A-6430-4451-ADF5-8FED0F016324}" type="parTrans" cxnId="{B86798A3-C05E-4BC9-8F9F-0A4A585F66F8}">
      <dgm:prSet/>
      <dgm:spPr/>
      <dgm:t>
        <a:bodyPr/>
        <a:lstStyle/>
        <a:p>
          <a:endParaRPr lang="en-US"/>
        </a:p>
      </dgm:t>
    </dgm:pt>
    <dgm:pt modelId="{0E363276-96BF-4A8A-9BB7-A5A9F5D9C0C9}" type="sibTrans" cxnId="{B86798A3-C05E-4BC9-8F9F-0A4A585F66F8}">
      <dgm:prSet/>
      <dgm:spPr/>
      <dgm:t>
        <a:bodyPr/>
        <a:lstStyle/>
        <a:p>
          <a:endParaRPr lang="en-US"/>
        </a:p>
      </dgm:t>
    </dgm:pt>
    <dgm:pt modelId="{B1E1F55C-ACC5-4DAE-940B-13DE63540E5B}" type="pres">
      <dgm:prSet presAssocID="{B2BD4014-87EB-442E-8A3F-ADC15E54FF6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DD1FC67-1CC2-43CA-A3F4-46F4BC9DFD77}" type="pres">
      <dgm:prSet presAssocID="{0EC13909-2FE9-4870-B95D-D19FF9C1590C}" presName="posSpace" presStyleCnt="0"/>
      <dgm:spPr/>
    </dgm:pt>
    <dgm:pt modelId="{CB16D7FC-01C3-40A7-97A1-DD8443164D36}" type="pres">
      <dgm:prSet presAssocID="{0EC13909-2FE9-4870-B95D-D19FF9C1590C}" presName="vertFlow" presStyleCnt="0"/>
      <dgm:spPr/>
    </dgm:pt>
    <dgm:pt modelId="{EDDBA9FF-C63E-485E-BC4A-01640A7A57A1}" type="pres">
      <dgm:prSet presAssocID="{0EC13909-2FE9-4870-B95D-D19FF9C1590C}" presName="topSpace" presStyleCnt="0"/>
      <dgm:spPr/>
    </dgm:pt>
    <dgm:pt modelId="{3DFFE678-3371-453F-AA85-FBFF06470F97}" type="pres">
      <dgm:prSet presAssocID="{0EC13909-2FE9-4870-B95D-D19FF9C1590C}" presName="firstComp" presStyleCnt="0"/>
      <dgm:spPr/>
    </dgm:pt>
    <dgm:pt modelId="{4E3625F6-950C-4EA9-B675-4AAA92CE1EAB}" type="pres">
      <dgm:prSet presAssocID="{0EC13909-2FE9-4870-B95D-D19FF9C1590C}" presName="firstChild" presStyleLbl="bgAccFollowNode1" presStyleIdx="0" presStyleCnt="6"/>
      <dgm:spPr/>
      <dgm:t>
        <a:bodyPr/>
        <a:lstStyle/>
        <a:p>
          <a:endParaRPr lang="en-US"/>
        </a:p>
      </dgm:t>
    </dgm:pt>
    <dgm:pt modelId="{99B0870D-9167-4AF5-8365-60B00015FC4B}" type="pres">
      <dgm:prSet presAssocID="{0EC13909-2FE9-4870-B95D-D19FF9C1590C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613BB-1FA2-401D-97EE-E07F6EBE4F21}" type="pres">
      <dgm:prSet presAssocID="{23FD4977-1779-4705-80FC-BECA3F0EAF91}" presName="comp" presStyleCnt="0"/>
      <dgm:spPr/>
    </dgm:pt>
    <dgm:pt modelId="{141452FB-484D-408C-8D75-DCF487BC4350}" type="pres">
      <dgm:prSet presAssocID="{23FD4977-1779-4705-80FC-BECA3F0EAF91}" presName="child" presStyleLbl="bgAccFollowNode1" presStyleIdx="1" presStyleCnt="6"/>
      <dgm:spPr/>
      <dgm:t>
        <a:bodyPr/>
        <a:lstStyle/>
        <a:p>
          <a:endParaRPr lang="en-US"/>
        </a:p>
      </dgm:t>
    </dgm:pt>
    <dgm:pt modelId="{CBB6165E-5505-4FD3-A1D6-A42FA55F9F80}" type="pres">
      <dgm:prSet presAssocID="{23FD4977-1779-4705-80FC-BECA3F0EAF91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DF346-5B91-492F-B5EB-6082FB1F623F}" type="pres">
      <dgm:prSet presAssocID="{1F15FB80-6842-44A0-B2DE-5AD6161434A6}" presName="comp" presStyleCnt="0"/>
      <dgm:spPr/>
    </dgm:pt>
    <dgm:pt modelId="{78C4EE0D-DD3D-4980-A828-137FE56B5C09}" type="pres">
      <dgm:prSet presAssocID="{1F15FB80-6842-44A0-B2DE-5AD6161434A6}" presName="child" presStyleLbl="bgAccFollowNode1" presStyleIdx="2" presStyleCnt="6"/>
      <dgm:spPr/>
      <dgm:t>
        <a:bodyPr/>
        <a:lstStyle/>
        <a:p>
          <a:endParaRPr lang="en-US"/>
        </a:p>
      </dgm:t>
    </dgm:pt>
    <dgm:pt modelId="{FEED1879-240D-417C-872C-B6CD846A063B}" type="pres">
      <dgm:prSet presAssocID="{1F15FB80-6842-44A0-B2DE-5AD6161434A6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14094-C4C7-4EBD-B605-D4349FD8C23C}" type="pres">
      <dgm:prSet presAssocID="{0EC13909-2FE9-4870-B95D-D19FF9C1590C}" presName="negSpace" presStyleCnt="0"/>
      <dgm:spPr/>
    </dgm:pt>
    <dgm:pt modelId="{ED6ED545-DDA6-4AAE-A93F-B37F9677A8C4}" type="pres">
      <dgm:prSet presAssocID="{0EC13909-2FE9-4870-B95D-D19FF9C1590C}" presName="circle" presStyleLbl="node1" presStyleIdx="0" presStyleCnt="2" custScaleX="213520" custScaleY="75753"/>
      <dgm:spPr/>
      <dgm:t>
        <a:bodyPr/>
        <a:lstStyle/>
        <a:p>
          <a:endParaRPr lang="en-US"/>
        </a:p>
      </dgm:t>
    </dgm:pt>
    <dgm:pt modelId="{41839410-98A3-49FF-9518-2A3141EAA192}" type="pres">
      <dgm:prSet presAssocID="{45BEF237-69F7-40EC-A547-F951D5088F00}" presName="transSpace" presStyleCnt="0"/>
      <dgm:spPr/>
    </dgm:pt>
    <dgm:pt modelId="{10BF416D-272B-4458-A565-28EA64E59385}" type="pres">
      <dgm:prSet presAssocID="{5FD81A0E-6F8B-4F5A-935E-6058F57FDA91}" presName="posSpace" presStyleCnt="0"/>
      <dgm:spPr/>
    </dgm:pt>
    <dgm:pt modelId="{2B63D513-47A8-4699-873F-9BAE35CF362E}" type="pres">
      <dgm:prSet presAssocID="{5FD81A0E-6F8B-4F5A-935E-6058F57FDA91}" presName="vertFlow" presStyleCnt="0"/>
      <dgm:spPr/>
    </dgm:pt>
    <dgm:pt modelId="{43AA0C0B-59B1-4DF2-B103-F9E257E15904}" type="pres">
      <dgm:prSet presAssocID="{5FD81A0E-6F8B-4F5A-935E-6058F57FDA91}" presName="topSpace" presStyleCnt="0"/>
      <dgm:spPr/>
    </dgm:pt>
    <dgm:pt modelId="{1A749164-3D93-4D9A-A7F7-3F66F745622F}" type="pres">
      <dgm:prSet presAssocID="{5FD81A0E-6F8B-4F5A-935E-6058F57FDA91}" presName="firstComp" presStyleCnt="0"/>
      <dgm:spPr/>
    </dgm:pt>
    <dgm:pt modelId="{65512C43-32EA-4662-B1B1-15B154F6248D}" type="pres">
      <dgm:prSet presAssocID="{5FD81A0E-6F8B-4F5A-935E-6058F57FDA91}" presName="firstChild" presStyleLbl="bgAccFollowNode1" presStyleIdx="3" presStyleCnt="6"/>
      <dgm:spPr/>
      <dgm:t>
        <a:bodyPr/>
        <a:lstStyle/>
        <a:p>
          <a:endParaRPr lang="en-US"/>
        </a:p>
      </dgm:t>
    </dgm:pt>
    <dgm:pt modelId="{D04CBA66-67CA-4E93-822C-2528FDABACF9}" type="pres">
      <dgm:prSet presAssocID="{5FD81A0E-6F8B-4F5A-935E-6058F57FDA91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61B45-CB46-452F-853C-5EC83525229F}" type="pres">
      <dgm:prSet presAssocID="{74AFE0AC-C9A5-467D-A74E-348B612D59A2}" presName="comp" presStyleCnt="0"/>
      <dgm:spPr/>
    </dgm:pt>
    <dgm:pt modelId="{B4D2FA10-2761-4EC3-A4B3-DD36487120DE}" type="pres">
      <dgm:prSet presAssocID="{74AFE0AC-C9A5-467D-A74E-348B612D59A2}" presName="child" presStyleLbl="bgAccFollowNode1" presStyleIdx="4" presStyleCnt="6" custLinFactNeighborX="-718" custLinFactNeighborY="3572"/>
      <dgm:spPr/>
      <dgm:t>
        <a:bodyPr/>
        <a:lstStyle/>
        <a:p>
          <a:endParaRPr lang="en-US"/>
        </a:p>
      </dgm:t>
    </dgm:pt>
    <dgm:pt modelId="{71E64656-6A28-47C6-B6C6-0C6959A65584}" type="pres">
      <dgm:prSet presAssocID="{74AFE0AC-C9A5-467D-A74E-348B612D59A2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14625B-37FE-45FE-AD00-8488EE6EF0C5}" type="pres">
      <dgm:prSet presAssocID="{F48C4F88-E11D-4066-9DC1-B97951BCC163}" presName="comp" presStyleCnt="0"/>
      <dgm:spPr/>
    </dgm:pt>
    <dgm:pt modelId="{241072CA-6A45-488A-8D9B-E52AA0CD6766}" type="pres">
      <dgm:prSet presAssocID="{F48C4F88-E11D-4066-9DC1-B97951BCC163}" presName="child" presStyleLbl="bgAccFollowNode1" presStyleIdx="5" presStyleCnt="6"/>
      <dgm:spPr/>
      <dgm:t>
        <a:bodyPr/>
        <a:lstStyle/>
        <a:p>
          <a:endParaRPr lang="en-US"/>
        </a:p>
      </dgm:t>
    </dgm:pt>
    <dgm:pt modelId="{44642865-B58E-40FF-90C7-8AB34F5AA296}" type="pres">
      <dgm:prSet presAssocID="{F48C4F88-E11D-4066-9DC1-B97951BCC163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69D004-B815-42B5-8200-D57351C87F68}" type="pres">
      <dgm:prSet presAssocID="{5FD81A0E-6F8B-4F5A-935E-6058F57FDA91}" presName="negSpace" presStyleCnt="0"/>
      <dgm:spPr/>
    </dgm:pt>
    <dgm:pt modelId="{DFFAF831-9BF5-44FB-BF0D-2536D45095EB}" type="pres">
      <dgm:prSet presAssocID="{5FD81A0E-6F8B-4F5A-935E-6058F57FDA91}" presName="circle" presStyleLbl="node1" presStyleIdx="1" presStyleCnt="2" custScaleX="241296"/>
      <dgm:spPr/>
      <dgm:t>
        <a:bodyPr/>
        <a:lstStyle/>
        <a:p>
          <a:endParaRPr lang="en-US"/>
        </a:p>
      </dgm:t>
    </dgm:pt>
  </dgm:ptLst>
  <dgm:cxnLst>
    <dgm:cxn modelId="{9BC37EC9-519E-488C-B44A-FBB5E56FB933}" type="presOf" srcId="{23FD4977-1779-4705-80FC-BECA3F0EAF91}" destId="{141452FB-484D-408C-8D75-DCF487BC4350}" srcOrd="0" destOrd="0" presId="urn:microsoft.com/office/officeart/2005/8/layout/hList9"/>
    <dgm:cxn modelId="{B86798A3-C05E-4BC9-8F9F-0A4A585F66F8}" srcId="{5FD81A0E-6F8B-4F5A-935E-6058F57FDA91}" destId="{F48C4F88-E11D-4066-9DC1-B97951BCC163}" srcOrd="2" destOrd="0" parTransId="{589A4C0A-6430-4451-ADF5-8FED0F016324}" sibTransId="{0E363276-96BF-4A8A-9BB7-A5A9F5D9C0C9}"/>
    <dgm:cxn modelId="{49292FEE-F92F-4755-BB62-83A089ED7917}" type="presOf" srcId="{5FD81A0E-6F8B-4F5A-935E-6058F57FDA91}" destId="{DFFAF831-9BF5-44FB-BF0D-2536D45095EB}" srcOrd="0" destOrd="0" presId="urn:microsoft.com/office/officeart/2005/8/layout/hList9"/>
    <dgm:cxn modelId="{DCB1C64E-354F-44A5-9D88-D26210A9D38D}" type="presOf" srcId="{74AFE0AC-C9A5-467D-A74E-348B612D59A2}" destId="{B4D2FA10-2761-4EC3-A4B3-DD36487120DE}" srcOrd="0" destOrd="0" presId="urn:microsoft.com/office/officeart/2005/8/layout/hList9"/>
    <dgm:cxn modelId="{CA46C11E-11CD-4644-A41A-CA3574D549A9}" srcId="{0EC13909-2FE9-4870-B95D-D19FF9C1590C}" destId="{31014F1F-68B9-476D-B177-AA9E39189F02}" srcOrd="0" destOrd="0" parTransId="{515D32FE-168F-4F6E-8C4E-2A79B9C560E1}" sibTransId="{C57DD9CC-CA4B-4155-956E-3EB5FB85F65E}"/>
    <dgm:cxn modelId="{7F007D3C-9AC1-47CB-8C3F-3FAEA73CFCB1}" type="presOf" srcId="{31014F1F-68B9-476D-B177-AA9E39189F02}" destId="{4E3625F6-950C-4EA9-B675-4AAA92CE1EAB}" srcOrd="0" destOrd="0" presId="urn:microsoft.com/office/officeart/2005/8/layout/hList9"/>
    <dgm:cxn modelId="{B14F7E93-380B-429F-BAE7-257A9F8B457B}" type="presOf" srcId="{525728AA-5D35-4EB2-8487-00A1B6AFC654}" destId="{D04CBA66-67CA-4E93-822C-2528FDABACF9}" srcOrd="1" destOrd="0" presId="urn:microsoft.com/office/officeart/2005/8/layout/hList9"/>
    <dgm:cxn modelId="{9034D0FB-0C08-49E9-95CA-FA99E1924FC7}" type="presOf" srcId="{23FD4977-1779-4705-80FC-BECA3F0EAF91}" destId="{CBB6165E-5505-4FD3-A1D6-A42FA55F9F80}" srcOrd="1" destOrd="0" presId="urn:microsoft.com/office/officeart/2005/8/layout/hList9"/>
    <dgm:cxn modelId="{1FF52632-C44C-400C-8C43-DE3A0AD2D057}" type="presOf" srcId="{1F15FB80-6842-44A0-B2DE-5AD6161434A6}" destId="{FEED1879-240D-417C-872C-B6CD846A063B}" srcOrd="1" destOrd="0" presId="urn:microsoft.com/office/officeart/2005/8/layout/hList9"/>
    <dgm:cxn modelId="{5C516F72-3D04-47E4-BFD2-D64981E86787}" type="presOf" srcId="{74AFE0AC-C9A5-467D-A74E-348B612D59A2}" destId="{71E64656-6A28-47C6-B6C6-0C6959A65584}" srcOrd="1" destOrd="0" presId="urn:microsoft.com/office/officeart/2005/8/layout/hList9"/>
    <dgm:cxn modelId="{86496A7B-A963-4E73-94CE-690E5D25127C}" type="presOf" srcId="{F48C4F88-E11D-4066-9DC1-B97951BCC163}" destId="{241072CA-6A45-488A-8D9B-E52AA0CD6766}" srcOrd="0" destOrd="0" presId="urn:microsoft.com/office/officeart/2005/8/layout/hList9"/>
    <dgm:cxn modelId="{80D56157-BF5F-452E-A352-AB8CD88013E4}" srcId="{5FD81A0E-6F8B-4F5A-935E-6058F57FDA91}" destId="{74AFE0AC-C9A5-467D-A74E-348B612D59A2}" srcOrd="1" destOrd="0" parTransId="{1110B555-DD94-404E-A1B3-6BE043F1DA9C}" sibTransId="{19616A64-5712-494D-A802-E53B21AE0CAF}"/>
    <dgm:cxn modelId="{0B7D0FE3-1543-4817-8860-6A2B04D6DA21}" type="presOf" srcId="{0EC13909-2FE9-4870-B95D-D19FF9C1590C}" destId="{ED6ED545-DDA6-4AAE-A93F-B37F9677A8C4}" srcOrd="0" destOrd="0" presId="urn:microsoft.com/office/officeart/2005/8/layout/hList9"/>
    <dgm:cxn modelId="{8363DB33-1AB5-47C5-B975-3ECFC2F21B5B}" type="presOf" srcId="{1F15FB80-6842-44A0-B2DE-5AD6161434A6}" destId="{78C4EE0D-DD3D-4980-A828-137FE56B5C09}" srcOrd="0" destOrd="0" presId="urn:microsoft.com/office/officeart/2005/8/layout/hList9"/>
    <dgm:cxn modelId="{F70C8CB2-CAF3-4040-BA16-D53F2D5E98DE}" srcId="{B2BD4014-87EB-442E-8A3F-ADC15E54FF64}" destId="{5FD81A0E-6F8B-4F5A-935E-6058F57FDA91}" srcOrd="1" destOrd="0" parTransId="{3F9CF035-DEF9-441E-B431-4E943D2E602D}" sibTransId="{D553B5DE-9CE1-4BEC-9371-6099099B3990}"/>
    <dgm:cxn modelId="{FC4EDC55-02B7-401E-9341-DE1DE31D12E4}" type="presOf" srcId="{B2BD4014-87EB-442E-8A3F-ADC15E54FF64}" destId="{B1E1F55C-ACC5-4DAE-940B-13DE63540E5B}" srcOrd="0" destOrd="0" presId="urn:microsoft.com/office/officeart/2005/8/layout/hList9"/>
    <dgm:cxn modelId="{FB2860C6-DCA8-4F93-A3C2-B7161A080D3B}" type="presOf" srcId="{525728AA-5D35-4EB2-8487-00A1B6AFC654}" destId="{65512C43-32EA-4662-B1B1-15B154F6248D}" srcOrd="0" destOrd="0" presId="urn:microsoft.com/office/officeart/2005/8/layout/hList9"/>
    <dgm:cxn modelId="{C2A3E52B-1453-4C9C-9FE4-04EF7F8BF6C3}" srcId="{5FD81A0E-6F8B-4F5A-935E-6058F57FDA91}" destId="{525728AA-5D35-4EB2-8487-00A1B6AFC654}" srcOrd="0" destOrd="0" parTransId="{CE49590E-1D56-4694-AEFE-08FCEADE8C0B}" sibTransId="{F41D2F80-C017-4B01-9942-4614927A6305}"/>
    <dgm:cxn modelId="{E10437AD-C130-49B0-B24C-BC6ED026BC13}" type="presOf" srcId="{F48C4F88-E11D-4066-9DC1-B97951BCC163}" destId="{44642865-B58E-40FF-90C7-8AB34F5AA296}" srcOrd="1" destOrd="0" presId="urn:microsoft.com/office/officeart/2005/8/layout/hList9"/>
    <dgm:cxn modelId="{BBED90CD-43B2-43C6-8A1E-69B237A00E9F}" srcId="{B2BD4014-87EB-442E-8A3F-ADC15E54FF64}" destId="{0EC13909-2FE9-4870-B95D-D19FF9C1590C}" srcOrd="0" destOrd="0" parTransId="{BFF70E64-6949-4704-ACD3-A26428033A95}" sibTransId="{45BEF237-69F7-40EC-A547-F951D5088F00}"/>
    <dgm:cxn modelId="{EC1C15A0-AC13-4F58-B077-C10DD10DDE9A}" srcId="{0EC13909-2FE9-4870-B95D-D19FF9C1590C}" destId="{1F15FB80-6842-44A0-B2DE-5AD6161434A6}" srcOrd="2" destOrd="0" parTransId="{AE5DD552-5CC8-4719-92BB-BC3F80853BB9}" sibTransId="{D7066929-B2EA-42E7-8072-E5F543964969}"/>
    <dgm:cxn modelId="{159153F2-BC9E-476D-85B9-FDB31FBC735C}" type="presOf" srcId="{31014F1F-68B9-476D-B177-AA9E39189F02}" destId="{99B0870D-9167-4AF5-8365-60B00015FC4B}" srcOrd="1" destOrd="0" presId="urn:microsoft.com/office/officeart/2005/8/layout/hList9"/>
    <dgm:cxn modelId="{294CCA43-D9DE-4C28-8591-F3BB30255B1A}" srcId="{0EC13909-2FE9-4870-B95D-D19FF9C1590C}" destId="{23FD4977-1779-4705-80FC-BECA3F0EAF91}" srcOrd="1" destOrd="0" parTransId="{91A9E784-E7BB-4470-B5DE-1F24AF666B4D}" sibTransId="{787D84C8-CEA4-477D-A329-261567492A6E}"/>
    <dgm:cxn modelId="{1FA62139-6955-4633-8BCA-E10D3AC1309A}" type="presParOf" srcId="{B1E1F55C-ACC5-4DAE-940B-13DE63540E5B}" destId="{3DD1FC67-1CC2-43CA-A3F4-46F4BC9DFD77}" srcOrd="0" destOrd="0" presId="urn:microsoft.com/office/officeart/2005/8/layout/hList9"/>
    <dgm:cxn modelId="{95809037-029B-4EF7-B76B-F83F76C356EA}" type="presParOf" srcId="{B1E1F55C-ACC5-4DAE-940B-13DE63540E5B}" destId="{CB16D7FC-01C3-40A7-97A1-DD8443164D36}" srcOrd="1" destOrd="0" presId="urn:microsoft.com/office/officeart/2005/8/layout/hList9"/>
    <dgm:cxn modelId="{11067E10-C80A-41DF-8C5D-8AB827231B6F}" type="presParOf" srcId="{CB16D7FC-01C3-40A7-97A1-DD8443164D36}" destId="{EDDBA9FF-C63E-485E-BC4A-01640A7A57A1}" srcOrd="0" destOrd="0" presId="urn:microsoft.com/office/officeart/2005/8/layout/hList9"/>
    <dgm:cxn modelId="{18F41C3D-6CE2-49AA-B2EF-C118F78F1D9D}" type="presParOf" srcId="{CB16D7FC-01C3-40A7-97A1-DD8443164D36}" destId="{3DFFE678-3371-453F-AA85-FBFF06470F97}" srcOrd="1" destOrd="0" presId="urn:microsoft.com/office/officeart/2005/8/layout/hList9"/>
    <dgm:cxn modelId="{695137F7-3276-4DF0-983C-7ADCA68BE45A}" type="presParOf" srcId="{3DFFE678-3371-453F-AA85-FBFF06470F97}" destId="{4E3625F6-950C-4EA9-B675-4AAA92CE1EAB}" srcOrd="0" destOrd="0" presId="urn:microsoft.com/office/officeart/2005/8/layout/hList9"/>
    <dgm:cxn modelId="{D1EEC96E-DAF8-4397-93A5-28BA82BCAFA6}" type="presParOf" srcId="{3DFFE678-3371-453F-AA85-FBFF06470F97}" destId="{99B0870D-9167-4AF5-8365-60B00015FC4B}" srcOrd="1" destOrd="0" presId="urn:microsoft.com/office/officeart/2005/8/layout/hList9"/>
    <dgm:cxn modelId="{45408D7F-8420-47F4-88CC-C06B1BB7F6AA}" type="presParOf" srcId="{CB16D7FC-01C3-40A7-97A1-DD8443164D36}" destId="{99C613BB-1FA2-401D-97EE-E07F6EBE4F21}" srcOrd="2" destOrd="0" presId="urn:microsoft.com/office/officeart/2005/8/layout/hList9"/>
    <dgm:cxn modelId="{0810EBEF-4ACD-47A0-BC00-7CDA5203874E}" type="presParOf" srcId="{99C613BB-1FA2-401D-97EE-E07F6EBE4F21}" destId="{141452FB-484D-408C-8D75-DCF487BC4350}" srcOrd="0" destOrd="0" presId="urn:microsoft.com/office/officeart/2005/8/layout/hList9"/>
    <dgm:cxn modelId="{2B6405AA-9C63-46AC-997B-A53FF7A8E576}" type="presParOf" srcId="{99C613BB-1FA2-401D-97EE-E07F6EBE4F21}" destId="{CBB6165E-5505-4FD3-A1D6-A42FA55F9F80}" srcOrd="1" destOrd="0" presId="urn:microsoft.com/office/officeart/2005/8/layout/hList9"/>
    <dgm:cxn modelId="{38762373-8089-4ABA-B99A-3CA21DC201E6}" type="presParOf" srcId="{CB16D7FC-01C3-40A7-97A1-DD8443164D36}" destId="{4E3DF346-5B91-492F-B5EB-6082FB1F623F}" srcOrd="3" destOrd="0" presId="urn:microsoft.com/office/officeart/2005/8/layout/hList9"/>
    <dgm:cxn modelId="{1D48B4BB-C220-4A55-BCC9-3844EB99CE21}" type="presParOf" srcId="{4E3DF346-5B91-492F-B5EB-6082FB1F623F}" destId="{78C4EE0D-DD3D-4980-A828-137FE56B5C09}" srcOrd="0" destOrd="0" presId="urn:microsoft.com/office/officeart/2005/8/layout/hList9"/>
    <dgm:cxn modelId="{303DFDCD-475E-4B75-93AF-882F60E0CCAA}" type="presParOf" srcId="{4E3DF346-5B91-492F-B5EB-6082FB1F623F}" destId="{FEED1879-240D-417C-872C-B6CD846A063B}" srcOrd="1" destOrd="0" presId="urn:microsoft.com/office/officeart/2005/8/layout/hList9"/>
    <dgm:cxn modelId="{4C595374-51B3-4C2E-9E12-3EE013947756}" type="presParOf" srcId="{B1E1F55C-ACC5-4DAE-940B-13DE63540E5B}" destId="{37814094-C4C7-4EBD-B605-D4349FD8C23C}" srcOrd="2" destOrd="0" presId="urn:microsoft.com/office/officeart/2005/8/layout/hList9"/>
    <dgm:cxn modelId="{748CCC44-0758-4CAC-80A6-F02D7E4B48D0}" type="presParOf" srcId="{B1E1F55C-ACC5-4DAE-940B-13DE63540E5B}" destId="{ED6ED545-DDA6-4AAE-A93F-B37F9677A8C4}" srcOrd="3" destOrd="0" presId="urn:microsoft.com/office/officeart/2005/8/layout/hList9"/>
    <dgm:cxn modelId="{697FC08C-36C6-4864-AC07-C2D75C0A3B2C}" type="presParOf" srcId="{B1E1F55C-ACC5-4DAE-940B-13DE63540E5B}" destId="{41839410-98A3-49FF-9518-2A3141EAA192}" srcOrd="4" destOrd="0" presId="urn:microsoft.com/office/officeart/2005/8/layout/hList9"/>
    <dgm:cxn modelId="{3250A10E-C6C8-490C-8FA1-F09D50F87094}" type="presParOf" srcId="{B1E1F55C-ACC5-4DAE-940B-13DE63540E5B}" destId="{10BF416D-272B-4458-A565-28EA64E59385}" srcOrd="5" destOrd="0" presId="urn:microsoft.com/office/officeart/2005/8/layout/hList9"/>
    <dgm:cxn modelId="{C3C75A73-592C-4295-B8FC-B37A09A7A579}" type="presParOf" srcId="{B1E1F55C-ACC5-4DAE-940B-13DE63540E5B}" destId="{2B63D513-47A8-4699-873F-9BAE35CF362E}" srcOrd="6" destOrd="0" presId="urn:microsoft.com/office/officeart/2005/8/layout/hList9"/>
    <dgm:cxn modelId="{EE614C23-C9A0-42AA-960B-8D63E6F6AEE7}" type="presParOf" srcId="{2B63D513-47A8-4699-873F-9BAE35CF362E}" destId="{43AA0C0B-59B1-4DF2-B103-F9E257E15904}" srcOrd="0" destOrd="0" presId="urn:microsoft.com/office/officeart/2005/8/layout/hList9"/>
    <dgm:cxn modelId="{A983DA1B-6E90-41CC-BF9A-813E3A68A224}" type="presParOf" srcId="{2B63D513-47A8-4699-873F-9BAE35CF362E}" destId="{1A749164-3D93-4D9A-A7F7-3F66F745622F}" srcOrd="1" destOrd="0" presId="urn:microsoft.com/office/officeart/2005/8/layout/hList9"/>
    <dgm:cxn modelId="{349FE4F1-36DD-4DFB-9896-88D3714E00A1}" type="presParOf" srcId="{1A749164-3D93-4D9A-A7F7-3F66F745622F}" destId="{65512C43-32EA-4662-B1B1-15B154F6248D}" srcOrd="0" destOrd="0" presId="urn:microsoft.com/office/officeart/2005/8/layout/hList9"/>
    <dgm:cxn modelId="{7FE6718C-95EE-463D-8336-DC18E9D4BCC2}" type="presParOf" srcId="{1A749164-3D93-4D9A-A7F7-3F66F745622F}" destId="{D04CBA66-67CA-4E93-822C-2528FDABACF9}" srcOrd="1" destOrd="0" presId="urn:microsoft.com/office/officeart/2005/8/layout/hList9"/>
    <dgm:cxn modelId="{0111E48E-9037-414D-815D-64A217CF85B8}" type="presParOf" srcId="{2B63D513-47A8-4699-873F-9BAE35CF362E}" destId="{F9D61B45-CB46-452F-853C-5EC83525229F}" srcOrd="2" destOrd="0" presId="urn:microsoft.com/office/officeart/2005/8/layout/hList9"/>
    <dgm:cxn modelId="{C657A26B-FC5E-4B1C-AC74-ACB7447B69B7}" type="presParOf" srcId="{F9D61B45-CB46-452F-853C-5EC83525229F}" destId="{B4D2FA10-2761-4EC3-A4B3-DD36487120DE}" srcOrd="0" destOrd="0" presId="urn:microsoft.com/office/officeart/2005/8/layout/hList9"/>
    <dgm:cxn modelId="{E6DFFBEB-1BA1-479C-94B9-5437F04DD8AD}" type="presParOf" srcId="{F9D61B45-CB46-452F-853C-5EC83525229F}" destId="{71E64656-6A28-47C6-B6C6-0C6959A65584}" srcOrd="1" destOrd="0" presId="urn:microsoft.com/office/officeart/2005/8/layout/hList9"/>
    <dgm:cxn modelId="{214B3561-33B9-4879-8B71-F79CBFEEE77F}" type="presParOf" srcId="{2B63D513-47A8-4699-873F-9BAE35CF362E}" destId="{D614625B-37FE-45FE-AD00-8488EE6EF0C5}" srcOrd="3" destOrd="0" presId="urn:microsoft.com/office/officeart/2005/8/layout/hList9"/>
    <dgm:cxn modelId="{3DDF5F2D-F955-4186-900B-7EE805F14EC6}" type="presParOf" srcId="{D614625B-37FE-45FE-AD00-8488EE6EF0C5}" destId="{241072CA-6A45-488A-8D9B-E52AA0CD6766}" srcOrd="0" destOrd="0" presId="urn:microsoft.com/office/officeart/2005/8/layout/hList9"/>
    <dgm:cxn modelId="{792F1E20-46FA-46CD-ABE7-1E1F777B06E6}" type="presParOf" srcId="{D614625B-37FE-45FE-AD00-8488EE6EF0C5}" destId="{44642865-B58E-40FF-90C7-8AB34F5AA296}" srcOrd="1" destOrd="0" presId="urn:microsoft.com/office/officeart/2005/8/layout/hList9"/>
    <dgm:cxn modelId="{AEF0D353-2042-4F40-97C9-1146E937664D}" type="presParOf" srcId="{B1E1F55C-ACC5-4DAE-940B-13DE63540E5B}" destId="{B469D004-B815-42B5-8200-D57351C87F68}" srcOrd="7" destOrd="0" presId="urn:microsoft.com/office/officeart/2005/8/layout/hList9"/>
    <dgm:cxn modelId="{204F0CE5-376C-4FB8-83EF-3FD87AC3E22A}" type="presParOf" srcId="{B1E1F55C-ACC5-4DAE-940B-13DE63540E5B}" destId="{DFFAF831-9BF5-44FB-BF0D-2536D45095EB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7DB79-7FC4-4C38-8A3B-4F94E0B7AC7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65B7A0F-5EB3-4A3D-9AC1-17AFB8B73D64}">
      <dgm:prSet phldrT="[Text]"/>
      <dgm:spPr/>
      <dgm:t>
        <a:bodyPr/>
        <a:lstStyle/>
        <a:p>
          <a:r>
            <a:rPr lang="ka-GE" dirty="0" smtClean="0"/>
            <a:t>აბო თბილელის მოღვაწეობის წარმოჩენა და დასაბუთება</a:t>
          </a:r>
          <a:endParaRPr lang="en-US" dirty="0"/>
        </a:p>
      </dgm:t>
    </dgm:pt>
    <dgm:pt modelId="{C9BD0C1E-CF0A-4B26-9BE6-4707917E751C}" type="parTrans" cxnId="{2319086E-ECC8-4928-BC1C-1A0AF22A7A79}">
      <dgm:prSet/>
      <dgm:spPr/>
      <dgm:t>
        <a:bodyPr/>
        <a:lstStyle/>
        <a:p>
          <a:endParaRPr lang="en-US"/>
        </a:p>
      </dgm:t>
    </dgm:pt>
    <dgm:pt modelId="{1638F537-6E7B-40EA-9809-F928E58AE39C}" type="sibTrans" cxnId="{2319086E-ECC8-4928-BC1C-1A0AF22A7A79}">
      <dgm:prSet/>
      <dgm:spPr/>
      <dgm:t>
        <a:bodyPr/>
        <a:lstStyle/>
        <a:p>
          <a:endParaRPr lang="en-US"/>
        </a:p>
      </dgm:t>
    </dgm:pt>
    <dgm:pt modelId="{A1FB483D-2237-476B-8E1F-CF697C7C78AC}">
      <dgm:prSet phldrT="[Text]"/>
      <dgm:spPr/>
      <dgm:t>
        <a:bodyPr/>
        <a:lstStyle/>
        <a:p>
          <a:r>
            <a:rPr lang="ka-GE" dirty="0" smtClean="0"/>
            <a:t>ნასესხები სიტყვების ლექსიკონის შექმნა</a:t>
          </a:r>
          <a:endParaRPr lang="en-US" dirty="0"/>
        </a:p>
      </dgm:t>
    </dgm:pt>
    <dgm:pt modelId="{91352CFC-41E7-4525-BF4C-F4BFA4B1FC38}" type="parTrans" cxnId="{29B5FAFE-9ABE-4472-9B02-E32B4B0BBF21}">
      <dgm:prSet/>
      <dgm:spPr/>
      <dgm:t>
        <a:bodyPr/>
        <a:lstStyle/>
        <a:p>
          <a:endParaRPr lang="en-US"/>
        </a:p>
      </dgm:t>
    </dgm:pt>
    <dgm:pt modelId="{AEEB3B26-A99A-4056-B718-A57AE0073421}" type="sibTrans" cxnId="{29B5FAFE-9ABE-4472-9B02-E32B4B0BBF21}">
      <dgm:prSet/>
      <dgm:spPr/>
      <dgm:t>
        <a:bodyPr/>
        <a:lstStyle/>
        <a:p>
          <a:endParaRPr lang="en-US"/>
        </a:p>
      </dgm:t>
    </dgm:pt>
    <dgm:pt modelId="{43942042-6C00-4BAE-9CA9-B9707D01427F}">
      <dgm:prSet phldrT="[Text]"/>
      <dgm:spPr/>
      <dgm:t>
        <a:bodyPr/>
        <a:lstStyle/>
        <a:p>
          <a:r>
            <a:rPr lang="ka-GE" dirty="0" smtClean="0"/>
            <a:t>ერთი რომელიმე კულტურის გავლენის გამოვლენა თბილისური კულტურის ჩამოყალიბებაზე</a:t>
          </a:r>
          <a:endParaRPr lang="en-US" dirty="0"/>
        </a:p>
      </dgm:t>
    </dgm:pt>
    <dgm:pt modelId="{88DCBCE3-C7C8-4005-8968-E9E71A6F30B5}" type="parTrans" cxnId="{B3CFA004-4F80-462A-A1FB-932D56759454}">
      <dgm:prSet/>
      <dgm:spPr/>
      <dgm:t>
        <a:bodyPr/>
        <a:lstStyle/>
        <a:p>
          <a:endParaRPr lang="en-US"/>
        </a:p>
      </dgm:t>
    </dgm:pt>
    <dgm:pt modelId="{5DF6B947-51FD-4542-8D1B-5B1B9097D2AE}" type="sibTrans" cxnId="{B3CFA004-4F80-462A-A1FB-932D56759454}">
      <dgm:prSet/>
      <dgm:spPr/>
      <dgm:t>
        <a:bodyPr/>
        <a:lstStyle/>
        <a:p>
          <a:endParaRPr lang="en-US"/>
        </a:p>
      </dgm:t>
    </dgm:pt>
    <dgm:pt modelId="{79A89FFD-BB33-4F17-8023-0873763AD3B1}">
      <dgm:prSet/>
      <dgm:spPr/>
      <dgm:t>
        <a:bodyPr/>
        <a:lstStyle/>
        <a:p>
          <a:r>
            <a:rPr lang="ka-GE" dirty="0" smtClean="0"/>
            <a:t>აღნიშნული შემადგენლობის </a:t>
          </a:r>
          <a:r>
            <a:rPr lang="ka-GE" dirty="0" err="1" smtClean="0"/>
            <a:t>საქ</a:t>
          </a:r>
          <a:r>
            <a:rPr lang="ka-GE" dirty="0" smtClean="0"/>
            <a:t> რუკაზე გადმოტანა ან რუკის შედგენა</a:t>
          </a:r>
          <a:endParaRPr lang="en-US" dirty="0"/>
        </a:p>
      </dgm:t>
    </dgm:pt>
    <dgm:pt modelId="{B713D6CE-715D-49E5-B2E5-2F9232092EDB}" type="parTrans" cxnId="{A1338794-117A-4AB1-8B6E-D08BC6CDF6C8}">
      <dgm:prSet/>
      <dgm:spPr/>
      <dgm:t>
        <a:bodyPr/>
        <a:lstStyle/>
        <a:p>
          <a:endParaRPr lang="en-US"/>
        </a:p>
      </dgm:t>
    </dgm:pt>
    <dgm:pt modelId="{720253AC-EE77-45D1-BD1D-3FF29DEB6659}" type="sibTrans" cxnId="{A1338794-117A-4AB1-8B6E-D08BC6CDF6C8}">
      <dgm:prSet/>
      <dgm:spPr/>
      <dgm:t>
        <a:bodyPr/>
        <a:lstStyle/>
        <a:p>
          <a:endParaRPr lang="en-US"/>
        </a:p>
      </dgm:t>
    </dgm:pt>
    <dgm:pt modelId="{E2533FAD-58AA-4553-9E50-94BDB7756777}">
      <dgm:prSet/>
      <dgm:spPr/>
      <dgm:t>
        <a:bodyPr/>
        <a:lstStyle/>
        <a:p>
          <a:r>
            <a:rPr lang="ka-GE" dirty="0" smtClean="0"/>
            <a:t>აღნიშნული შემადგენლობის </a:t>
          </a:r>
          <a:r>
            <a:rPr lang="ka-GE" dirty="0" err="1" smtClean="0"/>
            <a:t>კატეგორიზაცია</a:t>
          </a:r>
          <a:r>
            <a:rPr lang="ka-GE" dirty="0" smtClean="0"/>
            <a:t> (ცხრილი, სქემა)</a:t>
          </a:r>
          <a:endParaRPr lang="en-US" dirty="0"/>
        </a:p>
      </dgm:t>
    </dgm:pt>
    <dgm:pt modelId="{B67833CB-A5BA-40F5-81F0-F354E46EE386}" type="parTrans" cxnId="{92A011F2-AC76-49CB-8029-E8B3D160444D}">
      <dgm:prSet/>
      <dgm:spPr/>
      <dgm:t>
        <a:bodyPr/>
        <a:lstStyle/>
        <a:p>
          <a:endParaRPr lang="en-US"/>
        </a:p>
      </dgm:t>
    </dgm:pt>
    <dgm:pt modelId="{56D855D2-49DA-430C-A2A6-194600DE9868}" type="sibTrans" cxnId="{92A011F2-AC76-49CB-8029-E8B3D160444D}">
      <dgm:prSet/>
      <dgm:spPr/>
      <dgm:t>
        <a:bodyPr/>
        <a:lstStyle/>
        <a:p>
          <a:endParaRPr lang="en-US"/>
        </a:p>
      </dgm:t>
    </dgm:pt>
    <dgm:pt modelId="{A314A119-E856-482A-9F0B-B533AE4D99DA}">
      <dgm:prSet/>
      <dgm:spPr/>
      <dgm:t>
        <a:bodyPr/>
        <a:lstStyle/>
        <a:p>
          <a:r>
            <a:rPr lang="ka-GE" dirty="0" smtClean="0"/>
            <a:t>საქართველოს ეთნიკური, რელიგიური და ლინგვისტური თავისებურებების ცოდნა</a:t>
          </a:r>
          <a:endParaRPr lang="en-US" dirty="0"/>
        </a:p>
      </dgm:t>
    </dgm:pt>
    <dgm:pt modelId="{2C5A4360-34E6-4E5C-AAAB-0770C61F1775}" type="parTrans" cxnId="{254B4E69-6D53-4A20-9B5C-71CB60E6AFA5}">
      <dgm:prSet/>
      <dgm:spPr/>
      <dgm:t>
        <a:bodyPr/>
        <a:lstStyle/>
        <a:p>
          <a:endParaRPr lang="en-US"/>
        </a:p>
      </dgm:t>
    </dgm:pt>
    <dgm:pt modelId="{905D76E2-23E1-4B4E-BD33-F918FAB27698}" type="sibTrans" cxnId="{254B4E69-6D53-4A20-9B5C-71CB60E6AFA5}">
      <dgm:prSet/>
      <dgm:spPr/>
      <dgm:t>
        <a:bodyPr/>
        <a:lstStyle/>
        <a:p>
          <a:endParaRPr lang="en-US"/>
        </a:p>
      </dgm:t>
    </dgm:pt>
    <dgm:pt modelId="{6306BF8F-0679-4835-8D8F-B6BB66AB150F}" type="pres">
      <dgm:prSet presAssocID="{3387DB79-7FC4-4C38-8A3B-4F94E0B7AC79}" presName="Name0" presStyleCnt="0">
        <dgm:presLayoutVars>
          <dgm:dir/>
          <dgm:animLvl val="lvl"/>
          <dgm:resizeHandles val="exact"/>
        </dgm:presLayoutVars>
      </dgm:prSet>
      <dgm:spPr/>
    </dgm:pt>
    <dgm:pt modelId="{9FF0F7D2-1245-4B3F-BD1F-61C75B75AE11}" type="pres">
      <dgm:prSet presAssocID="{365B7A0F-5EB3-4A3D-9AC1-17AFB8B73D64}" presName="Name8" presStyleCnt="0"/>
      <dgm:spPr/>
    </dgm:pt>
    <dgm:pt modelId="{B050437A-1831-4997-AF90-BE0BA9CA55C0}" type="pres">
      <dgm:prSet presAssocID="{365B7A0F-5EB3-4A3D-9AC1-17AFB8B73D64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BF71F-A8A3-40F5-9010-2FA15431472A}" type="pres">
      <dgm:prSet presAssocID="{365B7A0F-5EB3-4A3D-9AC1-17AFB8B73D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1747F-3D92-4157-987A-1D35989ECE73}" type="pres">
      <dgm:prSet presAssocID="{A1FB483D-2237-476B-8E1F-CF697C7C78AC}" presName="Name8" presStyleCnt="0"/>
      <dgm:spPr/>
    </dgm:pt>
    <dgm:pt modelId="{FEE608D4-E8B4-4F60-BCEB-10DF10753ECD}" type="pres">
      <dgm:prSet presAssocID="{A1FB483D-2237-476B-8E1F-CF697C7C78AC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328172-CFFF-459C-8B36-87080BCB2472}" type="pres">
      <dgm:prSet presAssocID="{A1FB483D-2237-476B-8E1F-CF697C7C78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AB07A-359D-46A2-AB80-E36416238E53}" type="pres">
      <dgm:prSet presAssocID="{43942042-6C00-4BAE-9CA9-B9707D01427F}" presName="Name8" presStyleCnt="0"/>
      <dgm:spPr/>
    </dgm:pt>
    <dgm:pt modelId="{FDA538C2-06D2-4C87-A2B9-5BF6DB45A3E6}" type="pres">
      <dgm:prSet presAssocID="{43942042-6C00-4BAE-9CA9-B9707D01427F}" presName="level" presStyleLbl="node1" presStyleIdx="2" presStyleCnt="6" custScaleX="1050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F014D-E559-4222-B346-4D0AF925FF08}" type="pres">
      <dgm:prSet presAssocID="{43942042-6C00-4BAE-9CA9-B9707D0142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70709-4941-42A6-8359-4697F05BAEC6}" type="pres">
      <dgm:prSet presAssocID="{79A89FFD-BB33-4F17-8023-0873763AD3B1}" presName="Name8" presStyleCnt="0"/>
      <dgm:spPr/>
    </dgm:pt>
    <dgm:pt modelId="{18F52A51-94B5-499C-893A-19884C0DE315}" type="pres">
      <dgm:prSet presAssocID="{79A89FFD-BB33-4F17-8023-0873763AD3B1}" presName="level" presStyleLbl="node1" presStyleIdx="3" presStyleCnt="6" custScaleX="1042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453FF-B8F7-45EA-B642-60AE9CE5D0ED}" type="pres">
      <dgm:prSet presAssocID="{79A89FFD-BB33-4F17-8023-0873763AD3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5CE38-9991-4978-8A85-F1D654F2DD0A}" type="pres">
      <dgm:prSet presAssocID="{E2533FAD-58AA-4553-9E50-94BDB7756777}" presName="Name8" presStyleCnt="0"/>
      <dgm:spPr/>
    </dgm:pt>
    <dgm:pt modelId="{AEAA85B2-8252-4D68-A587-A0F3D739C625}" type="pres">
      <dgm:prSet presAssocID="{E2533FAD-58AA-4553-9E50-94BDB7756777}" presName="level" presStyleLbl="node1" presStyleIdx="4" presStyleCnt="6" custScaleX="102222" custLinFactNeighborX="926" custLinFactNeighborY="72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51CF6-51C1-4982-9567-E36ECA0D5033}" type="pres">
      <dgm:prSet presAssocID="{E2533FAD-58AA-4553-9E50-94BDB775677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9FA3-A81A-4CD1-BEC9-21716CD88555}" type="pres">
      <dgm:prSet presAssocID="{A314A119-E856-482A-9F0B-B533AE4D99DA}" presName="Name8" presStyleCnt="0"/>
      <dgm:spPr/>
    </dgm:pt>
    <dgm:pt modelId="{B4BCB76D-4207-4890-8EFE-D4F09752ACB6}" type="pres">
      <dgm:prSet presAssocID="{A314A119-E856-482A-9F0B-B533AE4D99DA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61351-E28B-43AD-A253-478DB84E76B3}" type="pres">
      <dgm:prSet presAssocID="{A314A119-E856-482A-9F0B-B533AE4D99D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19086E-ECC8-4928-BC1C-1A0AF22A7A79}" srcId="{3387DB79-7FC4-4C38-8A3B-4F94E0B7AC79}" destId="{365B7A0F-5EB3-4A3D-9AC1-17AFB8B73D64}" srcOrd="0" destOrd="0" parTransId="{C9BD0C1E-CF0A-4B26-9BE6-4707917E751C}" sibTransId="{1638F537-6E7B-40EA-9809-F928E58AE39C}"/>
    <dgm:cxn modelId="{8122B9C9-9FCB-495D-ABB3-091C3C48B333}" type="presOf" srcId="{A314A119-E856-482A-9F0B-B533AE4D99DA}" destId="{B4BCB76D-4207-4890-8EFE-D4F09752ACB6}" srcOrd="0" destOrd="0" presId="urn:microsoft.com/office/officeart/2005/8/layout/pyramid1"/>
    <dgm:cxn modelId="{2FB2F2CF-37F3-434E-A843-266084B790C2}" type="presOf" srcId="{E2533FAD-58AA-4553-9E50-94BDB7756777}" destId="{AEAA85B2-8252-4D68-A587-A0F3D739C625}" srcOrd="0" destOrd="0" presId="urn:microsoft.com/office/officeart/2005/8/layout/pyramid1"/>
    <dgm:cxn modelId="{7FD79FE9-75E8-40D0-875D-48AC1343480B}" type="presOf" srcId="{365B7A0F-5EB3-4A3D-9AC1-17AFB8B73D64}" destId="{D90BF71F-A8A3-40F5-9010-2FA15431472A}" srcOrd="1" destOrd="0" presId="urn:microsoft.com/office/officeart/2005/8/layout/pyramid1"/>
    <dgm:cxn modelId="{96631FEF-7333-4C3D-BC76-09D0A591895B}" type="presOf" srcId="{3387DB79-7FC4-4C38-8A3B-4F94E0B7AC79}" destId="{6306BF8F-0679-4835-8D8F-B6BB66AB150F}" srcOrd="0" destOrd="0" presId="urn:microsoft.com/office/officeart/2005/8/layout/pyramid1"/>
    <dgm:cxn modelId="{E00E78BD-3770-4D1D-A95A-54B63185647B}" type="presOf" srcId="{365B7A0F-5EB3-4A3D-9AC1-17AFB8B73D64}" destId="{B050437A-1831-4997-AF90-BE0BA9CA55C0}" srcOrd="0" destOrd="0" presId="urn:microsoft.com/office/officeart/2005/8/layout/pyramid1"/>
    <dgm:cxn modelId="{6E64DAA3-C6D3-4D2E-BD7B-92968D79FC24}" type="presOf" srcId="{A1FB483D-2237-476B-8E1F-CF697C7C78AC}" destId="{2A328172-CFFF-459C-8B36-87080BCB2472}" srcOrd="1" destOrd="0" presId="urn:microsoft.com/office/officeart/2005/8/layout/pyramid1"/>
    <dgm:cxn modelId="{29B5FAFE-9ABE-4472-9B02-E32B4B0BBF21}" srcId="{3387DB79-7FC4-4C38-8A3B-4F94E0B7AC79}" destId="{A1FB483D-2237-476B-8E1F-CF697C7C78AC}" srcOrd="1" destOrd="0" parTransId="{91352CFC-41E7-4525-BF4C-F4BFA4B1FC38}" sibTransId="{AEEB3B26-A99A-4056-B718-A57AE0073421}"/>
    <dgm:cxn modelId="{EDB8DE4E-0A31-475C-8F53-3BC9F7016AFA}" type="presOf" srcId="{79A89FFD-BB33-4F17-8023-0873763AD3B1}" destId="{180453FF-B8F7-45EA-B642-60AE9CE5D0ED}" srcOrd="1" destOrd="0" presId="urn:microsoft.com/office/officeart/2005/8/layout/pyramid1"/>
    <dgm:cxn modelId="{0E20DEEC-E4B7-4495-B680-4001F25B12CC}" type="presOf" srcId="{A314A119-E856-482A-9F0B-B533AE4D99DA}" destId="{0FB61351-E28B-43AD-A253-478DB84E76B3}" srcOrd="1" destOrd="0" presId="urn:microsoft.com/office/officeart/2005/8/layout/pyramid1"/>
    <dgm:cxn modelId="{92A011F2-AC76-49CB-8029-E8B3D160444D}" srcId="{3387DB79-7FC4-4C38-8A3B-4F94E0B7AC79}" destId="{E2533FAD-58AA-4553-9E50-94BDB7756777}" srcOrd="4" destOrd="0" parTransId="{B67833CB-A5BA-40F5-81F0-F354E46EE386}" sibTransId="{56D855D2-49DA-430C-A2A6-194600DE9868}"/>
    <dgm:cxn modelId="{08FE138E-6CD3-4F40-B39E-BECFA6DD3068}" type="presOf" srcId="{E2533FAD-58AA-4553-9E50-94BDB7756777}" destId="{33C51CF6-51C1-4982-9567-E36ECA0D5033}" srcOrd="1" destOrd="0" presId="urn:microsoft.com/office/officeart/2005/8/layout/pyramid1"/>
    <dgm:cxn modelId="{3945A493-77B4-4E7A-9EB2-E48B479CEE4C}" type="presOf" srcId="{79A89FFD-BB33-4F17-8023-0873763AD3B1}" destId="{18F52A51-94B5-499C-893A-19884C0DE315}" srcOrd="0" destOrd="0" presId="urn:microsoft.com/office/officeart/2005/8/layout/pyramid1"/>
    <dgm:cxn modelId="{B3CFA004-4F80-462A-A1FB-932D56759454}" srcId="{3387DB79-7FC4-4C38-8A3B-4F94E0B7AC79}" destId="{43942042-6C00-4BAE-9CA9-B9707D01427F}" srcOrd="2" destOrd="0" parTransId="{88DCBCE3-C7C8-4005-8968-E9E71A6F30B5}" sibTransId="{5DF6B947-51FD-4542-8D1B-5B1B9097D2AE}"/>
    <dgm:cxn modelId="{F4EAF378-88C5-4D41-807B-5BD4E10B2FEA}" type="presOf" srcId="{A1FB483D-2237-476B-8E1F-CF697C7C78AC}" destId="{FEE608D4-E8B4-4F60-BCEB-10DF10753ECD}" srcOrd="0" destOrd="0" presId="urn:microsoft.com/office/officeart/2005/8/layout/pyramid1"/>
    <dgm:cxn modelId="{254B4E69-6D53-4A20-9B5C-71CB60E6AFA5}" srcId="{3387DB79-7FC4-4C38-8A3B-4F94E0B7AC79}" destId="{A314A119-E856-482A-9F0B-B533AE4D99DA}" srcOrd="5" destOrd="0" parTransId="{2C5A4360-34E6-4E5C-AAAB-0770C61F1775}" sibTransId="{905D76E2-23E1-4B4E-BD33-F918FAB27698}"/>
    <dgm:cxn modelId="{FB89261C-8DCE-4E74-9530-0EC8B54E29B6}" type="presOf" srcId="{43942042-6C00-4BAE-9CA9-B9707D01427F}" destId="{FDA538C2-06D2-4C87-A2B9-5BF6DB45A3E6}" srcOrd="0" destOrd="0" presId="urn:microsoft.com/office/officeart/2005/8/layout/pyramid1"/>
    <dgm:cxn modelId="{A1338794-117A-4AB1-8B6E-D08BC6CDF6C8}" srcId="{3387DB79-7FC4-4C38-8A3B-4F94E0B7AC79}" destId="{79A89FFD-BB33-4F17-8023-0873763AD3B1}" srcOrd="3" destOrd="0" parTransId="{B713D6CE-715D-49E5-B2E5-2F9232092EDB}" sibTransId="{720253AC-EE77-45D1-BD1D-3FF29DEB6659}"/>
    <dgm:cxn modelId="{E1A78E7C-7DE6-48D8-A665-4D9F2DB26BA3}" type="presOf" srcId="{43942042-6C00-4BAE-9CA9-B9707D01427F}" destId="{9FEF014D-E559-4222-B346-4D0AF925FF08}" srcOrd="1" destOrd="0" presId="urn:microsoft.com/office/officeart/2005/8/layout/pyramid1"/>
    <dgm:cxn modelId="{26CBA493-0267-4332-A985-7C1ECE5C1575}" type="presParOf" srcId="{6306BF8F-0679-4835-8D8F-B6BB66AB150F}" destId="{9FF0F7D2-1245-4B3F-BD1F-61C75B75AE11}" srcOrd="0" destOrd="0" presId="urn:microsoft.com/office/officeart/2005/8/layout/pyramid1"/>
    <dgm:cxn modelId="{6EE7AD5D-6791-4A56-9868-0C64119261E2}" type="presParOf" srcId="{9FF0F7D2-1245-4B3F-BD1F-61C75B75AE11}" destId="{B050437A-1831-4997-AF90-BE0BA9CA55C0}" srcOrd="0" destOrd="0" presId="urn:microsoft.com/office/officeart/2005/8/layout/pyramid1"/>
    <dgm:cxn modelId="{6C22CBCD-3B7E-4A3C-BEC0-175B99CD8783}" type="presParOf" srcId="{9FF0F7D2-1245-4B3F-BD1F-61C75B75AE11}" destId="{D90BF71F-A8A3-40F5-9010-2FA15431472A}" srcOrd="1" destOrd="0" presId="urn:microsoft.com/office/officeart/2005/8/layout/pyramid1"/>
    <dgm:cxn modelId="{2FED25E5-4EE7-4EF1-A89D-D80C785DB2F7}" type="presParOf" srcId="{6306BF8F-0679-4835-8D8F-B6BB66AB150F}" destId="{BA51747F-3D92-4157-987A-1D35989ECE73}" srcOrd="1" destOrd="0" presId="urn:microsoft.com/office/officeart/2005/8/layout/pyramid1"/>
    <dgm:cxn modelId="{C1CF1D72-D16A-42EA-B076-3A46608162ED}" type="presParOf" srcId="{BA51747F-3D92-4157-987A-1D35989ECE73}" destId="{FEE608D4-E8B4-4F60-BCEB-10DF10753ECD}" srcOrd="0" destOrd="0" presId="urn:microsoft.com/office/officeart/2005/8/layout/pyramid1"/>
    <dgm:cxn modelId="{A901B9F3-7888-48B9-9AB7-4B497B66B307}" type="presParOf" srcId="{BA51747F-3D92-4157-987A-1D35989ECE73}" destId="{2A328172-CFFF-459C-8B36-87080BCB2472}" srcOrd="1" destOrd="0" presId="urn:microsoft.com/office/officeart/2005/8/layout/pyramid1"/>
    <dgm:cxn modelId="{22AC92D2-0E7B-40BB-A917-FA0E30EE333F}" type="presParOf" srcId="{6306BF8F-0679-4835-8D8F-B6BB66AB150F}" destId="{146AB07A-359D-46A2-AB80-E36416238E53}" srcOrd="2" destOrd="0" presId="urn:microsoft.com/office/officeart/2005/8/layout/pyramid1"/>
    <dgm:cxn modelId="{064608E9-45A0-467F-8EC9-6835B5E0E450}" type="presParOf" srcId="{146AB07A-359D-46A2-AB80-E36416238E53}" destId="{FDA538C2-06D2-4C87-A2B9-5BF6DB45A3E6}" srcOrd="0" destOrd="0" presId="urn:microsoft.com/office/officeart/2005/8/layout/pyramid1"/>
    <dgm:cxn modelId="{8913E0CC-9E89-4805-A876-5A0CB012F957}" type="presParOf" srcId="{146AB07A-359D-46A2-AB80-E36416238E53}" destId="{9FEF014D-E559-4222-B346-4D0AF925FF08}" srcOrd="1" destOrd="0" presId="urn:microsoft.com/office/officeart/2005/8/layout/pyramid1"/>
    <dgm:cxn modelId="{B8CCA0E0-34C1-452A-9693-62C10B9F1AAA}" type="presParOf" srcId="{6306BF8F-0679-4835-8D8F-B6BB66AB150F}" destId="{8B570709-4941-42A6-8359-4697F05BAEC6}" srcOrd="3" destOrd="0" presId="urn:microsoft.com/office/officeart/2005/8/layout/pyramid1"/>
    <dgm:cxn modelId="{B37FE118-680C-4C57-AD7B-BB15C3610BE2}" type="presParOf" srcId="{8B570709-4941-42A6-8359-4697F05BAEC6}" destId="{18F52A51-94B5-499C-893A-19884C0DE315}" srcOrd="0" destOrd="0" presId="urn:microsoft.com/office/officeart/2005/8/layout/pyramid1"/>
    <dgm:cxn modelId="{35190A6B-CA46-4B6D-B2E0-9EE825D932EA}" type="presParOf" srcId="{8B570709-4941-42A6-8359-4697F05BAEC6}" destId="{180453FF-B8F7-45EA-B642-60AE9CE5D0ED}" srcOrd="1" destOrd="0" presId="urn:microsoft.com/office/officeart/2005/8/layout/pyramid1"/>
    <dgm:cxn modelId="{D2522A11-9C29-4399-A892-815CDE20A918}" type="presParOf" srcId="{6306BF8F-0679-4835-8D8F-B6BB66AB150F}" destId="{60A5CE38-9991-4978-8A85-F1D654F2DD0A}" srcOrd="4" destOrd="0" presId="urn:microsoft.com/office/officeart/2005/8/layout/pyramid1"/>
    <dgm:cxn modelId="{94AF2E8B-5518-4618-B7FF-7DE9893DF3B9}" type="presParOf" srcId="{60A5CE38-9991-4978-8A85-F1D654F2DD0A}" destId="{AEAA85B2-8252-4D68-A587-A0F3D739C625}" srcOrd="0" destOrd="0" presId="urn:microsoft.com/office/officeart/2005/8/layout/pyramid1"/>
    <dgm:cxn modelId="{547D8254-E7D0-4203-BBAF-F88A39433BFD}" type="presParOf" srcId="{60A5CE38-9991-4978-8A85-F1D654F2DD0A}" destId="{33C51CF6-51C1-4982-9567-E36ECA0D5033}" srcOrd="1" destOrd="0" presId="urn:microsoft.com/office/officeart/2005/8/layout/pyramid1"/>
    <dgm:cxn modelId="{F2B92ACF-42C8-494C-9FEB-787E1D484C8D}" type="presParOf" srcId="{6306BF8F-0679-4835-8D8F-B6BB66AB150F}" destId="{886A9FA3-A81A-4CD1-BEC9-21716CD88555}" srcOrd="5" destOrd="0" presId="urn:microsoft.com/office/officeart/2005/8/layout/pyramid1"/>
    <dgm:cxn modelId="{8F764F3B-9A66-4FB0-AA82-E79DD549975A}" type="presParOf" srcId="{886A9FA3-A81A-4CD1-BEC9-21716CD88555}" destId="{B4BCB76D-4207-4890-8EFE-D4F09752ACB6}" srcOrd="0" destOrd="0" presId="urn:microsoft.com/office/officeart/2005/8/layout/pyramid1"/>
    <dgm:cxn modelId="{4CD21A92-6977-4E3C-BA0C-6295078A80BD}" type="presParOf" srcId="{886A9FA3-A81A-4CD1-BEC9-21716CD88555}" destId="{0FB61351-E28B-43AD-A253-478DB84E76B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5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30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761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6456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808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828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94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83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05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41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9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81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36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3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D802B-2025-4897-B96F-6BF224CEC9F8}" type="datetimeFigureOut">
              <a:rPr lang="ru-RU" smtClean="0"/>
              <a:t>10.06.2018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09CB7-6DD1-4A83-9AC0-79EEB855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28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818866"/>
            <a:ext cx="8414855" cy="3231970"/>
          </a:xfrm>
        </p:spPr>
        <p:txBody>
          <a:bodyPr/>
          <a:lstStyle/>
          <a:p>
            <a:pPr algn="ctr"/>
            <a:r>
              <a:rPr lang="ka-GE" sz="4000" dirty="0" smtClean="0"/>
              <a:t>საზოგადოების მრავალფეროვნების განზომილებები და მათი კავშირი განათლების პროცესთან</a:t>
            </a:r>
            <a:endParaRPr lang="ru-RU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4667534"/>
            <a:ext cx="8578629" cy="1705970"/>
          </a:xfrm>
        </p:spPr>
        <p:txBody>
          <a:bodyPr>
            <a:normAutofit fontScale="92500" lnSpcReduction="20000"/>
          </a:bodyPr>
          <a:lstStyle/>
          <a:p>
            <a:r>
              <a:rPr lang="ka-GE" dirty="0" smtClean="0"/>
              <a:t>მადონა მიქელაძე</a:t>
            </a:r>
          </a:p>
          <a:p>
            <a:r>
              <a:rPr lang="ka-GE" dirty="0" smtClean="0"/>
              <a:t>ასოცირებული პროფესორი</a:t>
            </a:r>
          </a:p>
          <a:p>
            <a:r>
              <a:rPr lang="ka-GE" dirty="0" smtClean="0"/>
              <a:t>პედაგოგიურ მეცნიერებათა დეპარტამენტი</a:t>
            </a:r>
          </a:p>
          <a:p>
            <a:r>
              <a:rPr lang="ka-GE" dirty="0" smtClean="0"/>
              <a:t>ბათუმის შოთა რუსთაველის სახელმწიფო უნივერსიტეტი</a:t>
            </a:r>
          </a:p>
          <a:p>
            <a:pPr algn="ctr"/>
            <a:r>
              <a:rPr lang="ka-GE" dirty="0" smtClean="0"/>
              <a:t>ივნისი, 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494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800" dirty="0"/>
              <a:t>მასწავლებელთა </a:t>
            </a:r>
            <a:r>
              <a:rPr lang="ka-GE" sz="2800" dirty="0" err="1"/>
              <a:t>ინტერკულტურული</a:t>
            </a:r>
            <a:r>
              <a:rPr lang="ka-GE" sz="2800" dirty="0"/>
              <a:t> </a:t>
            </a:r>
            <a:r>
              <a:rPr lang="ka-GE" sz="2800" dirty="0" smtClean="0"/>
              <a:t>მგრძნობელობა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4581052"/>
          </a:xfrm>
        </p:spPr>
        <p:txBody>
          <a:bodyPr/>
          <a:lstStyle/>
          <a:p>
            <a:pPr algn="just"/>
            <a:r>
              <a:rPr lang="en-US" dirty="0" err="1"/>
              <a:t>ინტერკულტურული</a:t>
            </a:r>
            <a:r>
              <a:rPr lang="en-US" dirty="0"/>
              <a:t>  </a:t>
            </a:r>
            <a:r>
              <a:rPr lang="en-US" dirty="0" err="1"/>
              <a:t>განათლება</a:t>
            </a:r>
            <a:r>
              <a:rPr lang="en-US" dirty="0"/>
              <a:t>  </a:t>
            </a:r>
            <a:r>
              <a:rPr lang="en-US" dirty="0" err="1"/>
              <a:t>უმნიშვნელოვანესია</a:t>
            </a:r>
            <a:r>
              <a:rPr lang="en-US" dirty="0"/>
              <a:t>  21-ე  </a:t>
            </a:r>
            <a:r>
              <a:rPr lang="en-US" dirty="0" err="1"/>
              <a:t>საუკუნეში</a:t>
            </a:r>
            <a:r>
              <a:rPr lang="en-US" dirty="0"/>
              <a:t>. </a:t>
            </a:r>
            <a:r>
              <a:rPr lang="en-US" dirty="0" err="1"/>
              <a:t>ინტერკულტურული</a:t>
            </a:r>
            <a:r>
              <a:rPr lang="en-US" dirty="0"/>
              <a:t>   </a:t>
            </a:r>
            <a:r>
              <a:rPr lang="en-US" dirty="0" err="1"/>
              <a:t>მგრძნობელობა</a:t>
            </a:r>
            <a:r>
              <a:rPr lang="en-US" dirty="0"/>
              <a:t>  </a:t>
            </a:r>
            <a:r>
              <a:rPr lang="ka-GE" dirty="0" smtClean="0"/>
              <a:t>ა</a:t>
            </a:r>
            <a:r>
              <a:rPr lang="en-US" dirty="0" smtClean="0"/>
              <a:t>რ   </a:t>
            </a:r>
            <a:r>
              <a:rPr lang="en-US" dirty="0" err="1"/>
              <a:t>არის</a:t>
            </a:r>
            <a:r>
              <a:rPr lang="en-US" dirty="0"/>
              <a:t>   </a:t>
            </a:r>
            <a:r>
              <a:rPr lang="en-US" dirty="0" err="1"/>
              <a:t>ადამიანური</a:t>
            </a:r>
            <a:r>
              <a:rPr lang="en-US" dirty="0"/>
              <a:t>   </a:t>
            </a:r>
            <a:r>
              <a:rPr lang="en-US" dirty="0" err="1"/>
              <a:t>ცხოვრების</a:t>
            </a:r>
            <a:r>
              <a:rPr lang="en-US" dirty="0"/>
              <a:t>   </a:t>
            </a:r>
            <a:r>
              <a:rPr lang="ka-GE" dirty="0" smtClean="0"/>
              <a:t>,,</a:t>
            </a:r>
            <a:r>
              <a:rPr lang="en-US" dirty="0" err="1" smtClean="0"/>
              <a:t>ბუნებრივი</a:t>
            </a:r>
            <a:r>
              <a:rPr lang="en-US" dirty="0" smtClean="0"/>
              <a:t> </a:t>
            </a:r>
            <a:r>
              <a:rPr lang="en-US" dirty="0" err="1" smtClean="0"/>
              <a:t>პროცესი</a:t>
            </a:r>
            <a:r>
              <a:rPr lang="ka-GE" dirty="0" smtClean="0"/>
              <a:t>“</a:t>
            </a:r>
            <a:r>
              <a:rPr lang="en-US" dirty="0" smtClean="0"/>
              <a:t>. </a:t>
            </a:r>
            <a:r>
              <a:rPr lang="en-US" dirty="0" err="1"/>
              <a:t>ინტერკულტურული</a:t>
            </a:r>
            <a:r>
              <a:rPr lang="en-US" dirty="0"/>
              <a:t>  </a:t>
            </a:r>
            <a:r>
              <a:rPr lang="en-US" dirty="0" err="1"/>
              <a:t>სენსიტიურობა</a:t>
            </a:r>
            <a:r>
              <a:rPr lang="en-US" dirty="0"/>
              <a:t>  </a:t>
            </a:r>
            <a:r>
              <a:rPr lang="en-US" dirty="0" err="1"/>
              <a:t>არ</a:t>
            </a:r>
            <a:r>
              <a:rPr lang="en-US" dirty="0"/>
              <a:t>  </a:t>
            </a:r>
            <a:r>
              <a:rPr lang="en-US" dirty="0" err="1"/>
              <a:t>გახლავთ</a:t>
            </a:r>
            <a:r>
              <a:rPr lang="en-US" dirty="0"/>
              <a:t>  </a:t>
            </a:r>
            <a:r>
              <a:rPr lang="en-US" dirty="0" err="1"/>
              <a:t>ადამიანის</a:t>
            </a:r>
            <a:r>
              <a:rPr lang="en-US" dirty="0"/>
              <a:t>  </a:t>
            </a:r>
            <a:r>
              <a:rPr lang="en-US" dirty="0" err="1"/>
              <a:t>განვითარების</a:t>
            </a:r>
            <a:r>
              <a:rPr lang="en-US" dirty="0"/>
              <a:t> </a:t>
            </a:r>
            <a:r>
              <a:rPr lang="en-US" dirty="0" err="1"/>
              <a:t>ისტორიული</a:t>
            </a:r>
            <a:r>
              <a:rPr lang="en-US" dirty="0"/>
              <a:t> </a:t>
            </a:r>
            <a:r>
              <a:rPr lang="en-US" dirty="0" err="1"/>
              <a:t>პროცესების</a:t>
            </a:r>
            <a:r>
              <a:rPr lang="en-US" dirty="0"/>
              <a:t>  </a:t>
            </a:r>
            <a:r>
              <a:rPr lang="en-US" dirty="0" err="1"/>
              <a:t>განუყოფელი</a:t>
            </a:r>
            <a:r>
              <a:rPr lang="en-US" dirty="0"/>
              <a:t>  </a:t>
            </a:r>
            <a:r>
              <a:rPr lang="en-US" dirty="0" err="1"/>
              <a:t>ნაწილი</a:t>
            </a:r>
            <a:r>
              <a:rPr lang="en-US" dirty="0"/>
              <a:t>. </a:t>
            </a:r>
            <a:r>
              <a:rPr lang="en-US" dirty="0" err="1"/>
              <a:t>კულტურათაშორის</a:t>
            </a:r>
            <a:r>
              <a:rPr lang="en-US" dirty="0"/>
              <a:t> </a:t>
            </a:r>
            <a:r>
              <a:rPr lang="en-US" dirty="0" err="1"/>
              <a:t>კონტაქტს</a:t>
            </a:r>
            <a:r>
              <a:rPr lang="en-US" dirty="0"/>
              <a:t>  </a:t>
            </a:r>
            <a:r>
              <a:rPr lang="en-US" dirty="0" err="1"/>
              <a:t>ისტორიულ</a:t>
            </a:r>
            <a:r>
              <a:rPr lang="en-US" dirty="0"/>
              <a:t> </a:t>
            </a:r>
            <a:r>
              <a:rPr lang="en-US" dirty="0" err="1"/>
              <a:t>ჭრილში</a:t>
            </a:r>
            <a:r>
              <a:rPr lang="en-US" dirty="0"/>
              <a:t> </a:t>
            </a:r>
            <a:r>
              <a:rPr lang="en-US" dirty="0" err="1" smtClean="0"/>
              <a:t>თან</a:t>
            </a:r>
            <a:r>
              <a:rPr lang="en-US" dirty="0" smtClean="0"/>
              <a:t> </a:t>
            </a:r>
            <a:r>
              <a:rPr lang="en-US" dirty="0" err="1" smtClean="0"/>
              <a:t>სდევდა</a:t>
            </a:r>
            <a:r>
              <a:rPr lang="en-US" dirty="0" smtClean="0"/>
              <a:t>   </a:t>
            </a:r>
            <a:r>
              <a:rPr lang="en-US" dirty="0" err="1"/>
              <a:t>სისხლისღვრა</a:t>
            </a:r>
            <a:r>
              <a:rPr lang="en-US" dirty="0"/>
              <a:t>, </a:t>
            </a:r>
            <a:r>
              <a:rPr lang="en-US" dirty="0" err="1"/>
              <a:t>რეპრესიები</a:t>
            </a:r>
            <a:r>
              <a:rPr lang="en-US" dirty="0"/>
              <a:t>, </a:t>
            </a:r>
            <a:r>
              <a:rPr lang="en-US" dirty="0" err="1"/>
              <a:t>ეთნიკური</a:t>
            </a:r>
            <a:r>
              <a:rPr lang="en-US" dirty="0"/>
              <a:t>   </a:t>
            </a:r>
            <a:r>
              <a:rPr lang="en-US" dirty="0" err="1"/>
              <a:t>წმენდა</a:t>
            </a:r>
            <a:r>
              <a:rPr lang="en-US" dirty="0"/>
              <a:t>   </a:t>
            </a:r>
            <a:r>
              <a:rPr lang="en-US" dirty="0" err="1"/>
              <a:t>და</a:t>
            </a:r>
            <a:r>
              <a:rPr lang="en-US" dirty="0"/>
              <a:t>   </a:t>
            </a:r>
            <a:r>
              <a:rPr lang="en-US" dirty="0" err="1"/>
              <a:t>გენოციდი</a:t>
            </a:r>
            <a:r>
              <a:rPr lang="en-US" dirty="0"/>
              <a:t>... </a:t>
            </a:r>
            <a:r>
              <a:rPr lang="en-US" dirty="0" err="1"/>
              <a:t>ინტერკულტურული</a:t>
            </a:r>
            <a:r>
              <a:rPr lang="en-US" dirty="0"/>
              <a:t> </a:t>
            </a:r>
            <a:r>
              <a:rPr lang="ka-GE" dirty="0" smtClean="0"/>
              <a:t>გ</a:t>
            </a:r>
            <a:r>
              <a:rPr lang="en-US" dirty="0" err="1" smtClean="0"/>
              <a:t>ანათლება</a:t>
            </a:r>
            <a:r>
              <a:rPr lang="en-US" dirty="0" smtClean="0"/>
              <a:t> </a:t>
            </a:r>
            <a:r>
              <a:rPr lang="en-US" dirty="0" err="1" smtClean="0"/>
              <a:t>გახლავთ</a:t>
            </a:r>
            <a:r>
              <a:rPr lang="en-US" dirty="0" smtClean="0"/>
              <a:t> </a:t>
            </a:r>
            <a:r>
              <a:rPr lang="en-US" dirty="0" err="1" smtClean="0"/>
              <a:t>ინსტრუმენტი</a:t>
            </a:r>
            <a:r>
              <a:rPr lang="en-US" dirty="0"/>
              <a:t>, </a:t>
            </a:r>
            <a:r>
              <a:rPr lang="en-US" dirty="0" err="1"/>
              <a:t>რომლის</a:t>
            </a:r>
            <a:r>
              <a:rPr lang="en-US" dirty="0"/>
              <a:t>  </a:t>
            </a:r>
            <a:r>
              <a:rPr lang="en-US" dirty="0" err="1"/>
              <a:t>მეშვეობითაც</a:t>
            </a:r>
            <a:r>
              <a:rPr lang="en-US" dirty="0"/>
              <a:t> </a:t>
            </a:r>
            <a:r>
              <a:rPr lang="en-US" dirty="0" err="1"/>
              <a:t>შესაძლებელია</a:t>
            </a:r>
            <a:r>
              <a:rPr lang="en-US" dirty="0"/>
              <a:t> </a:t>
            </a:r>
            <a:r>
              <a:rPr lang="en-US" dirty="0" err="1"/>
              <a:t>შეიცვალოს</a:t>
            </a:r>
            <a:r>
              <a:rPr lang="en-US" dirty="0"/>
              <a:t> </a:t>
            </a:r>
            <a:r>
              <a:rPr lang="en-US" dirty="0" err="1"/>
              <a:t>ადამიანთა</a:t>
            </a:r>
            <a:r>
              <a:rPr lang="en-US" dirty="0"/>
              <a:t> </a:t>
            </a:r>
            <a:r>
              <a:rPr lang="en-US" dirty="0" err="1"/>
              <a:t>კულტურათაშორისი</a:t>
            </a:r>
            <a:r>
              <a:rPr lang="en-US" dirty="0"/>
              <a:t> </a:t>
            </a:r>
            <a:r>
              <a:rPr lang="en-US" dirty="0" err="1"/>
              <a:t>ურთიერთობების</a:t>
            </a:r>
            <a:r>
              <a:rPr lang="en-US" dirty="0"/>
              <a:t> </a:t>
            </a:r>
            <a:r>
              <a:rPr lang="en-US" dirty="0" err="1"/>
              <a:t>ზემოთ</a:t>
            </a:r>
            <a:r>
              <a:rPr lang="en-US" dirty="0"/>
              <a:t> </a:t>
            </a:r>
            <a:r>
              <a:rPr lang="en-US" dirty="0" err="1"/>
              <a:t>ხსენებული</a:t>
            </a:r>
            <a:r>
              <a:rPr lang="en-US" dirty="0"/>
              <a:t> </a:t>
            </a:r>
            <a:r>
              <a:rPr lang="en-US" dirty="0" err="1"/>
              <a:t>უარყოფითი</a:t>
            </a:r>
            <a:r>
              <a:rPr lang="en-US" dirty="0"/>
              <a:t>  </a:t>
            </a:r>
            <a:r>
              <a:rPr lang="ka-GE" dirty="0" smtClean="0"/>
              <a:t>,,</a:t>
            </a:r>
            <a:r>
              <a:rPr lang="en-US" dirty="0" err="1" smtClean="0"/>
              <a:t>ბუნებრივი</a:t>
            </a:r>
            <a:r>
              <a:rPr lang="ka-GE" dirty="0" smtClean="0"/>
              <a:t>“</a:t>
            </a:r>
            <a:r>
              <a:rPr lang="en-US" dirty="0" smtClean="0"/>
              <a:t> </a:t>
            </a:r>
            <a:r>
              <a:rPr lang="en-US" dirty="0" err="1"/>
              <a:t>ქმედებანი</a:t>
            </a:r>
            <a:r>
              <a:rPr lang="en-US" dirty="0"/>
              <a:t>.</a:t>
            </a:r>
            <a:endParaRPr lang="ka-GE" dirty="0"/>
          </a:p>
          <a:p>
            <a:pPr algn="just"/>
            <a:r>
              <a:rPr lang="en-US" dirty="0" err="1"/>
              <a:t>გლობალიზაციის</a:t>
            </a:r>
            <a:r>
              <a:rPr lang="en-US" dirty="0"/>
              <a:t>  </a:t>
            </a:r>
            <a:r>
              <a:rPr lang="en-US" dirty="0" err="1"/>
              <a:t>პროცესების</a:t>
            </a:r>
            <a:r>
              <a:rPr lang="en-US" dirty="0"/>
              <a:t>  </a:t>
            </a:r>
            <a:r>
              <a:rPr lang="en-US" dirty="0" err="1"/>
              <a:t>კვალდაკვალ</a:t>
            </a:r>
            <a:r>
              <a:rPr lang="en-US" dirty="0"/>
              <a:t>, </a:t>
            </a:r>
            <a:r>
              <a:rPr lang="en-US" dirty="0" err="1"/>
              <a:t>აგრეთვე</a:t>
            </a:r>
            <a:r>
              <a:rPr lang="en-US" dirty="0"/>
              <a:t>  </a:t>
            </a:r>
            <a:r>
              <a:rPr lang="en-US" dirty="0" err="1"/>
              <a:t>საქართველოში</a:t>
            </a:r>
            <a:r>
              <a:rPr lang="en-US" dirty="0"/>
              <a:t>  </a:t>
            </a:r>
            <a:r>
              <a:rPr lang="en-US" dirty="0" err="1"/>
              <a:t>არსებული</a:t>
            </a:r>
            <a:r>
              <a:rPr lang="en-US" dirty="0"/>
              <a:t> </a:t>
            </a:r>
            <a:r>
              <a:rPr lang="en-US" dirty="0" err="1"/>
              <a:t>მრავალფეროვნების</a:t>
            </a:r>
            <a:r>
              <a:rPr lang="en-US" dirty="0"/>
              <a:t>  </a:t>
            </a:r>
            <a:r>
              <a:rPr lang="en-US" dirty="0" err="1"/>
              <a:t>გათვალისწინებით</a:t>
            </a:r>
            <a:r>
              <a:rPr lang="en-US" dirty="0"/>
              <a:t>, </a:t>
            </a:r>
            <a:r>
              <a:rPr lang="en-US" dirty="0" err="1"/>
              <a:t>მნიშვნელოვანი</a:t>
            </a:r>
            <a:r>
              <a:rPr lang="en-US" dirty="0"/>
              <a:t>  </a:t>
            </a:r>
            <a:r>
              <a:rPr lang="en-US" dirty="0" err="1"/>
              <a:t>გახდა</a:t>
            </a:r>
            <a:r>
              <a:rPr lang="en-US" dirty="0"/>
              <a:t>  </a:t>
            </a:r>
            <a:r>
              <a:rPr lang="en-US" dirty="0" err="1"/>
              <a:t>სკოლებისა</a:t>
            </a:r>
            <a:r>
              <a:rPr lang="en-US" dirty="0"/>
              <a:t> 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მასწავლებელთა</a:t>
            </a:r>
            <a:r>
              <a:rPr lang="en-US" dirty="0"/>
              <a:t> </a:t>
            </a:r>
            <a:r>
              <a:rPr lang="en-US" dirty="0" err="1"/>
              <a:t>მომზადება</a:t>
            </a:r>
            <a:r>
              <a:rPr lang="en-US" dirty="0"/>
              <a:t>, </a:t>
            </a:r>
            <a:r>
              <a:rPr lang="en-US" dirty="0" err="1"/>
              <a:t>რათა</a:t>
            </a:r>
            <a:r>
              <a:rPr lang="en-US" dirty="0"/>
              <a:t> </a:t>
            </a:r>
            <a:r>
              <a:rPr lang="en-US" dirty="0" err="1"/>
              <a:t>მათ</a:t>
            </a:r>
            <a:r>
              <a:rPr lang="en-US" dirty="0"/>
              <a:t> </a:t>
            </a:r>
            <a:r>
              <a:rPr lang="en-US" dirty="0" err="1"/>
              <a:t>შეძლონ</a:t>
            </a:r>
            <a:r>
              <a:rPr lang="en-US" dirty="0"/>
              <a:t>  </a:t>
            </a:r>
            <a:r>
              <a:rPr lang="en-US" dirty="0" err="1"/>
              <a:t>მოსწავლეთა</a:t>
            </a:r>
            <a:r>
              <a:rPr lang="en-US" dirty="0"/>
              <a:t> </a:t>
            </a:r>
            <a:r>
              <a:rPr lang="en-US" dirty="0" err="1"/>
              <a:t>აღზრდა</a:t>
            </a:r>
            <a:r>
              <a:rPr lang="en-US" dirty="0"/>
              <a:t>  </a:t>
            </a:r>
            <a:r>
              <a:rPr lang="en-US" dirty="0" err="1"/>
              <a:t>მულტიკულტურულ</a:t>
            </a:r>
            <a:r>
              <a:rPr lang="en-US" dirty="0"/>
              <a:t> </a:t>
            </a:r>
            <a:r>
              <a:rPr lang="en-US" dirty="0" err="1"/>
              <a:t>გარემოში</a:t>
            </a:r>
            <a:r>
              <a:rPr lang="en-US" dirty="0"/>
              <a:t>  </a:t>
            </a:r>
            <a:r>
              <a:rPr lang="en-US" dirty="0" err="1"/>
              <a:t>საცხოვრებლად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42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err="1" smtClean="0"/>
              <a:t>ინტერკულტურული</a:t>
            </a:r>
            <a:r>
              <a:rPr lang="ka-GE" dirty="0" smtClean="0"/>
              <a:t> მგრძნობელობის განვითარების მოდელები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ჩენისა და </a:t>
            </a:r>
            <a:r>
              <a:rPr lang="ka-GE" dirty="0" err="1" smtClean="0"/>
              <a:t>სტაროსტას</a:t>
            </a:r>
            <a:r>
              <a:rPr lang="ka-GE" dirty="0" smtClean="0"/>
              <a:t> </a:t>
            </a:r>
            <a:r>
              <a:rPr lang="ka-GE" dirty="0" err="1" smtClean="0"/>
              <a:t>ინტერკულტურული</a:t>
            </a:r>
            <a:r>
              <a:rPr lang="ka-GE" dirty="0" smtClean="0"/>
              <a:t> მგრძნობელობის მოდელი;</a:t>
            </a:r>
          </a:p>
          <a:p>
            <a:r>
              <a:rPr lang="ka-GE" dirty="0" smtClean="0"/>
              <a:t>კინგისა და </a:t>
            </a:r>
            <a:r>
              <a:rPr lang="ka-GE" dirty="0" err="1" smtClean="0"/>
              <a:t>მაგოლდას</a:t>
            </a:r>
            <a:r>
              <a:rPr lang="ka-GE" dirty="0" smtClean="0"/>
              <a:t> </a:t>
            </a:r>
            <a:r>
              <a:rPr lang="ka-GE" dirty="0" err="1"/>
              <a:t>ინტერკულტურული</a:t>
            </a:r>
            <a:r>
              <a:rPr lang="ka-GE" dirty="0"/>
              <a:t> </a:t>
            </a:r>
            <a:r>
              <a:rPr lang="ka-GE" dirty="0" err="1" smtClean="0"/>
              <a:t>მომწიფებულობის</a:t>
            </a:r>
            <a:r>
              <a:rPr lang="ka-GE" dirty="0" smtClean="0"/>
              <a:t> </a:t>
            </a:r>
            <a:r>
              <a:rPr lang="ka-GE" dirty="0"/>
              <a:t>მოდელი;</a:t>
            </a:r>
          </a:p>
          <a:p>
            <a:r>
              <a:rPr lang="ka-GE" dirty="0" smtClean="0"/>
              <a:t>ბენეტის </a:t>
            </a:r>
            <a:r>
              <a:rPr lang="ka-GE" dirty="0" err="1"/>
              <a:t>ინტერკულტურული</a:t>
            </a:r>
            <a:r>
              <a:rPr lang="ka-GE" dirty="0"/>
              <a:t> მგრძნობელობის მოდელი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5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128" y="457201"/>
            <a:ext cx="8260672" cy="990599"/>
          </a:xfrm>
        </p:spPr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ბენეტის </a:t>
            </a:r>
            <a:r>
              <a:rPr lang="ka-GE" dirty="0" err="1"/>
              <a:t>ინტერკულტურული</a:t>
            </a:r>
            <a:r>
              <a:rPr lang="ka-GE" dirty="0"/>
              <a:t> მგრძნობელობის მოდელი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286000" y="1828801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93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Documents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53340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030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0200" y="152400"/>
          <a:ext cx="8991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32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17" y="609601"/>
            <a:ext cx="8939283" cy="5364186"/>
          </a:xfrm>
        </p:spPr>
      </p:pic>
    </p:spTree>
    <p:extLst>
      <p:ext uri="{BB962C8B-B14F-4D97-AF65-F5344CB8AC3E}">
        <p14:creationId xmlns:p14="http://schemas.microsoft.com/office/powerpoint/2010/main" val="3434379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a-GE" sz="3200" dirty="0" smtClean="0"/>
              <a:t>,,თუკი </a:t>
            </a:r>
            <a:r>
              <a:rPr lang="ka-GE" sz="3200" dirty="0"/>
              <a:t>შენგან რაიმეთი განვსხვავდები, ამით კი არ </a:t>
            </a:r>
            <a:r>
              <a:rPr lang="ka-GE" sz="3200" dirty="0" smtClean="0"/>
              <a:t>შეურაცხყოფ, </a:t>
            </a:r>
            <a:r>
              <a:rPr lang="ka-GE" sz="3200" dirty="0"/>
              <a:t>არამედ გამდიდრებ“. </a:t>
            </a:r>
            <a:endParaRPr lang="ka-GE" sz="3200" dirty="0" smtClean="0"/>
          </a:p>
          <a:p>
            <a:pPr marL="0" indent="0">
              <a:buNone/>
            </a:pPr>
            <a:r>
              <a:rPr lang="ka-GE" sz="3200" dirty="0"/>
              <a:t>(</a:t>
            </a:r>
            <a:r>
              <a:rPr lang="ka-GE" sz="2000" dirty="0" smtClean="0"/>
              <a:t>ანტუან </a:t>
            </a:r>
            <a:r>
              <a:rPr lang="ka-GE" sz="2000" dirty="0"/>
              <a:t>დე სენტ-ეგზიუპერი (1900-1944) ფრანგი </a:t>
            </a:r>
            <a:r>
              <a:rPr lang="ka-GE" sz="2000" dirty="0" smtClean="0"/>
              <a:t>მწერალი)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832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/>
              <a:t/>
            </a:r>
            <a:br>
              <a:rPr lang="ka-GE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457" y="1930400"/>
            <a:ext cx="9451422" cy="44567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ka-GE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ka-GE" b="1" i="1" dirty="0" smtClean="0">
                <a:solidFill>
                  <a:schemeClr val="tx1"/>
                </a:solidFill>
              </a:rPr>
              <a:t>	</a:t>
            </a:r>
            <a:r>
              <a:rPr lang="ka-GE" sz="3800" b="1" i="1" dirty="0" err="1" smtClean="0">
                <a:solidFill>
                  <a:schemeClr val="tx1"/>
                </a:solidFill>
              </a:rPr>
              <a:t>გათვითცნობიერებულობა</a:t>
            </a:r>
            <a:r>
              <a:rPr lang="ka-GE" sz="3800" b="1" i="1" dirty="0" smtClean="0">
                <a:solidFill>
                  <a:schemeClr val="tx1"/>
                </a:solidFill>
              </a:rPr>
              <a:t> ნიშნავს: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აღიარო განსხვავებები, როგორც მრავალფეროვნების გამოვლინება და არა როგორც ნორმიდან გადახრა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გააცნობიერო სარგებელი, რომელიც მოაქვს ადამიანებისა და ორგანიზაციებისათვის მრავალფეროვან ღირებულებებსა და ქცევას;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აღიარო, რომ სხვადასხვა კულტურაში სხვადსხვა რამაა ღირებული და, შესაბამისად, სხვადსხვა ქცევაა უფრო მეტად მიღებული;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იცოდე საკუთარი ინდივიდუალური კულტურის არსი და მნიშვნელობა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აღიარო საკუთარი </a:t>
            </a:r>
            <a:r>
              <a:rPr lang="ka-GE" sz="3800" dirty="0" err="1" smtClean="0">
                <a:solidFill>
                  <a:schemeClr val="tx1"/>
                </a:solidFill>
              </a:rPr>
              <a:t>ეთნოცენტრისტულობა</a:t>
            </a:r>
            <a:endParaRPr lang="ka-GE" sz="3800" dirty="0" smtClean="0">
              <a:solidFill>
                <a:schemeClr val="tx1"/>
              </a:solidFill>
            </a:endParaRPr>
          </a:p>
          <a:p>
            <a:r>
              <a:rPr lang="ka-GE" sz="3800" dirty="0" smtClean="0">
                <a:solidFill>
                  <a:schemeClr val="tx1"/>
                </a:solidFill>
              </a:rPr>
              <a:t>გააცნობიერო ,,კაცობრიობის კულტურისათვის“ დამახასიათებელი საერთო ღირებულებები, რომლებსაც უკლებლივ იზიარებს ყველა ადამიანი, მიუხედავად მათ შორის არსებული განსხვავებებისა.</a:t>
            </a:r>
          </a:p>
          <a:p>
            <a:endParaRPr lang="ka-GE" b="1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ka-GE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ka-GE" b="1" i="1" dirty="0">
                <a:solidFill>
                  <a:schemeClr val="tx1"/>
                </a:solidFill>
              </a:rPr>
              <a:t>	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457" y="1930400"/>
            <a:ext cx="9451422" cy="44567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ka-GE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ka-GE" b="1" i="1" dirty="0" smtClean="0">
                <a:solidFill>
                  <a:schemeClr val="tx1"/>
                </a:solidFill>
              </a:rPr>
              <a:t>	</a:t>
            </a:r>
            <a:r>
              <a:rPr lang="ka-GE" sz="3800" b="1" i="1" dirty="0" smtClean="0">
                <a:solidFill>
                  <a:schemeClr val="tx1"/>
                </a:solidFill>
              </a:rPr>
              <a:t>ცოდნა ნიშნავს: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შეისწავლო ფაქტობრივი ინფორმაცია სხვა კულტურებისა და ჯგუფების შესახებ;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იკითხო წიგნები განსხვავებული კულტურის შესახებ და შეადარო შენი შეხედულებები ავტორისეულს;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უყურო ფილმს განსხვავებული კულტურის შესახებ და შეადარო საკუთარი ცხოვრება იმას, რაც ფილმში ნახე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დაესწრო განსხვავებული კულტურის ღონისძიებებს ან დღესასწაულებს;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ისწავლო ახალი ენა;</a:t>
            </a:r>
          </a:p>
          <a:p>
            <a:r>
              <a:rPr lang="ka-GE" sz="3800" dirty="0" smtClean="0">
                <a:solidFill>
                  <a:schemeClr val="tx1"/>
                </a:solidFill>
              </a:rPr>
              <a:t>ესაუბრო განსხვავებული კულტურის წარმომადგენელს მისი ყოველდღიური ცხოვრების უკეთ გაცნობის მიზნით:  როგორ იზრდებიან მათთან ბავშვები? რა მნიშვნელოვან ცოდნას გადასცემენ მათ მშობლები? როგორ ზრუნავენ მის კულტურაში ბავშვებისა და მოხუცების თაობაზე?</a:t>
            </a:r>
          </a:p>
          <a:p>
            <a:endParaRPr lang="ka-GE" b="1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ka-GE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ka-GE" b="1" i="1" dirty="0">
                <a:solidFill>
                  <a:schemeClr val="tx1"/>
                </a:solidFill>
              </a:rPr>
              <a:t>	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2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457" y="1930400"/>
            <a:ext cx="9451422" cy="44567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a-GE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ka-GE" b="1" i="1" dirty="0" smtClean="0">
                <a:solidFill>
                  <a:schemeClr val="tx1"/>
                </a:solidFill>
              </a:rPr>
              <a:t>	</a:t>
            </a:r>
            <a:r>
              <a:rPr lang="ka-GE" sz="2400" b="1" i="1" dirty="0" smtClean="0">
                <a:solidFill>
                  <a:schemeClr val="tx1"/>
                </a:solidFill>
              </a:rPr>
              <a:t>უნარები ნიშნავს:</a:t>
            </a:r>
          </a:p>
          <a:p>
            <a:r>
              <a:rPr lang="ka-GE" b="1" i="1" dirty="0">
                <a:solidFill>
                  <a:schemeClr val="tx1"/>
                </a:solidFill>
              </a:rPr>
              <a:t>	</a:t>
            </a:r>
            <a:r>
              <a:rPr lang="ka-GE" dirty="0" smtClean="0">
                <a:solidFill>
                  <a:schemeClr val="tx1"/>
                </a:solidFill>
              </a:rPr>
              <a:t>პასუხისმგებლობით მოეკიდო საკუთარ რეაქციას განსხვავებული კულტურის მიმართ;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გულწრფელად და ხანგრძლივად ეცადო რომ გაიგო სხვათა თვალსაზრისი;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განივითარო კულტურათაშორისი კომუნიკაციის უნარ-ჩვევები;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განივითარო პრობლემის მოგვარების, კონფლიქტის მართვის უნარ-ჩვევები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ეძიო ადამიანთა განსხვავებულ ჯგუფებთან ეფექტური თანამშრომლობის გზები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/>
              <a:t/>
            </a:r>
            <a:br>
              <a:rPr lang="ka-GE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457" y="1930400"/>
            <a:ext cx="9451422" cy="44567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a-GE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ka-GE" b="1" i="1" dirty="0" smtClean="0">
                <a:solidFill>
                  <a:schemeClr val="tx1"/>
                </a:solidFill>
              </a:rPr>
              <a:t>	</a:t>
            </a:r>
            <a:r>
              <a:rPr lang="ka-GE" sz="2400" b="1" i="1" dirty="0" smtClean="0">
                <a:solidFill>
                  <a:schemeClr val="tx1"/>
                </a:solidFill>
              </a:rPr>
              <a:t>ქცევა ნიშნავს:</a:t>
            </a:r>
          </a:p>
          <a:p>
            <a:r>
              <a:rPr lang="ka-GE" b="1" i="1" dirty="0">
                <a:solidFill>
                  <a:schemeClr val="tx1"/>
                </a:solidFill>
              </a:rPr>
              <a:t>	</a:t>
            </a:r>
            <a:r>
              <a:rPr lang="ka-GE" dirty="0" smtClean="0">
                <a:solidFill>
                  <a:schemeClr val="tx1"/>
                </a:solidFill>
              </a:rPr>
              <a:t>გაუზიარო სხვებს ცოდნა და გააცნობიერებინო მათ კულტურული განსხვავებების არსებობა;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დაამყარო მეგობრული ურთიერთობა რომელიმე განსხვავებული კულტურის ან ჯგუფის წარმომადგენელთან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გამოიჩინო მეტი მოთმინება იმ ადამიანებთან მუშაობისას, რომლებიც განსხვავდებიან სწავლის და ათვისების უნარით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ისაუბრო მრავალფეროვნების საკითხებზე სამსახურში, სამუშაო შეხვედრების დროს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მუდამ იზრუნო მრავალფეროვნების კომპეტენციის შემდგომი განვითარების შესახებ</a:t>
            </a:r>
          </a:p>
        </p:txBody>
      </p:sp>
    </p:spTree>
    <p:extLst>
      <p:ext uri="{BB962C8B-B14F-4D97-AF65-F5344CB8AC3E}">
        <p14:creationId xmlns:p14="http://schemas.microsoft.com/office/powerpoint/2010/main" val="421146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err="1" smtClean="0"/>
              <a:t>ინტერკულტურული</a:t>
            </a:r>
            <a:r>
              <a:rPr lang="ka-GE" dirty="0" smtClean="0"/>
              <a:t> განათლება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677334" y="1460311"/>
            <a:ext cx="8596668" cy="4581052"/>
          </a:xfrm>
        </p:spPr>
        <p:txBody>
          <a:bodyPr>
            <a:normAutofit fontScale="92500" lnSpcReduction="20000"/>
          </a:bodyPr>
          <a:lstStyle/>
          <a:p>
            <a:r>
              <a:rPr lang="ka-GE" dirty="0" smtClean="0"/>
              <a:t>მიზანი: </a:t>
            </a:r>
          </a:p>
          <a:p>
            <a:pPr marL="0" indent="0">
              <a:buNone/>
            </a:pPr>
            <a:r>
              <a:rPr lang="ka-GE" dirty="0" smtClean="0"/>
              <a:t> - კულტურული პლურალიზმის, როგორც რეალობის, მიღება და გაცნობიერება;</a:t>
            </a:r>
          </a:p>
          <a:p>
            <a:pPr>
              <a:buFontTx/>
              <a:buChar char="-"/>
            </a:pPr>
            <a:r>
              <a:rPr lang="ka-GE" dirty="0" smtClean="0"/>
              <a:t>თანასწორუფლებიანი და სამართლიანი საზოგადოების ჩამოყალიბების ხელშეწყობა;</a:t>
            </a:r>
          </a:p>
          <a:p>
            <a:pPr marL="0" indent="0">
              <a:buNone/>
            </a:pPr>
            <a:r>
              <a:rPr lang="ka-GE" dirty="0" smtClean="0"/>
              <a:t>-    ჰარმონიული ინტერეთნიკური ურთიერთობების დამყარების ხელშეწყობა</a:t>
            </a:r>
          </a:p>
          <a:p>
            <a:pPr>
              <a:buFontTx/>
              <a:buChar char="-"/>
            </a:pPr>
            <a:endParaRPr lang="ka-GE" dirty="0" smtClean="0"/>
          </a:p>
          <a:p>
            <a:r>
              <a:rPr lang="ka-GE" dirty="0" smtClean="0"/>
              <a:t>სწავლების ძირითადი პრინციპები:</a:t>
            </a:r>
          </a:p>
          <a:p>
            <a:pPr>
              <a:buFontTx/>
              <a:buChar char="-"/>
            </a:pPr>
            <a:r>
              <a:rPr lang="ka-GE" dirty="0" smtClean="0"/>
              <a:t>ზოგადსაკაცობრიო ღირებულებების (პლურალიზმი, ტოლერანტობა, დემოკრატია) შეთვისება-აღიარება;</a:t>
            </a:r>
          </a:p>
          <a:p>
            <a:pPr>
              <a:buFontTx/>
              <a:buChar char="-"/>
            </a:pPr>
            <a:r>
              <a:rPr lang="ka-GE" dirty="0" smtClean="0"/>
              <a:t>კულტურული თვითიდენტობის აღქმის ხელშემწყობი პირობების შექმნა - უმცირესობების მიერ საკუთარი კულტურული მხასიათებლების შენარჩუნება;</a:t>
            </a:r>
          </a:p>
          <a:p>
            <a:pPr>
              <a:buFontTx/>
              <a:buChar char="-"/>
            </a:pPr>
            <a:r>
              <a:rPr lang="ka-GE" dirty="0" smtClean="0"/>
              <a:t>ყველა კულტურის თანაბრად დაფასება, კულტურული დიალოგისთვის აუცილებელი გარემოს შექმნა;</a:t>
            </a:r>
          </a:p>
          <a:p>
            <a:pPr>
              <a:buFontTx/>
              <a:buChar char="-"/>
            </a:pPr>
            <a:r>
              <a:rPr lang="ka-GE" dirty="0" smtClean="0"/>
              <a:t>წარმაყების მისაღწევად უმრავლესობისა და უმცირესობითვის თანაბარი მხარდაჭერის უზრუნველყოფა.</a:t>
            </a:r>
          </a:p>
          <a:p>
            <a:pPr>
              <a:buFontTx/>
              <a:buChar char="-"/>
            </a:pP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3752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77334" y="204717"/>
            <a:ext cx="8596668" cy="846162"/>
          </a:xfrm>
        </p:spPr>
        <p:txBody>
          <a:bodyPr>
            <a:normAutofit/>
          </a:bodyPr>
          <a:lstStyle/>
          <a:p>
            <a:pPr algn="ctr"/>
            <a:r>
              <a:rPr lang="ka-GE" sz="24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ინტერკულტურული</a:t>
            </a:r>
            <a:r>
              <a:rPr lang="ka-GE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უნარ-ჩვევები, კომპეტენციები და ძირითადი ღირებულებები</a:t>
            </a:r>
            <a:endParaRPr lang="ka-GE" sz="24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677863" y="1201003"/>
          <a:ext cx="8596312" cy="5268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17034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608</TotalTime>
  <Words>338</Words>
  <Application>Microsoft Office PowerPoint</Application>
  <PresentationFormat>ფართოეკრანიანი</PresentationFormat>
  <Paragraphs>89</Paragraphs>
  <Slides>14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4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14</vt:i4>
      </vt:variant>
    </vt:vector>
  </HeadingPairs>
  <TitlesOfParts>
    <vt:vector size="19" baseType="lpstr">
      <vt:lpstr>Arial</vt:lpstr>
      <vt:lpstr>Sylfaen</vt:lpstr>
      <vt:lpstr>Trebuchet MS</vt:lpstr>
      <vt:lpstr>Wingdings 3</vt:lpstr>
      <vt:lpstr>Facet</vt:lpstr>
      <vt:lpstr>საზოგადოების მრავალფეროვნების განზომილებები და მათი კავშირი განათლების პროცესთან</vt:lpstr>
      <vt:lpstr>PowerPoint-ის პრეზენტაცია</vt:lpstr>
      <vt:lpstr>PowerPoint-ის პრეზენტაცია</vt:lpstr>
      <vt:lpstr> </vt:lpstr>
      <vt:lpstr>PowerPoint-ის პრეზენტაცია</vt:lpstr>
      <vt:lpstr>PowerPoint-ის პრეზენტაცია</vt:lpstr>
      <vt:lpstr> </vt:lpstr>
      <vt:lpstr>ინტერკულტურული განათლება</vt:lpstr>
      <vt:lpstr>ინტერკულტურული უნარ-ჩვევები, კომპეტენციები და ძირითადი ღირებულებები</vt:lpstr>
      <vt:lpstr>მასწავლებელთა ინტერკულტურული მგრძნობელობა</vt:lpstr>
      <vt:lpstr>ინტერკულტურული მგრძნობელობის განვითარების მოდელები</vt:lpstr>
      <vt:lpstr> ბენეტის ინტერკულტურული მგრძნობელობის მოდელი </vt:lpstr>
      <vt:lpstr>PowerPoint-ის პრეზენტაცია</vt:lpstr>
      <vt:lpstr>PowerPoint-ის პრეზენტაცია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საზოგადოების მრავალფეროვნების განზომილებები და მათი კავშირი განათლების პროცესთან</dc:title>
  <dc:creator>Madona</dc:creator>
  <cp:lastModifiedBy>USER</cp:lastModifiedBy>
  <cp:revision>54</cp:revision>
  <dcterms:created xsi:type="dcterms:W3CDTF">2015-02-17T03:16:07Z</dcterms:created>
  <dcterms:modified xsi:type="dcterms:W3CDTF">2018-06-10T09:09:14Z</dcterms:modified>
</cp:coreProperties>
</file>