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2967335"/>
            <a:ext cx="705678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ka-GE" sz="3600" dirty="0">
                <a:latin typeface="Sylfaen"/>
                <a:ea typeface="Times New Roman"/>
              </a:rPr>
              <a:t>ალგორითმი და მისი გამოყენება</a:t>
            </a:r>
            <a:endParaRPr lang="en-US" sz="3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ka-GE" sz="2800" dirty="0">
                <a:latin typeface="Sylfaen"/>
                <a:ea typeface="Times New Roman"/>
              </a:rPr>
              <a:t> </a:t>
            </a:r>
            <a:endParaRPr lang="en-US" sz="2800" dirty="0">
              <a:latin typeface="Times New Roman"/>
              <a:ea typeface="Times New Roman"/>
            </a:endParaRPr>
          </a:p>
          <a:p>
            <a:pPr algn="r">
              <a:spcAft>
                <a:spcPts val="0"/>
              </a:spcAft>
            </a:pPr>
            <a:r>
              <a:rPr lang="ka-GE" dirty="0">
                <a:latin typeface="Sylfaen"/>
                <a:ea typeface="Times New Roman"/>
              </a:rPr>
              <a:t>იბრაიმ დიდმანიძე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96105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1717120"/>
            <a:ext cx="698477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ka-GE" sz="4400" dirty="0">
                <a:latin typeface="Sylfaen"/>
                <a:ea typeface="Times New Roman"/>
              </a:rPr>
              <a:t>ალგორითმი</a:t>
            </a:r>
            <a:endParaRPr lang="en-US" sz="44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ka-GE" sz="4400" dirty="0">
                <a:latin typeface="Sylfaen"/>
                <a:ea typeface="Times New Roman"/>
              </a:rPr>
              <a:t>ლოკალური ალგორითმი</a:t>
            </a:r>
            <a:endParaRPr lang="en-US" sz="4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86759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3" y="2636912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ka-GE" sz="3600" dirty="0">
                <a:latin typeface="Sylfaen"/>
                <a:ea typeface="Times New Roman"/>
              </a:rPr>
              <a:t>ალგორითმის ჩაწერის ხერხები</a:t>
            </a:r>
            <a:endParaRPr lang="en-US" sz="3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07714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3105835"/>
            <a:ext cx="8208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ka-GE" sz="2800" dirty="0">
                <a:latin typeface="Sylfaen"/>
                <a:ea typeface="Times New Roman"/>
              </a:rPr>
              <a:t>ალგორითმების გამოყენება გრაფთა თეორიაში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20218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2914302"/>
            <a:ext cx="78488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ka-GE" sz="3600" dirty="0">
                <a:latin typeface="Sylfaen"/>
                <a:ea typeface="Times New Roman"/>
              </a:rPr>
              <a:t>სხვადასხვა სახის ალგორითმები</a:t>
            </a:r>
            <a:endParaRPr lang="en-US" sz="3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24901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2967335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ka-GE" sz="2800" dirty="0">
                <a:latin typeface="Sylfaen"/>
                <a:ea typeface="Times New Roman"/>
              </a:rPr>
              <a:t>ლოკალური ალგორითმების გამოყენება ალგორითმების პარალელური რეალიზებისას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07595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2028617"/>
            <a:ext cx="82809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ka-GE" sz="3200" dirty="0" err="1">
                <a:latin typeface="Sylfaen"/>
                <a:ea typeface="Times New Roman"/>
              </a:rPr>
              <a:t>ხოარის</a:t>
            </a:r>
            <a:r>
              <a:rPr lang="ka-GE" sz="3200" dirty="0">
                <a:latin typeface="Sylfaen"/>
                <a:ea typeface="Times New Roman"/>
              </a:rPr>
              <a:t> მეთოდი ალგორითმების პარალელური რეალიზებისას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81995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2636912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ka-GE" sz="4000" dirty="0">
                <a:latin typeface="Sylfaen"/>
                <a:ea typeface="Times New Roman"/>
              </a:rPr>
              <a:t>მადლობა მოთმინებისათვის</a:t>
            </a:r>
            <a:endParaRPr lang="en-US" sz="4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479242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30</Words>
  <Application>Microsoft Office PowerPoint</Application>
  <PresentationFormat>On-screen Show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Admin</cp:lastModifiedBy>
  <cp:revision>7</cp:revision>
  <dcterms:modified xsi:type="dcterms:W3CDTF">2018-06-11T22:31:54Z</dcterms:modified>
</cp:coreProperties>
</file>