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967335"/>
            <a:ext cx="70567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3600" dirty="0">
                <a:latin typeface="Sylfaen"/>
                <a:ea typeface="Times New Roman"/>
              </a:rPr>
              <a:t>ალგორითმი და მისი გამოყენება</a:t>
            </a:r>
            <a:endParaRPr lang="en-US" sz="3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ka-GE" sz="2800" dirty="0">
                <a:latin typeface="Sylfaen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ka-GE" dirty="0">
                <a:latin typeface="Sylfaen"/>
                <a:ea typeface="Times New Roman"/>
              </a:rPr>
              <a:t>იბრაიმ დიდმანიძე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610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717120"/>
            <a:ext cx="69847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a-GE" sz="4400" dirty="0">
                <a:latin typeface="Sylfaen"/>
                <a:ea typeface="Times New Roman"/>
              </a:rPr>
              <a:t>ალგორითმი</a:t>
            </a:r>
            <a:endParaRPr lang="en-US" sz="4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ka-GE" sz="4400" dirty="0">
                <a:latin typeface="Sylfaen"/>
                <a:ea typeface="Times New Roman"/>
              </a:rPr>
              <a:t>ლოკალური ალგორითმი</a:t>
            </a:r>
            <a:endParaRPr lang="en-US" sz="4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675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3" y="263691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3600" dirty="0">
                <a:latin typeface="Sylfaen"/>
                <a:ea typeface="Times New Roman"/>
              </a:rPr>
              <a:t>ალგორითმის ჩაწერის ხერხები</a:t>
            </a:r>
            <a:endParaRPr lang="en-US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771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105835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2800" dirty="0">
                <a:latin typeface="Sylfaen"/>
                <a:ea typeface="Times New Roman"/>
              </a:rPr>
              <a:t>ალგორითმების გამოყენება გრაფთა თეორიაში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021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2914302"/>
            <a:ext cx="78488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3600" dirty="0">
                <a:latin typeface="Sylfaen"/>
                <a:ea typeface="Times New Roman"/>
              </a:rPr>
              <a:t>სხვადასხვა სახის ალგორითმები</a:t>
            </a:r>
            <a:endParaRPr lang="en-US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490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967335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2800" dirty="0">
                <a:latin typeface="Sylfaen"/>
                <a:ea typeface="Times New Roman"/>
              </a:rPr>
              <a:t>ლოკალური ალგორითმების გამოყენება ალგორითმების პარალელური რეალიზებისას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7595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028617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3200" dirty="0" err="1">
                <a:latin typeface="Sylfaen"/>
                <a:ea typeface="Times New Roman"/>
              </a:rPr>
              <a:t>ხოარის</a:t>
            </a:r>
            <a:r>
              <a:rPr lang="ka-GE" sz="3200" dirty="0">
                <a:latin typeface="Sylfaen"/>
                <a:ea typeface="Times New Roman"/>
              </a:rPr>
              <a:t> მეთოდი ალგორითმების პარალელური რეალიზებისას</a:t>
            </a:r>
            <a:endParaRPr lang="en-US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199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2636912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a-GE" sz="4000" dirty="0">
                <a:latin typeface="Sylfaen"/>
                <a:ea typeface="Times New Roman"/>
              </a:rPr>
              <a:t>მადლობა მოთმინებისათვის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7924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</cp:lastModifiedBy>
  <cp:revision>7</cp:revision>
  <dcterms:modified xsi:type="dcterms:W3CDTF">2018-06-11T22:31:54Z</dcterms:modified>
</cp:coreProperties>
</file>