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63" r:id="rId3"/>
    <p:sldId id="289" r:id="rId4"/>
    <p:sldId id="257" r:id="rId5"/>
    <p:sldId id="259" r:id="rId6"/>
    <p:sldId id="290" r:id="rId7"/>
    <p:sldId id="279" r:id="rId8"/>
    <p:sldId id="280" r:id="rId9"/>
    <p:sldId id="281" r:id="rId10"/>
    <p:sldId id="260" r:id="rId11"/>
    <p:sldId id="282" r:id="rId12"/>
    <p:sldId id="284" r:id="rId13"/>
    <p:sldId id="285" r:id="rId14"/>
    <p:sldId id="261" r:id="rId15"/>
    <p:sldId id="265" r:id="rId16"/>
    <p:sldId id="286" r:id="rId17"/>
    <p:sldId id="287" r:id="rId18"/>
    <p:sldId id="292" r:id="rId19"/>
    <p:sldId id="273" r:id="rId20"/>
    <p:sldId id="29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tx>
            <c:strRef>
              <c:f>Sheet1!$B$1</c:f>
              <c:strCache>
                <c:ptCount val="1"/>
                <c:pt idx="0">
                  <c:v>topics</c:v>
                </c:pt>
              </c:strCache>
            </c:strRef>
          </c:tx>
          <c:explosion val="9"/>
          <c:dPt>
            <c:idx val="0"/>
            <c:explosion val="0"/>
          </c:dPt>
          <c:dLbls>
            <c:dLbl>
              <c:idx val="0"/>
              <c:tx>
                <c:rich>
                  <a:bodyPr/>
                  <a:lstStyle/>
                  <a:p>
                    <a:r>
                      <a:rPr lang="ka-GE" smtClean="0"/>
                      <a:t>გარეგნობა72%</a:t>
                    </a:r>
                    <a:endParaRPr lang="en-US"/>
                  </a:p>
                </c:rich>
              </c:tx>
              <c:showCatName val="1"/>
              <c:showPercent val="1"/>
            </c:dLbl>
            <c:dLbl>
              <c:idx val="1"/>
              <c:tx>
                <c:rich>
                  <a:bodyPr/>
                  <a:lstStyle/>
                  <a:p>
                    <a:r>
                      <a:rPr lang="ka-GE" smtClean="0"/>
                      <a:t>ოჯახის წევრები 21%</a:t>
                    </a:r>
                    <a:endParaRPr lang="en-US"/>
                  </a:p>
                </c:rich>
              </c:tx>
              <c:showCatName val="1"/>
              <c:showPercent val="1"/>
            </c:dLbl>
            <c:dLbl>
              <c:idx val="2"/>
              <c:tx>
                <c:rich>
                  <a:bodyPr/>
                  <a:lstStyle/>
                  <a:p>
                    <a:r>
                      <a:rPr lang="ka-GE" smtClean="0"/>
                      <a:t>მიღწევები 7%</a:t>
                    </a:r>
                    <a:endParaRPr lang="en-US" dirty="0"/>
                  </a:p>
                </c:rich>
              </c:tx>
              <c:showCatName val="1"/>
              <c:showPercent val="1"/>
            </c:dLbl>
            <c:showCatName val="1"/>
            <c:showPercent val="1"/>
          </c:dLbls>
          <c:cat>
            <c:strRef>
              <c:f>Sheet1!$A$2:$A$5</c:f>
              <c:strCache>
                <c:ptCount val="3"/>
                <c:pt idx="0">
                  <c:v>appearance </c:v>
                </c:pt>
                <c:pt idx="1">
                  <c:v>third party/children15</c:v>
                </c:pt>
                <c:pt idx="2">
                  <c:v>achievement</c:v>
                </c:pt>
              </c:strCache>
            </c:strRef>
          </c:cat>
          <c:val>
            <c:numRef>
              <c:f>Sheet1!$B$2:$B$5</c:f>
              <c:numCache>
                <c:formatCode>General</c:formatCode>
                <c:ptCount val="4"/>
                <c:pt idx="0">
                  <c:v>50</c:v>
                </c:pt>
                <c:pt idx="1">
                  <c:v>15</c:v>
                </c:pt>
                <c:pt idx="2">
                  <c:v>5</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800"/>
            </a:pPr>
            <a:r>
              <a:rPr lang="ka-GE" sz="1800" dirty="0" smtClean="0"/>
              <a:t>პიროვნული/ </a:t>
            </a:r>
            <a:r>
              <a:rPr lang="ka-GE" sz="1800" dirty="0" err="1" smtClean="0"/>
              <a:t>არაპიროვნული</a:t>
            </a:r>
            <a:endParaRPr lang="en-US" sz="1800" dirty="0"/>
          </a:p>
        </c:rich>
      </c:tx>
      <c:layout/>
    </c:title>
    <c:plotArea>
      <c:layout/>
      <c:pieChart>
        <c:varyColors val="1"/>
        <c:ser>
          <c:idx val="0"/>
          <c:order val="0"/>
          <c:tx>
            <c:strRef>
              <c:f>Sheet1!$B$1</c:f>
              <c:strCache>
                <c:ptCount val="1"/>
                <c:pt idx="0">
                  <c:v>personal/impersonal</c:v>
                </c:pt>
              </c:strCache>
            </c:strRef>
          </c:tx>
          <c:dLbls>
            <c:dLbl>
              <c:idx val="0"/>
              <c:layout/>
              <c:tx>
                <c:rich>
                  <a:bodyPr/>
                  <a:lstStyle/>
                  <a:p>
                    <a:r>
                      <a:rPr lang="en-US" sz="1600"/>
                      <a:t>pers. 
19%</a:t>
                    </a:r>
                  </a:p>
                </c:rich>
              </c:tx>
              <c:showPercent val="1"/>
            </c:dLbl>
            <c:dLbl>
              <c:idx val="1"/>
              <c:layout/>
              <c:tx>
                <c:rich>
                  <a:bodyPr/>
                  <a:lstStyle/>
                  <a:p>
                    <a:r>
                      <a:rPr lang="en-US" sz="1600"/>
                      <a:t>impers
81%</a:t>
                    </a:r>
                  </a:p>
                </c:rich>
              </c:tx>
              <c:showPercent val="1"/>
            </c:dLbl>
            <c:txPr>
              <a:bodyPr/>
              <a:lstStyle/>
              <a:p>
                <a:pPr>
                  <a:defRPr sz="1600"/>
                </a:pPr>
                <a:endParaRPr lang="en-US"/>
              </a:p>
            </c:txPr>
            <c:showPercent val="1"/>
            <c:showLeaderLines val="1"/>
          </c:dLbls>
          <c:cat>
            <c:strRef>
              <c:f>Sheet1!$A$2:$A$3</c:f>
              <c:strCache>
                <c:ptCount val="2"/>
                <c:pt idx="0">
                  <c:v>personal</c:v>
                </c:pt>
                <c:pt idx="1">
                  <c:v>impersonal</c:v>
                </c:pt>
              </c:strCache>
            </c:strRef>
          </c:cat>
          <c:val>
            <c:numRef>
              <c:f>Sheet1!$B$2:$B$3</c:f>
              <c:numCache>
                <c:formatCode>General</c:formatCode>
                <c:ptCount val="2"/>
                <c:pt idx="0">
                  <c:v>13</c:v>
                </c:pt>
                <c:pt idx="1">
                  <c:v>57</c:v>
                </c:pt>
              </c:numCache>
            </c:numRef>
          </c:val>
        </c:ser>
        <c:dLbls>
          <c:showPercent val="1"/>
        </c:dLbls>
        <c:firstSliceAng val="0"/>
      </c:pieChart>
    </c:plotArea>
    <c:legend>
      <c:legendPos val="t"/>
      <c:layout/>
      <c:txPr>
        <a:bodyPr/>
        <a:lstStyle/>
        <a:p>
          <a:pPr>
            <a:defRPr sz="16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800"/>
            </a:pPr>
            <a:r>
              <a:rPr lang="ka-GE" sz="1800" dirty="0" err="1" smtClean="0"/>
              <a:t>კლიშირებული</a:t>
            </a:r>
            <a:r>
              <a:rPr lang="ka-GE" sz="1800" dirty="0" smtClean="0"/>
              <a:t> /</a:t>
            </a:r>
            <a:r>
              <a:rPr lang="ka-GE" sz="1800" dirty="0" err="1" smtClean="0"/>
              <a:t>არაკლიშირებული</a:t>
            </a:r>
            <a:endParaRPr lang="en-US" sz="1800" dirty="0"/>
          </a:p>
        </c:rich>
      </c:tx>
      <c:layout/>
    </c:title>
    <c:plotArea>
      <c:layout/>
      <c:pieChart>
        <c:varyColors val="1"/>
        <c:ser>
          <c:idx val="0"/>
          <c:order val="0"/>
          <c:tx>
            <c:strRef>
              <c:f>Sheet1!$B$1</c:f>
              <c:strCache>
                <c:ptCount val="1"/>
                <c:pt idx="0">
                  <c:v>formulaic/nonformulaic compliments</c:v>
                </c:pt>
              </c:strCache>
            </c:strRef>
          </c:tx>
          <c:dLbls>
            <c:txPr>
              <a:bodyPr/>
              <a:lstStyle/>
              <a:p>
                <a:pPr>
                  <a:defRPr sz="2000"/>
                </a:pPr>
                <a:endParaRPr lang="en-US"/>
              </a:p>
            </c:txPr>
            <c:showPercent val="1"/>
          </c:dLbls>
          <c:cat>
            <c:strRef>
              <c:f>Sheet1!$A$2:$A$3</c:f>
              <c:strCache>
                <c:ptCount val="2"/>
                <c:pt idx="0">
                  <c:v>formulaic</c:v>
                </c:pt>
                <c:pt idx="1">
                  <c:v>non- formulaic</c:v>
                </c:pt>
              </c:strCache>
            </c:strRef>
          </c:cat>
          <c:val>
            <c:numRef>
              <c:f>Sheet1!$B$2:$B$3</c:f>
              <c:numCache>
                <c:formatCode>General</c:formatCode>
                <c:ptCount val="2"/>
                <c:pt idx="0">
                  <c:v>43</c:v>
                </c:pt>
                <c:pt idx="1">
                  <c:v>27</c:v>
                </c:pt>
              </c:numCache>
            </c:numRef>
          </c:val>
        </c:ser>
        <c:dLbls>
          <c:showPercent val="1"/>
        </c:dLbls>
        <c:firstSliceAng val="0"/>
      </c:pieChart>
    </c:plotArea>
    <c:legend>
      <c:legendPos val="t"/>
      <c:layout/>
      <c:txPr>
        <a:bodyPr/>
        <a:lstStyle/>
        <a:p>
          <a:pPr>
            <a:defRPr sz="16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sideWall>
      <c:spPr>
        <a:noFill/>
        <a:ln w="25400">
          <a:noFill/>
        </a:ln>
      </c:spPr>
    </c:sideWall>
    <c:backWall>
      <c:spPr>
        <a:noFill/>
        <a:ln w="25400">
          <a:noFill/>
        </a:ln>
      </c:spPr>
    </c:backWall>
    <c:plotArea>
      <c:layout>
        <c:manualLayout>
          <c:layoutTarget val="inner"/>
          <c:xMode val="edge"/>
          <c:yMode val="edge"/>
          <c:x val="0.17776782143732001"/>
          <c:y val="0.12944227475607253"/>
          <c:w val="0.61934240019675313"/>
          <c:h val="0.76171307348972583"/>
        </c:manualLayout>
      </c:layout>
      <c:pie3DChart>
        <c:varyColors val="1"/>
        <c:ser>
          <c:idx val="0"/>
          <c:order val="0"/>
          <c:tx>
            <c:strRef>
              <c:f>Sheet1!$B$1</c:f>
              <c:strCache>
                <c:ptCount val="1"/>
                <c:pt idx="0">
                  <c:v>სვეტი1</c:v>
                </c:pt>
              </c:strCache>
            </c:strRef>
          </c:tx>
          <c:explosion val="25"/>
          <c:dPt>
            <c:idx val="0"/>
            <c:explosion val="0"/>
          </c:dPt>
          <c:dPt>
            <c:idx val="1"/>
            <c:explosion val="3"/>
          </c:dPt>
          <c:dPt>
            <c:idx val="3"/>
            <c:explosion val="0"/>
          </c:dPt>
          <c:dPt>
            <c:idx val="4"/>
            <c:explosion val="1"/>
          </c:dPt>
          <c:dPt>
            <c:idx val="5"/>
            <c:explosion val="0"/>
          </c:dPt>
          <c:dLbls>
            <c:dLbl>
              <c:idx val="0"/>
              <c:layout>
                <c:manualLayout>
                  <c:x val="-0.19991936023589313"/>
                  <c:y val="0.12945565510172324"/>
                </c:manualLayout>
              </c:layout>
              <c:showCatName val="1"/>
              <c:showPercent val="1"/>
            </c:dLbl>
            <c:dLbl>
              <c:idx val="1"/>
              <c:layout>
                <c:manualLayout>
                  <c:x val="1.1538145806320167E-2"/>
                  <c:y val="-4.4938904530828452E-2"/>
                </c:manualLayout>
              </c:layout>
              <c:showCatName val="1"/>
              <c:showPercent val="1"/>
            </c:dLbl>
            <c:dLbl>
              <c:idx val="2"/>
              <c:layout>
                <c:manualLayout>
                  <c:x val="-0.11356145880827882"/>
                  <c:y val="-2.9920480200332084E-2"/>
                </c:manualLayout>
              </c:layout>
              <c:showCatName val="1"/>
              <c:showPercent val="1"/>
            </c:dLbl>
            <c:dLbl>
              <c:idx val="3"/>
              <c:layout/>
              <c:tx>
                <c:rich>
                  <a:bodyPr/>
                  <a:lstStyle/>
                  <a:p>
                    <a:r>
                      <a:rPr lang="en-US" sz="500"/>
                      <a:t>no acknowladgement
23%</a:t>
                    </a:r>
                  </a:p>
                </c:rich>
              </c:tx>
              <c:showCatName val="1"/>
              <c:showPercent val="1"/>
            </c:dLbl>
            <c:dLbl>
              <c:idx val="6"/>
              <c:layout>
                <c:manualLayout>
                  <c:x val="8.5503456223433409E-3"/>
                  <c:y val="0.11577435981083259"/>
                </c:manualLayout>
              </c:layout>
              <c:showCatName val="1"/>
              <c:showPercent val="1"/>
            </c:dLbl>
            <c:showCatName val="1"/>
            <c:showPercent val="1"/>
            <c:showLeaderLines val="1"/>
          </c:dLbls>
          <c:cat>
            <c:strRef>
              <c:f>Sheet1!$A$2:$A$8</c:f>
              <c:strCache>
                <c:ptCount val="7"/>
                <c:pt idx="0">
                  <c:v>acceptance</c:v>
                </c:pt>
                <c:pt idx="1">
                  <c:v>transfer</c:v>
                </c:pt>
                <c:pt idx="2">
                  <c:v>question</c:v>
                </c:pt>
                <c:pt idx="3">
                  <c:v>no acknowladgement</c:v>
                </c:pt>
                <c:pt idx="4">
                  <c:v>comment  history</c:v>
                </c:pt>
                <c:pt idx="5">
                  <c:v>scale down</c:v>
                </c:pt>
                <c:pt idx="6">
                  <c:v>non acceptance</c:v>
                </c:pt>
              </c:strCache>
            </c:strRef>
          </c:cat>
          <c:val>
            <c:numRef>
              <c:f>Sheet1!$B$2:$B$8</c:f>
              <c:numCache>
                <c:formatCode>0%</c:formatCode>
                <c:ptCount val="7"/>
                <c:pt idx="0">
                  <c:v>0.34</c:v>
                </c:pt>
                <c:pt idx="1">
                  <c:v>7.0000000000000021E-2</c:v>
                </c:pt>
                <c:pt idx="2">
                  <c:v>0</c:v>
                </c:pt>
                <c:pt idx="3">
                  <c:v>0.23</c:v>
                </c:pt>
                <c:pt idx="4">
                  <c:v>0.05</c:v>
                </c:pt>
                <c:pt idx="5">
                  <c:v>0.31000000000000061</c:v>
                </c:pt>
                <c:pt idx="6">
                  <c:v>0</c:v>
                </c:pt>
              </c:numCache>
            </c:numRef>
          </c:val>
        </c:ser>
        <c:dLbls>
          <c:showCatName val="1"/>
          <c:showPercent val="1"/>
        </c:dLbls>
      </c:pie3DChart>
    </c:plotArea>
    <c:plotVisOnly val="1"/>
  </c:chart>
  <c:txPr>
    <a:bodyPr/>
    <a:lstStyle/>
    <a:p>
      <a:pPr>
        <a:defRPr sz="20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გაყიდვები</c:v>
                </c:pt>
              </c:strCache>
            </c:strRef>
          </c:tx>
          <c:dLbls>
            <c:showCatName val="1"/>
            <c:showPercent val="1"/>
          </c:dLbls>
          <c:cat>
            <c:strRef>
              <c:f>Sheet1!$A$2:$A$6</c:f>
              <c:strCache>
                <c:ptCount val="5"/>
                <c:pt idx="0">
                  <c:v>appreciation+ emoticon</c:v>
                </c:pt>
                <c:pt idx="1">
                  <c:v>"like"</c:v>
                </c:pt>
                <c:pt idx="2">
                  <c:v>downgrade</c:v>
                </c:pt>
                <c:pt idx="3">
                  <c:v>return</c:v>
                </c:pt>
                <c:pt idx="4">
                  <c:v>emoticon</c:v>
                </c:pt>
              </c:strCache>
            </c:strRef>
          </c:cat>
          <c:val>
            <c:numRef>
              <c:f>Sheet1!$B$2:$B$6</c:f>
              <c:numCache>
                <c:formatCode>General</c:formatCode>
                <c:ptCount val="5"/>
                <c:pt idx="0">
                  <c:v>46</c:v>
                </c:pt>
                <c:pt idx="1">
                  <c:v>4</c:v>
                </c:pt>
                <c:pt idx="2">
                  <c:v>8</c:v>
                </c:pt>
                <c:pt idx="3">
                  <c:v>3</c:v>
                </c:pt>
                <c:pt idx="4">
                  <c:v>20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A77173-8457-4752-8848-542CFCBAB851}" type="doc">
      <dgm:prSet loTypeId="urn:microsoft.com/office/officeart/2005/8/layout/pyramid2" loCatId="list" qsTypeId="urn:microsoft.com/office/officeart/2005/8/quickstyle/3d3" qsCatId="3D" csTypeId="urn:microsoft.com/office/officeart/2005/8/colors/accent1_2" csCatId="accent1" phldr="1"/>
      <dgm:spPr/>
    </dgm:pt>
    <dgm:pt modelId="{690DD545-22BB-4F92-B477-8813F028D7F7}">
      <dgm:prSet phldrT="[ტექსტი]" custT="1"/>
      <dgm:spPr/>
      <dgm:t>
        <a:bodyPr/>
        <a:lstStyle/>
        <a:p>
          <a:r>
            <a:rPr lang="ka-GE" sz="1800" b="1" dirty="0" smtClean="0"/>
            <a:t>ქათინაურის სამეტყველო აქტის თავისებურებები </a:t>
          </a:r>
          <a:r>
            <a:rPr lang="ka-GE" sz="1800" b="1" dirty="0" err="1" smtClean="0"/>
            <a:t>სოციო-დიგიტალურ</a:t>
          </a:r>
          <a:r>
            <a:rPr lang="ka-GE" sz="1800" b="1" dirty="0" smtClean="0"/>
            <a:t> კონტექსტში </a:t>
          </a:r>
          <a:endParaRPr lang="en-US" sz="1800" b="1" dirty="0"/>
        </a:p>
      </dgm:t>
    </dgm:pt>
    <dgm:pt modelId="{7025B0B5-72AC-4D00-846E-B1C2145B1639}" type="parTrans" cxnId="{E4574818-46A9-4B59-BE8E-170F81454142}">
      <dgm:prSet/>
      <dgm:spPr/>
      <dgm:t>
        <a:bodyPr/>
        <a:lstStyle/>
        <a:p>
          <a:endParaRPr lang="en-US"/>
        </a:p>
      </dgm:t>
    </dgm:pt>
    <dgm:pt modelId="{D38821E4-8A90-4BFA-A5BE-B33CDC01EA51}" type="sibTrans" cxnId="{E4574818-46A9-4B59-BE8E-170F81454142}">
      <dgm:prSet/>
      <dgm:spPr/>
      <dgm:t>
        <a:bodyPr/>
        <a:lstStyle/>
        <a:p>
          <a:endParaRPr lang="en-US"/>
        </a:p>
      </dgm:t>
    </dgm:pt>
    <dgm:pt modelId="{8F00BF5B-EDE5-4F35-9DA6-D73E0FF27542}">
      <dgm:prSet phldrT="[ტექსტი]" custT="1"/>
      <dgm:spPr/>
      <dgm:t>
        <a:bodyPr/>
        <a:lstStyle/>
        <a:p>
          <a:r>
            <a:rPr lang="ka-GE" sz="1800" b="1" dirty="0" smtClean="0"/>
            <a:t> ქათინაურზე პასუხის გაცემის თავისებურებები, სტრატეგიები  და სიხშირე სოციალურ ქსელში</a:t>
          </a:r>
          <a:endParaRPr lang="en-US" sz="1800" b="1" dirty="0"/>
        </a:p>
      </dgm:t>
    </dgm:pt>
    <dgm:pt modelId="{B4FF6F1E-08C7-4504-AE52-E721B94386B9}" type="parTrans" cxnId="{6A76751C-79D9-4EE9-A5D9-B54488D1B579}">
      <dgm:prSet/>
      <dgm:spPr/>
      <dgm:t>
        <a:bodyPr/>
        <a:lstStyle/>
        <a:p>
          <a:endParaRPr lang="en-US"/>
        </a:p>
      </dgm:t>
    </dgm:pt>
    <dgm:pt modelId="{AC1A1543-E6D8-474F-85A2-698E916DD4DB}" type="sibTrans" cxnId="{6A76751C-79D9-4EE9-A5D9-B54488D1B579}">
      <dgm:prSet/>
      <dgm:spPr/>
      <dgm:t>
        <a:bodyPr/>
        <a:lstStyle/>
        <a:p>
          <a:endParaRPr lang="en-US"/>
        </a:p>
      </dgm:t>
    </dgm:pt>
    <dgm:pt modelId="{41B9FE6F-EEA4-4FB2-AEC1-2FF87D073884}" type="pres">
      <dgm:prSet presAssocID="{C6A77173-8457-4752-8848-542CFCBAB851}" presName="compositeShape" presStyleCnt="0">
        <dgm:presLayoutVars>
          <dgm:dir/>
          <dgm:resizeHandles/>
        </dgm:presLayoutVars>
      </dgm:prSet>
      <dgm:spPr/>
    </dgm:pt>
    <dgm:pt modelId="{B28B6C94-18B7-4929-8E25-739A7D1574A9}" type="pres">
      <dgm:prSet presAssocID="{C6A77173-8457-4752-8848-542CFCBAB851}" presName="pyramid" presStyleLbl="node1" presStyleIdx="0" presStyleCnt="1"/>
      <dgm:spPr/>
    </dgm:pt>
    <dgm:pt modelId="{2BC8BDF7-B6FE-4F17-A04B-68CA3E2B53DD}" type="pres">
      <dgm:prSet presAssocID="{C6A77173-8457-4752-8848-542CFCBAB851}" presName="theList" presStyleCnt="0"/>
      <dgm:spPr/>
    </dgm:pt>
    <dgm:pt modelId="{B539CFFA-2754-4658-9A58-78C9EC911684}" type="pres">
      <dgm:prSet presAssocID="{690DD545-22BB-4F92-B477-8813F028D7F7}" presName="aNode" presStyleLbl="fgAcc1" presStyleIdx="0" presStyleCnt="2">
        <dgm:presLayoutVars>
          <dgm:bulletEnabled val="1"/>
        </dgm:presLayoutVars>
      </dgm:prSet>
      <dgm:spPr/>
      <dgm:t>
        <a:bodyPr/>
        <a:lstStyle/>
        <a:p>
          <a:endParaRPr lang="en-US"/>
        </a:p>
      </dgm:t>
    </dgm:pt>
    <dgm:pt modelId="{50222E8F-1263-49AE-AD5E-F5F49CC4A7EA}" type="pres">
      <dgm:prSet presAssocID="{690DD545-22BB-4F92-B477-8813F028D7F7}" presName="aSpace" presStyleCnt="0"/>
      <dgm:spPr/>
    </dgm:pt>
    <dgm:pt modelId="{BD5F6971-B637-4830-9317-12FA7B6B03E1}" type="pres">
      <dgm:prSet presAssocID="{8F00BF5B-EDE5-4F35-9DA6-D73E0FF27542}" presName="aNode" presStyleLbl="fgAcc1" presStyleIdx="1" presStyleCnt="2" custScaleX="116849">
        <dgm:presLayoutVars>
          <dgm:bulletEnabled val="1"/>
        </dgm:presLayoutVars>
      </dgm:prSet>
      <dgm:spPr/>
      <dgm:t>
        <a:bodyPr/>
        <a:lstStyle/>
        <a:p>
          <a:endParaRPr lang="en-US"/>
        </a:p>
      </dgm:t>
    </dgm:pt>
    <dgm:pt modelId="{B1B67678-66EB-49DB-A732-41C68785C77C}" type="pres">
      <dgm:prSet presAssocID="{8F00BF5B-EDE5-4F35-9DA6-D73E0FF27542}" presName="aSpace" presStyleCnt="0"/>
      <dgm:spPr/>
    </dgm:pt>
  </dgm:ptLst>
  <dgm:cxnLst>
    <dgm:cxn modelId="{FF1C0951-5130-4F7D-9661-8207623337E6}" type="presOf" srcId="{C6A77173-8457-4752-8848-542CFCBAB851}" destId="{41B9FE6F-EEA4-4FB2-AEC1-2FF87D073884}" srcOrd="0" destOrd="0" presId="urn:microsoft.com/office/officeart/2005/8/layout/pyramid2"/>
    <dgm:cxn modelId="{AF46BAB8-2265-48CB-A19F-FFE773E856C2}" type="presOf" srcId="{690DD545-22BB-4F92-B477-8813F028D7F7}" destId="{B539CFFA-2754-4658-9A58-78C9EC911684}" srcOrd="0" destOrd="0" presId="urn:microsoft.com/office/officeart/2005/8/layout/pyramid2"/>
    <dgm:cxn modelId="{6A76751C-79D9-4EE9-A5D9-B54488D1B579}" srcId="{C6A77173-8457-4752-8848-542CFCBAB851}" destId="{8F00BF5B-EDE5-4F35-9DA6-D73E0FF27542}" srcOrd="1" destOrd="0" parTransId="{B4FF6F1E-08C7-4504-AE52-E721B94386B9}" sibTransId="{AC1A1543-E6D8-474F-85A2-698E916DD4DB}"/>
    <dgm:cxn modelId="{E4574818-46A9-4B59-BE8E-170F81454142}" srcId="{C6A77173-8457-4752-8848-542CFCBAB851}" destId="{690DD545-22BB-4F92-B477-8813F028D7F7}" srcOrd="0" destOrd="0" parTransId="{7025B0B5-72AC-4D00-846E-B1C2145B1639}" sibTransId="{D38821E4-8A90-4BFA-A5BE-B33CDC01EA51}"/>
    <dgm:cxn modelId="{5C3DBEBB-6CB0-4F97-B753-C8EB7C1D4456}" type="presOf" srcId="{8F00BF5B-EDE5-4F35-9DA6-D73E0FF27542}" destId="{BD5F6971-B637-4830-9317-12FA7B6B03E1}" srcOrd="0" destOrd="0" presId="urn:microsoft.com/office/officeart/2005/8/layout/pyramid2"/>
    <dgm:cxn modelId="{07E331F0-82F2-4850-BEBA-F114026B5183}" type="presParOf" srcId="{41B9FE6F-EEA4-4FB2-AEC1-2FF87D073884}" destId="{B28B6C94-18B7-4929-8E25-739A7D1574A9}" srcOrd="0" destOrd="0" presId="urn:microsoft.com/office/officeart/2005/8/layout/pyramid2"/>
    <dgm:cxn modelId="{335B4983-B789-402E-A532-6B07565F34B5}" type="presParOf" srcId="{41B9FE6F-EEA4-4FB2-AEC1-2FF87D073884}" destId="{2BC8BDF7-B6FE-4F17-A04B-68CA3E2B53DD}" srcOrd="1" destOrd="0" presId="urn:microsoft.com/office/officeart/2005/8/layout/pyramid2"/>
    <dgm:cxn modelId="{7480BB50-8B9E-4F81-960B-454060C0D9B2}" type="presParOf" srcId="{2BC8BDF7-B6FE-4F17-A04B-68CA3E2B53DD}" destId="{B539CFFA-2754-4658-9A58-78C9EC911684}" srcOrd="0" destOrd="0" presId="urn:microsoft.com/office/officeart/2005/8/layout/pyramid2"/>
    <dgm:cxn modelId="{B3EB5898-48AB-41D9-AD31-09385EB0C2EA}" type="presParOf" srcId="{2BC8BDF7-B6FE-4F17-A04B-68CA3E2B53DD}" destId="{50222E8F-1263-49AE-AD5E-F5F49CC4A7EA}" srcOrd="1" destOrd="0" presId="urn:microsoft.com/office/officeart/2005/8/layout/pyramid2"/>
    <dgm:cxn modelId="{86560F2F-C0D5-4744-8FBF-B9C6D4E90F08}" type="presParOf" srcId="{2BC8BDF7-B6FE-4F17-A04B-68CA3E2B53DD}" destId="{BD5F6971-B637-4830-9317-12FA7B6B03E1}" srcOrd="2" destOrd="0" presId="urn:microsoft.com/office/officeart/2005/8/layout/pyramid2"/>
    <dgm:cxn modelId="{834714C9-188A-4BE6-A9D0-C0037D4DDA6C}" type="presParOf" srcId="{2BC8BDF7-B6FE-4F17-A04B-68CA3E2B53DD}" destId="{B1B67678-66EB-49DB-A732-41C68785C77C}" srcOrd="3"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85583359-D2AE-4094-889A-4F91D99D2087}" type="doc">
      <dgm:prSet loTypeId="urn:microsoft.com/office/officeart/2005/8/layout/vList6" loCatId="list" qsTypeId="urn:microsoft.com/office/officeart/2005/8/quickstyle/3d1" qsCatId="3D" csTypeId="urn:microsoft.com/office/officeart/2005/8/colors/accent1_2" csCatId="accent1" phldr="1"/>
      <dgm:spPr/>
      <dgm:t>
        <a:bodyPr/>
        <a:lstStyle/>
        <a:p>
          <a:endParaRPr lang="en-US"/>
        </a:p>
      </dgm:t>
    </dgm:pt>
    <dgm:pt modelId="{34FBFA2D-F881-464B-BA6C-4B361FB4243B}">
      <dgm:prSet phldrT="[ტექსტი]"/>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dirty="0" smtClean="0">
              <a:solidFill>
                <a:schemeClr val="tx1"/>
              </a:solidFill>
            </a:rPr>
            <a:t>თუ ქათინაური ზედმეტად პირადულია მან </a:t>
          </a:r>
          <a:r>
            <a:rPr lang="ka-GE" dirty="0" err="1" smtClean="0">
              <a:solidFill>
                <a:schemeClr val="tx1"/>
              </a:solidFill>
            </a:rPr>
            <a:t>“უარყოფითი</a:t>
          </a:r>
          <a:r>
            <a:rPr lang="ka-GE" dirty="0" smtClean="0">
              <a:solidFill>
                <a:schemeClr val="tx1"/>
              </a:solidFill>
            </a:rPr>
            <a:t> “ სახის რღვევის საშიშროება შეიძლება შექმნას</a:t>
          </a:r>
          <a:endParaRPr lang="en-US" dirty="0">
            <a:solidFill>
              <a:schemeClr val="tx1"/>
            </a:solidFill>
          </a:endParaRPr>
        </a:p>
      </dgm:t>
    </dgm:pt>
    <dgm:pt modelId="{A91606FD-EF2C-4328-A7E0-6257195F075B}" type="parTrans" cxnId="{9F17B701-C7A2-44AF-867C-067CE1AA0803}">
      <dgm:prSet/>
      <dgm:spPr/>
      <dgm:t>
        <a:bodyPr/>
        <a:lstStyle/>
        <a:p>
          <a:endParaRPr lang="en-US"/>
        </a:p>
      </dgm:t>
    </dgm:pt>
    <dgm:pt modelId="{5E237ACD-B640-4B58-91F2-BF11C3FE6BB4}" type="sibTrans" cxnId="{9F17B701-C7A2-44AF-867C-067CE1AA0803}">
      <dgm:prSet/>
      <dgm:spPr/>
      <dgm:t>
        <a:bodyPr/>
        <a:lstStyle/>
        <a:p>
          <a:endParaRPr lang="en-US"/>
        </a:p>
      </dgm:t>
    </dgm:pt>
    <dgm:pt modelId="{FAE82BAF-4E8B-4F9B-87CE-B46E39B64CD7}">
      <dgm:prSet phldrT="[ტექსტი]" custT="1"/>
      <dgm:spPr/>
      <dgm:t>
        <a:bodyPr/>
        <a:lstStyle/>
        <a:p>
          <a:r>
            <a:rPr lang="en-US" sz="2000" dirty="0" smtClean="0"/>
            <a:t>Your lips look so soft today(man to woman / less known person)</a:t>
          </a:r>
          <a:endParaRPr lang="en-US" sz="2000" dirty="0"/>
        </a:p>
      </dgm:t>
    </dgm:pt>
    <dgm:pt modelId="{C02887E2-E4E6-4FAA-BD6A-29CC8908092F}" type="parTrans" cxnId="{588243AE-8714-4E51-90AF-3E26A6D39532}">
      <dgm:prSet/>
      <dgm:spPr/>
      <dgm:t>
        <a:bodyPr/>
        <a:lstStyle/>
        <a:p>
          <a:endParaRPr lang="en-US"/>
        </a:p>
      </dgm:t>
    </dgm:pt>
    <dgm:pt modelId="{611E35A9-457D-4F03-A84E-ABD4E41A20DF}" type="sibTrans" cxnId="{588243AE-8714-4E51-90AF-3E26A6D39532}">
      <dgm:prSet/>
      <dgm:spPr/>
      <dgm:t>
        <a:bodyPr/>
        <a:lstStyle/>
        <a:p>
          <a:endParaRPr lang="en-US"/>
        </a:p>
      </dgm:t>
    </dgm:pt>
    <dgm:pt modelId="{FFB9CA87-C02A-4819-91CC-C7421BEC910B}">
      <dgm:prSet phldrT="[ტექსტი]"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sz="2000" dirty="0" smtClean="0">
              <a:solidFill>
                <a:schemeClr val="tx1"/>
              </a:solidFill>
              <a:latin typeface="Times New Roman" pitchFamily="18" charset="0"/>
              <a:cs typeface="Times New Roman" pitchFamily="18" charset="0"/>
            </a:rPr>
            <a:t>ქათინაურმა ასევე შეიძლება საფრთხე შეუქმნას მოპასუხის  </a:t>
          </a:r>
          <a:r>
            <a:rPr lang="ka-GE" sz="2000" dirty="0" err="1" smtClean="0">
              <a:solidFill>
                <a:schemeClr val="tx1"/>
              </a:solidFill>
              <a:latin typeface="Times New Roman" pitchFamily="18" charset="0"/>
              <a:cs typeface="Times New Roman" pitchFamily="18" charset="0"/>
            </a:rPr>
            <a:t>“უარყოით”</a:t>
          </a:r>
          <a:r>
            <a:rPr lang="ka-GE" sz="2000" dirty="0" smtClean="0">
              <a:solidFill>
                <a:schemeClr val="tx1"/>
              </a:solidFill>
              <a:latin typeface="Times New Roman" pitchFamily="18" charset="0"/>
              <a:cs typeface="Times New Roman" pitchFamily="18" charset="0"/>
            </a:rPr>
            <a:t> სახეს თუ ის თავს ვალდებულად ჩათვლის უპასუხოს ქათინაურზე ქათინაურით</a:t>
          </a:r>
          <a:endParaRPr lang="en-US" sz="2000" dirty="0" smtClean="0">
            <a:solidFill>
              <a:schemeClr val="tx1"/>
            </a:solidFill>
            <a:latin typeface="Times New Roman" pitchFamily="18" charset="0"/>
            <a:cs typeface="Times New Roman" pitchFamily="18" charset="0"/>
          </a:endParaRPr>
        </a:p>
        <a:p>
          <a:r>
            <a:rPr lang="ka-GE"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dgm:t>
    </dgm:pt>
    <dgm:pt modelId="{F5F956DD-C841-4443-A372-1CDD570B6EB8}" type="parTrans" cxnId="{4275C1CE-5C9D-494D-B451-FE879EF02FE1}">
      <dgm:prSet/>
      <dgm:spPr/>
      <dgm:t>
        <a:bodyPr/>
        <a:lstStyle/>
        <a:p>
          <a:endParaRPr lang="en-US"/>
        </a:p>
      </dgm:t>
    </dgm:pt>
    <dgm:pt modelId="{62513D71-6614-491C-AEE6-EB98D255BBF0}" type="sibTrans" cxnId="{4275C1CE-5C9D-494D-B451-FE879EF02FE1}">
      <dgm:prSet/>
      <dgm:spPr/>
      <dgm:t>
        <a:bodyPr/>
        <a:lstStyle/>
        <a:p>
          <a:endParaRPr lang="en-US"/>
        </a:p>
      </dgm:t>
    </dgm:pt>
    <dgm:pt modelId="{9F0817C8-47DA-48F6-B0F8-4402FE9C1E01}">
      <dgm:prSet custT="1"/>
      <dgm:spPr/>
      <dgm:t>
        <a:bodyPr/>
        <a:lstStyle/>
        <a:p>
          <a:pPr marL="228600" indent="0" defTabSz="1155700">
            <a:lnSpc>
              <a:spcPct val="90000"/>
            </a:lnSpc>
            <a:spcBef>
              <a:spcPct val="0"/>
            </a:spcBef>
            <a:spcAft>
              <a:spcPct val="15000"/>
            </a:spcAft>
            <a:buNone/>
          </a:pPr>
          <a:r>
            <a:rPr lang="en-US" sz="2000" dirty="0" smtClean="0"/>
            <a:t>You look so nice today</a:t>
          </a:r>
          <a:endParaRPr lang="en-US" sz="2000" dirty="0"/>
        </a:p>
      </dgm:t>
    </dgm:pt>
    <dgm:pt modelId="{8DEB4DBC-7A87-4D9F-9C06-BAFB438F5511}" type="parTrans" cxnId="{EF8ED1DD-1C99-481B-B491-A2E9AB7357D5}">
      <dgm:prSet/>
      <dgm:spPr/>
      <dgm:t>
        <a:bodyPr/>
        <a:lstStyle/>
        <a:p>
          <a:endParaRPr lang="en-US"/>
        </a:p>
      </dgm:t>
    </dgm:pt>
    <dgm:pt modelId="{64BD5EF4-B928-456C-A37D-9F7A825A2EA0}" type="sibTrans" cxnId="{EF8ED1DD-1C99-481B-B491-A2E9AB7357D5}">
      <dgm:prSet/>
      <dgm:spPr/>
      <dgm:t>
        <a:bodyPr/>
        <a:lstStyle/>
        <a:p>
          <a:endParaRPr lang="en-US"/>
        </a:p>
      </dgm:t>
    </dgm:pt>
    <dgm:pt modelId="{3325D311-CF2A-45D7-9AB7-669C28CBE721}">
      <dgm:prSet phldrT="[ტექსტი]" custT="1"/>
      <dgm:spPr/>
      <dgm:t>
        <a:bodyPr/>
        <a:lstStyle/>
        <a:p>
          <a:endParaRPr lang="en-US" sz="2400" dirty="0"/>
        </a:p>
      </dgm:t>
    </dgm:pt>
    <dgm:pt modelId="{B7A87DB8-3DF8-4005-9034-644685B1DFE1}" type="parTrans" cxnId="{BCCF7311-55E3-440F-8C44-65EA53702562}">
      <dgm:prSet/>
      <dgm:spPr/>
      <dgm:t>
        <a:bodyPr/>
        <a:lstStyle/>
        <a:p>
          <a:endParaRPr lang="en-US"/>
        </a:p>
      </dgm:t>
    </dgm:pt>
    <dgm:pt modelId="{D2FC4B33-6AA8-4B8F-AFAB-7FF4461F6422}" type="sibTrans" cxnId="{BCCF7311-55E3-440F-8C44-65EA53702562}">
      <dgm:prSet/>
      <dgm:spPr/>
      <dgm:t>
        <a:bodyPr/>
        <a:lstStyle/>
        <a:p>
          <a:endParaRPr lang="en-US"/>
        </a:p>
      </dgm:t>
    </dgm:pt>
    <dgm:pt modelId="{5D8C1A64-9962-4DE6-9CA6-8BBB7722DB60}">
      <dgm:prSet custT="1"/>
      <dgm:spPr/>
      <dgm:t>
        <a:bodyPr/>
        <a:lstStyle/>
        <a:p>
          <a:r>
            <a:rPr lang="ka-GE" sz="2000" dirty="0" smtClean="0">
              <a:solidFill>
                <a:schemeClr val="tx1"/>
              </a:solidFill>
            </a:rPr>
            <a:t>ქათინაური შეიძლება აღქმულ იქნას როგორც შურის გამომხატველი სამეტყველო აქტი (განსაკუთრებით მამაკაცებში) </a:t>
          </a:r>
          <a:endParaRPr lang="en-US" sz="2000" dirty="0">
            <a:solidFill>
              <a:schemeClr val="tx1"/>
            </a:solidFill>
          </a:endParaRPr>
        </a:p>
      </dgm:t>
    </dgm:pt>
    <dgm:pt modelId="{649616EF-F43C-4733-90F9-C89E3874DA90}" type="parTrans" cxnId="{E8BBACF5-41E4-469E-B99B-455971E245A7}">
      <dgm:prSet/>
      <dgm:spPr/>
      <dgm:t>
        <a:bodyPr/>
        <a:lstStyle/>
        <a:p>
          <a:endParaRPr lang="en-US"/>
        </a:p>
      </dgm:t>
    </dgm:pt>
    <dgm:pt modelId="{1A174976-68E0-4CB8-965B-D93D81EDDF9B}" type="sibTrans" cxnId="{E8BBACF5-41E4-469E-B99B-455971E245A7}">
      <dgm:prSet/>
      <dgm:spPr/>
      <dgm:t>
        <a:bodyPr/>
        <a:lstStyle/>
        <a:p>
          <a:endParaRPr lang="en-US"/>
        </a:p>
      </dgm:t>
    </dgm:pt>
    <dgm:pt modelId="{B2782B71-1AF8-4A52-B1BF-3034D14CBA93}">
      <dgm:prSet custT="1"/>
      <dgm:spPr/>
      <dgm:t>
        <a:bodyPr/>
        <a:lstStyle/>
        <a:p>
          <a:r>
            <a:rPr lang="en-US" sz="2000" dirty="0" smtClean="0"/>
            <a:t>Your new car is awesome</a:t>
          </a:r>
          <a:r>
            <a:rPr lang="ka-GE" sz="2000" dirty="0" smtClean="0"/>
            <a:t>!</a:t>
          </a:r>
          <a:r>
            <a:rPr lang="en-US" sz="2000" dirty="0" smtClean="0"/>
            <a:t>  I would like to have just like it one day</a:t>
          </a:r>
          <a:endParaRPr lang="en-US" sz="2000" dirty="0"/>
        </a:p>
      </dgm:t>
    </dgm:pt>
    <dgm:pt modelId="{55F521E0-93D7-4A0C-B459-E383424D15EC}" type="parTrans" cxnId="{D1B59574-9072-4924-B9B5-4CCF5E76352C}">
      <dgm:prSet/>
      <dgm:spPr/>
      <dgm:t>
        <a:bodyPr/>
        <a:lstStyle/>
        <a:p>
          <a:endParaRPr lang="en-US"/>
        </a:p>
      </dgm:t>
    </dgm:pt>
    <dgm:pt modelId="{BF2B9B1F-73C0-481E-9484-16D0C218503C}" type="sibTrans" cxnId="{D1B59574-9072-4924-B9B5-4CCF5E76352C}">
      <dgm:prSet/>
      <dgm:spPr/>
      <dgm:t>
        <a:bodyPr/>
        <a:lstStyle/>
        <a:p>
          <a:endParaRPr lang="en-US"/>
        </a:p>
      </dgm:t>
    </dgm:pt>
    <dgm:pt modelId="{290506FA-E3FA-469D-8691-C3D0AE95560E}">
      <dgm:prSet custT="1"/>
      <dgm:spPr/>
      <dgm:t>
        <a:bodyPr/>
        <a:lstStyle/>
        <a:p>
          <a:pPr marL="228600" indent="0" defTabSz="1155700">
            <a:lnSpc>
              <a:spcPct val="90000"/>
            </a:lnSpc>
            <a:spcBef>
              <a:spcPct val="0"/>
            </a:spcBef>
            <a:spcAft>
              <a:spcPct val="15000"/>
            </a:spcAft>
            <a:buNone/>
          </a:pPr>
          <a:r>
            <a:rPr lang="en-US" sz="2000" dirty="0" smtClean="0"/>
            <a:t>Oh, Thanks you too</a:t>
          </a:r>
          <a:r>
            <a:rPr lang="ka-GE" sz="2000" dirty="0" smtClean="0"/>
            <a:t>.</a:t>
          </a:r>
          <a:endParaRPr lang="en-US" sz="2000" dirty="0"/>
        </a:p>
      </dgm:t>
    </dgm:pt>
    <dgm:pt modelId="{557DDE9F-1644-4008-A727-B5777221C9DC}" type="parTrans" cxnId="{0EE24D17-8B76-4ACC-9CC8-58FD1FD952AB}">
      <dgm:prSet/>
      <dgm:spPr/>
      <dgm:t>
        <a:bodyPr/>
        <a:lstStyle/>
        <a:p>
          <a:endParaRPr lang="en-US"/>
        </a:p>
      </dgm:t>
    </dgm:pt>
    <dgm:pt modelId="{BB73E07D-D397-4946-B0DD-8C06B1023F86}" type="sibTrans" cxnId="{0EE24D17-8B76-4ACC-9CC8-58FD1FD952AB}">
      <dgm:prSet/>
      <dgm:spPr/>
      <dgm:t>
        <a:bodyPr/>
        <a:lstStyle/>
        <a:p>
          <a:endParaRPr lang="en-US"/>
        </a:p>
      </dgm:t>
    </dgm:pt>
    <dgm:pt modelId="{E52AE34B-DB27-473B-8CE3-4392A6BA7EE4}" type="pres">
      <dgm:prSet presAssocID="{85583359-D2AE-4094-889A-4F91D99D2087}" presName="Name0" presStyleCnt="0">
        <dgm:presLayoutVars>
          <dgm:dir/>
          <dgm:animLvl val="lvl"/>
          <dgm:resizeHandles/>
        </dgm:presLayoutVars>
      </dgm:prSet>
      <dgm:spPr/>
      <dgm:t>
        <a:bodyPr/>
        <a:lstStyle/>
        <a:p>
          <a:endParaRPr lang="en-US"/>
        </a:p>
      </dgm:t>
    </dgm:pt>
    <dgm:pt modelId="{84C060C6-3F45-4F11-BDEB-4866351E77D0}" type="pres">
      <dgm:prSet presAssocID="{34FBFA2D-F881-464B-BA6C-4B361FB4243B}" presName="linNode" presStyleCnt="0"/>
      <dgm:spPr/>
    </dgm:pt>
    <dgm:pt modelId="{99892BDB-4CF8-420C-BC87-72CE05CF347A}" type="pres">
      <dgm:prSet presAssocID="{34FBFA2D-F881-464B-BA6C-4B361FB4243B}" presName="parentShp" presStyleLbl="node1" presStyleIdx="0" presStyleCnt="3">
        <dgm:presLayoutVars>
          <dgm:bulletEnabled val="1"/>
        </dgm:presLayoutVars>
      </dgm:prSet>
      <dgm:spPr/>
      <dgm:t>
        <a:bodyPr/>
        <a:lstStyle/>
        <a:p>
          <a:endParaRPr lang="en-US"/>
        </a:p>
      </dgm:t>
    </dgm:pt>
    <dgm:pt modelId="{BC9B6049-FEB2-4AE1-ACDE-0E1AD784CB75}" type="pres">
      <dgm:prSet presAssocID="{34FBFA2D-F881-464B-BA6C-4B361FB4243B}" presName="childShp" presStyleLbl="bgAccFollowNode1" presStyleIdx="0" presStyleCnt="3">
        <dgm:presLayoutVars>
          <dgm:bulletEnabled val="1"/>
        </dgm:presLayoutVars>
      </dgm:prSet>
      <dgm:spPr/>
      <dgm:t>
        <a:bodyPr/>
        <a:lstStyle/>
        <a:p>
          <a:endParaRPr lang="en-US"/>
        </a:p>
      </dgm:t>
    </dgm:pt>
    <dgm:pt modelId="{7CB89BFD-4C94-4B21-9BAA-FB79560ECA41}" type="pres">
      <dgm:prSet presAssocID="{5E237ACD-B640-4B58-91F2-BF11C3FE6BB4}" presName="spacing" presStyleCnt="0"/>
      <dgm:spPr/>
    </dgm:pt>
    <dgm:pt modelId="{3D949C19-0E44-4F0A-B440-7425C7AC6941}" type="pres">
      <dgm:prSet presAssocID="{FFB9CA87-C02A-4819-91CC-C7421BEC910B}" presName="linNode" presStyleCnt="0"/>
      <dgm:spPr/>
    </dgm:pt>
    <dgm:pt modelId="{5E07192A-E610-4A04-BC62-831EB70FDAA6}" type="pres">
      <dgm:prSet presAssocID="{FFB9CA87-C02A-4819-91CC-C7421BEC910B}" presName="parentShp" presStyleLbl="node1" presStyleIdx="1" presStyleCnt="3" custScaleY="146408">
        <dgm:presLayoutVars>
          <dgm:bulletEnabled val="1"/>
        </dgm:presLayoutVars>
      </dgm:prSet>
      <dgm:spPr/>
      <dgm:t>
        <a:bodyPr/>
        <a:lstStyle/>
        <a:p>
          <a:endParaRPr lang="en-US"/>
        </a:p>
      </dgm:t>
    </dgm:pt>
    <dgm:pt modelId="{4F996F57-81A1-49F2-BC70-4C64FB71907C}" type="pres">
      <dgm:prSet presAssocID="{FFB9CA87-C02A-4819-91CC-C7421BEC910B}" presName="childShp" presStyleLbl="bgAccFollowNode1" presStyleIdx="1" presStyleCnt="3" custLinFactNeighborX="-3920" custLinFactNeighborY="194">
        <dgm:presLayoutVars>
          <dgm:bulletEnabled val="1"/>
        </dgm:presLayoutVars>
      </dgm:prSet>
      <dgm:spPr/>
      <dgm:t>
        <a:bodyPr/>
        <a:lstStyle/>
        <a:p>
          <a:endParaRPr lang="en-US"/>
        </a:p>
      </dgm:t>
    </dgm:pt>
    <dgm:pt modelId="{0E13D683-82C2-465A-87A9-A372D8919CDE}" type="pres">
      <dgm:prSet presAssocID="{62513D71-6614-491C-AEE6-EB98D255BBF0}" presName="spacing" presStyleCnt="0"/>
      <dgm:spPr/>
    </dgm:pt>
    <dgm:pt modelId="{9FAE7E58-E239-494B-A958-D66BAA1C9234}" type="pres">
      <dgm:prSet presAssocID="{5D8C1A64-9962-4DE6-9CA6-8BBB7722DB60}" presName="linNode" presStyleCnt="0"/>
      <dgm:spPr/>
    </dgm:pt>
    <dgm:pt modelId="{B1B38F22-B6C9-4C98-9B9B-E5B417553F70}" type="pres">
      <dgm:prSet presAssocID="{5D8C1A64-9962-4DE6-9CA6-8BBB7722DB60}" presName="parentShp" presStyleLbl="node1" presStyleIdx="2" presStyleCnt="3">
        <dgm:presLayoutVars>
          <dgm:bulletEnabled val="1"/>
        </dgm:presLayoutVars>
      </dgm:prSet>
      <dgm:spPr/>
      <dgm:t>
        <a:bodyPr/>
        <a:lstStyle/>
        <a:p>
          <a:endParaRPr lang="en-US"/>
        </a:p>
      </dgm:t>
    </dgm:pt>
    <dgm:pt modelId="{14BC8704-D5C5-47EE-9890-E93EC97C1B0E}" type="pres">
      <dgm:prSet presAssocID="{5D8C1A64-9962-4DE6-9CA6-8BBB7722DB60}" presName="childShp" presStyleLbl="bgAccFollowNode1" presStyleIdx="2" presStyleCnt="3">
        <dgm:presLayoutVars>
          <dgm:bulletEnabled val="1"/>
        </dgm:presLayoutVars>
      </dgm:prSet>
      <dgm:spPr/>
      <dgm:t>
        <a:bodyPr/>
        <a:lstStyle/>
        <a:p>
          <a:endParaRPr lang="en-US"/>
        </a:p>
      </dgm:t>
    </dgm:pt>
  </dgm:ptLst>
  <dgm:cxnLst>
    <dgm:cxn modelId="{588243AE-8714-4E51-90AF-3E26A6D39532}" srcId="{34FBFA2D-F881-464B-BA6C-4B361FB4243B}" destId="{FAE82BAF-4E8B-4F9B-87CE-B46E39B64CD7}" srcOrd="1" destOrd="0" parTransId="{C02887E2-E4E6-4FAA-BD6A-29CC8908092F}" sibTransId="{611E35A9-457D-4F03-A84E-ABD4E41A20DF}"/>
    <dgm:cxn modelId="{0EE24D17-8B76-4ACC-9CC8-58FD1FD952AB}" srcId="{FFB9CA87-C02A-4819-91CC-C7421BEC910B}" destId="{290506FA-E3FA-469D-8691-C3D0AE95560E}" srcOrd="1" destOrd="0" parTransId="{557DDE9F-1644-4008-A727-B5777221C9DC}" sibTransId="{BB73E07D-D397-4946-B0DD-8C06B1023F86}"/>
    <dgm:cxn modelId="{DBB742FF-89D3-4A20-8DAB-2CD67B7017FF}" type="presOf" srcId="{FAE82BAF-4E8B-4F9B-87CE-B46E39B64CD7}" destId="{BC9B6049-FEB2-4AE1-ACDE-0E1AD784CB75}" srcOrd="0" destOrd="1" presId="urn:microsoft.com/office/officeart/2005/8/layout/vList6"/>
    <dgm:cxn modelId="{23608C83-0A0F-4217-B88A-48508FA9211D}" type="presOf" srcId="{85583359-D2AE-4094-889A-4F91D99D2087}" destId="{E52AE34B-DB27-473B-8CE3-4392A6BA7EE4}" srcOrd="0" destOrd="0" presId="urn:microsoft.com/office/officeart/2005/8/layout/vList6"/>
    <dgm:cxn modelId="{D1B59574-9072-4924-B9B5-4CCF5E76352C}" srcId="{5D8C1A64-9962-4DE6-9CA6-8BBB7722DB60}" destId="{B2782B71-1AF8-4A52-B1BF-3034D14CBA93}" srcOrd="0" destOrd="0" parTransId="{55F521E0-93D7-4A0C-B459-E383424D15EC}" sibTransId="{BF2B9B1F-73C0-481E-9484-16D0C218503C}"/>
    <dgm:cxn modelId="{4275C1CE-5C9D-494D-B451-FE879EF02FE1}" srcId="{85583359-D2AE-4094-889A-4F91D99D2087}" destId="{FFB9CA87-C02A-4819-91CC-C7421BEC910B}" srcOrd="1" destOrd="0" parTransId="{F5F956DD-C841-4443-A372-1CDD570B6EB8}" sibTransId="{62513D71-6614-491C-AEE6-EB98D255BBF0}"/>
    <dgm:cxn modelId="{E8BBACF5-41E4-469E-B99B-455971E245A7}" srcId="{85583359-D2AE-4094-889A-4F91D99D2087}" destId="{5D8C1A64-9962-4DE6-9CA6-8BBB7722DB60}" srcOrd="2" destOrd="0" parTransId="{649616EF-F43C-4733-90F9-C89E3874DA90}" sibTransId="{1A174976-68E0-4CB8-965B-D93D81EDDF9B}"/>
    <dgm:cxn modelId="{EFE1FB10-6BA6-4031-85D4-97DA245770F5}" type="presOf" srcId="{290506FA-E3FA-469D-8691-C3D0AE95560E}" destId="{4F996F57-81A1-49F2-BC70-4C64FB71907C}" srcOrd="0" destOrd="1" presId="urn:microsoft.com/office/officeart/2005/8/layout/vList6"/>
    <dgm:cxn modelId="{BCCF7311-55E3-440F-8C44-65EA53702562}" srcId="{34FBFA2D-F881-464B-BA6C-4B361FB4243B}" destId="{3325D311-CF2A-45D7-9AB7-669C28CBE721}" srcOrd="0" destOrd="0" parTransId="{B7A87DB8-3DF8-4005-9034-644685B1DFE1}" sibTransId="{D2FC4B33-6AA8-4B8F-AFAB-7FF4461F6422}"/>
    <dgm:cxn modelId="{79DF638E-3304-4E6C-8AA2-44F64763B157}" type="presOf" srcId="{34FBFA2D-F881-464B-BA6C-4B361FB4243B}" destId="{99892BDB-4CF8-420C-BC87-72CE05CF347A}" srcOrd="0" destOrd="0" presId="urn:microsoft.com/office/officeart/2005/8/layout/vList6"/>
    <dgm:cxn modelId="{FD149F64-F047-4EB4-8478-EA96D07EAA65}" type="presOf" srcId="{5D8C1A64-9962-4DE6-9CA6-8BBB7722DB60}" destId="{B1B38F22-B6C9-4C98-9B9B-E5B417553F70}" srcOrd="0" destOrd="0" presId="urn:microsoft.com/office/officeart/2005/8/layout/vList6"/>
    <dgm:cxn modelId="{62B015FB-3A82-4C82-A181-51247BF4D4CB}" type="presOf" srcId="{B2782B71-1AF8-4A52-B1BF-3034D14CBA93}" destId="{14BC8704-D5C5-47EE-9890-E93EC97C1B0E}" srcOrd="0" destOrd="0" presId="urn:microsoft.com/office/officeart/2005/8/layout/vList6"/>
    <dgm:cxn modelId="{9F17B701-C7A2-44AF-867C-067CE1AA0803}" srcId="{85583359-D2AE-4094-889A-4F91D99D2087}" destId="{34FBFA2D-F881-464B-BA6C-4B361FB4243B}" srcOrd="0" destOrd="0" parTransId="{A91606FD-EF2C-4328-A7E0-6257195F075B}" sibTransId="{5E237ACD-B640-4B58-91F2-BF11C3FE6BB4}"/>
    <dgm:cxn modelId="{AEF8E747-B150-44A5-BFED-65A3052BA3FC}" type="presOf" srcId="{3325D311-CF2A-45D7-9AB7-669C28CBE721}" destId="{BC9B6049-FEB2-4AE1-ACDE-0E1AD784CB75}" srcOrd="0" destOrd="0" presId="urn:microsoft.com/office/officeart/2005/8/layout/vList6"/>
    <dgm:cxn modelId="{6EE3A57C-A787-465D-A26B-5EA519621970}" type="presOf" srcId="{9F0817C8-47DA-48F6-B0F8-4402FE9C1E01}" destId="{4F996F57-81A1-49F2-BC70-4C64FB71907C}" srcOrd="0" destOrd="0" presId="urn:microsoft.com/office/officeart/2005/8/layout/vList6"/>
    <dgm:cxn modelId="{89124AB9-BDFB-4D3E-BFCD-096CC35D83D7}" type="presOf" srcId="{FFB9CA87-C02A-4819-91CC-C7421BEC910B}" destId="{5E07192A-E610-4A04-BC62-831EB70FDAA6}" srcOrd="0" destOrd="0" presId="urn:microsoft.com/office/officeart/2005/8/layout/vList6"/>
    <dgm:cxn modelId="{EF8ED1DD-1C99-481B-B491-A2E9AB7357D5}" srcId="{FFB9CA87-C02A-4819-91CC-C7421BEC910B}" destId="{9F0817C8-47DA-48F6-B0F8-4402FE9C1E01}" srcOrd="0" destOrd="0" parTransId="{8DEB4DBC-7A87-4D9F-9C06-BAFB438F5511}" sibTransId="{64BD5EF4-B928-456C-A37D-9F7A825A2EA0}"/>
    <dgm:cxn modelId="{AEE33AC4-DFF5-4FFB-A314-675A826E6AB3}" type="presParOf" srcId="{E52AE34B-DB27-473B-8CE3-4392A6BA7EE4}" destId="{84C060C6-3F45-4F11-BDEB-4866351E77D0}" srcOrd="0" destOrd="0" presId="urn:microsoft.com/office/officeart/2005/8/layout/vList6"/>
    <dgm:cxn modelId="{3C5DEB7F-2960-4E52-9F48-4D3111267A9D}" type="presParOf" srcId="{84C060C6-3F45-4F11-BDEB-4866351E77D0}" destId="{99892BDB-4CF8-420C-BC87-72CE05CF347A}" srcOrd="0" destOrd="0" presId="urn:microsoft.com/office/officeart/2005/8/layout/vList6"/>
    <dgm:cxn modelId="{E3630048-CEA3-47CF-821C-C2ED37ACEB35}" type="presParOf" srcId="{84C060C6-3F45-4F11-BDEB-4866351E77D0}" destId="{BC9B6049-FEB2-4AE1-ACDE-0E1AD784CB75}" srcOrd="1" destOrd="0" presId="urn:microsoft.com/office/officeart/2005/8/layout/vList6"/>
    <dgm:cxn modelId="{02AD9B3D-CF46-40ED-9A95-0AE3A77F9953}" type="presParOf" srcId="{E52AE34B-DB27-473B-8CE3-4392A6BA7EE4}" destId="{7CB89BFD-4C94-4B21-9BAA-FB79560ECA41}" srcOrd="1" destOrd="0" presId="urn:microsoft.com/office/officeart/2005/8/layout/vList6"/>
    <dgm:cxn modelId="{1140B1C1-DB54-432B-AB5B-962C4CFFE789}" type="presParOf" srcId="{E52AE34B-DB27-473B-8CE3-4392A6BA7EE4}" destId="{3D949C19-0E44-4F0A-B440-7425C7AC6941}" srcOrd="2" destOrd="0" presId="urn:microsoft.com/office/officeart/2005/8/layout/vList6"/>
    <dgm:cxn modelId="{D7FF58B2-014F-4698-A03A-34E7E9D75A37}" type="presParOf" srcId="{3D949C19-0E44-4F0A-B440-7425C7AC6941}" destId="{5E07192A-E610-4A04-BC62-831EB70FDAA6}" srcOrd="0" destOrd="0" presId="urn:microsoft.com/office/officeart/2005/8/layout/vList6"/>
    <dgm:cxn modelId="{F9B1E8B9-24AB-42F5-8875-A4B33B4DCF95}" type="presParOf" srcId="{3D949C19-0E44-4F0A-B440-7425C7AC6941}" destId="{4F996F57-81A1-49F2-BC70-4C64FB71907C}" srcOrd="1" destOrd="0" presId="urn:microsoft.com/office/officeart/2005/8/layout/vList6"/>
    <dgm:cxn modelId="{F6495C27-F807-4157-9ED5-E20E912B9C80}" type="presParOf" srcId="{E52AE34B-DB27-473B-8CE3-4392A6BA7EE4}" destId="{0E13D683-82C2-465A-87A9-A372D8919CDE}" srcOrd="3" destOrd="0" presId="urn:microsoft.com/office/officeart/2005/8/layout/vList6"/>
    <dgm:cxn modelId="{BB6CB69D-C17F-4FC7-AC39-EA697E95CF23}" type="presParOf" srcId="{E52AE34B-DB27-473B-8CE3-4392A6BA7EE4}" destId="{9FAE7E58-E239-494B-A958-D66BAA1C9234}" srcOrd="4" destOrd="0" presId="urn:microsoft.com/office/officeart/2005/8/layout/vList6"/>
    <dgm:cxn modelId="{413843F2-DEA8-4F69-9BAE-CA3590DB1024}" type="presParOf" srcId="{9FAE7E58-E239-494B-A958-D66BAA1C9234}" destId="{B1B38F22-B6C9-4C98-9B9B-E5B417553F70}" srcOrd="0" destOrd="0" presId="urn:microsoft.com/office/officeart/2005/8/layout/vList6"/>
    <dgm:cxn modelId="{4CD9021D-22C8-437E-8A63-65140393BBB4}" type="presParOf" srcId="{9FAE7E58-E239-494B-A958-D66BAA1C9234}" destId="{14BC8704-D5C5-47EE-9890-E93EC97C1B0E}"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049BCF81-66B4-4BE5-B9EF-5D415BEC15A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462AC507-1696-441A-9B8C-8AC427F5E250}">
      <dgm:prSet phldrT="[ტექსტი]" custT="1"/>
      <dgm:spPr/>
      <dgm:t>
        <a:bodyPr/>
        <a:lstStyle/>
        <a:p>
          <a:r>
            <a:rPr lang="ka-GE" sz="1800" b="1" dirty="0" smtClean="0">
              <a:solidFill>
                <a:schemeClr val="tx1"/>
              </a:solidFill>
              <a:cs typeface="Times New Roman" pitchFamily="18" charset="0"/>
            </a:rPr>
            <a:t>მადლიერების გამოხატვა</a:t>
          </a:r>
          <a:endParaRPr lang="en-US" sz="1800" b="1" dirty="0">
            <a:solidFill>
              <a:schemeClr val="tx1"/>
            </a:solidFill>
            <a:latin typeface="Times New Roman" pitchFamily="18" charset="0"/>
            <a:cs typeface="Times New Roman" pitchFamily="18" charset="0"/>
          </a:endParaRPr>
        </a:p>
      </dgm:t>
    </dgm:pt>
    <dgm:pt modelId="{F0E79406-ADCB-4CC5-A21B-1490256571AC}" type="parTrans" cxnId="{080D6F6A-9207-4C2E-8CBF-5868A964BE08}">
      <dgm:prSet/>
      <dgm:spPr/>
      <dgm:t>
        <a:bodyPr/>
        <a:lstStyle/>
        <a:p>
          <a:endParaRPr lang="en-US"/>
        </a:p>
      </dgm:t>
    </dgm:pt>
    <dgm:pt modelId="{A747CFDF-B4A5-4906-B999-222555DD7977}" type="sibTrans" cxnId="{080D6F6A-9207-4C2E-8CBF-5868A964BE08}">
      <dgm:prSet/>
      <dgm:spPr/>
      <dgm:t>
        <a:bodyPr/>
        <a:lstStyle/>
        <a:p>
          <a:endParaRPr lang="en-US"/>
        </a:p>
      </dgm:t>
    </dgm:pt>
    <dgm:pt modelId="{68EAB65D-CE74-4DAC-9DDD-B78CE5F6A24D}">
      <dgm:prSet phldrT="[ტექსტი]" custT="1"/>
      <dgm:spPr/>
      <dgm:t>
        <a:bodyPr/>
        <a:lstStyle/>
        <a:p>
          <a:r>
            <a:rPr lang="en-US" sz="1800" dirty="0" smtClean="0"/>
            <a:t>"I didn't want to go </a:t>
          </a:r>
          <a:r>
            <a:rPr lang="en-US" sz="1800" u="sng" dirty="0" smtClean="0"/>
            <a:t>without thanking  the kindest </a:t>
          </a:r>
          <a:r>
            <a:rPr lang="en-US" sz="1800" u="sng" dirty="0" err="1" smtClean="0"/>
            <a:t>person”</a:t>
          </a:r>
          <a:r>
            <a:rPr lang="en-US" sz="1800" dirty="0" err="1" smtClean="0"/>
            <a:t>he</a:t>
          </a:r>
          <a:r>
            <a:rPr lang="en-US" sz="1800" dirty="0" smtClean="0"/>
            <a:t> said.</a:t>
          </a:r>
          <a:endParaRPr lang="en-US" sz="1800" dirty="0"/>
        </a:p>
      </dgm:t>
    </dgm:pt>
    <dgm:pt modelId="{99C149FE-06C2-462D-9E7A-501A94533133}" type="parTrans" cxnId="{8324E48B-F715-4C65-932E-5D3B08F08CC7}">
      <dgm:prSet/>
      <dgm:spPr/>
      <dgm:t>
        <a:bodyPr/>
        <a:lstStyle/>
        <a:p>
          <a:endParaRPr lang="en-US"/>
        </a:p>
      </dgm:t>
    </dgm:pt>
    <dgm:pt modelId="{604EE467-0687-4E83-8DB3-A762FFDE8DF7}" type="sibTrans" cxnId="{8324E48B-F715-4C65-932E-5D3B08F08CC7}">
      <dgm:prSet/>
      <dgm:spPr/>
      <dgm:t>
        <a:bodyPr/>
        <a:lstStyle/>
        <a:p>
          <a:endParaRPr lang="en-US"/>
        </a:p>
      </dgm:t>
    </dgm:pt>
    <dgm:pt modelId="{62A83616-CFC9-4CC7-93EC-989D5D805EBC}">
      <dgm:prSet phldrT="[ტექსტი]" custT="1"/>
      <dgm:spPr/>
      <dgm:t>
        <a:bodyPr/>
        <a:lstStyle/>
        <a:p>
          <a:r>
            <a:rPr lang="ka-GE" sz="2000" b="1" dirty="0" smtClean="0">
              <a:solidFill>
                <a:schemeClr val="tx1"/>
              </a:solidFill>
            </a:rPr>
            <a:t>მისალმება</a:t>
          </a:r>
          <a:endParaRPr lang="en-US" sz="2000" b="1" dirty="0">
            <a:solidFill>
              <a:schemeClr val="tx1"/>
            </a:solidFill>
          </a:endParaRPr>
        </a:p>
      </dgm:t>
    </dgm:pt>
    <dgm:pt modelId="{AB0EBFA5-A705-4AFD-8470-BB2A6BFA19BE}" type="parTrans" cxnId="{3BD9CEAC-3CF1-4048-BAE5-7D9D2141CBD8}">
      <dgm:prSet/>
      <dgm:spPr/>
      <dgm:t>
        <a:bodyPr/>
        <a:lstStyle/>
        <a:p>
          <a:endParaRPr lang="en-US"/>
        </a:p>
      </dgm:t>
    </dgm:pt>
    <dgm:pt modelId="{6291CF01-EC29-439D-B170-05F743FB04E0}" type="sibTrans" cxnId="{3BD9CEAC-3CF1-4048-BAE5-7D9D2141CBD8}">
      <dgm:prSet/>
      <dgm:spPr/>
      <dgm:t>
        <a:bodyPr/>
        <a:lstStyle/>
        <a:p>
          <a:endParaRPr lang="en-US"/>
        </a:p>
      </dgm:t>
    </dgm:pt>
    <dgm:pt modelId="{4E82D67E-F117-4B3B-B103-3032214E41AF}">
      <dgm:prSet phldrT="[ტექსტი]"/>
      <dgm:spPr/>
      <dgm:t>
        <a:bodyPr/>
        <a:lstStyle/>
        <a:p>
          <a:r>
            <a:rPr lang="en-US" dirty="0" smtClean="0"/>
            <a:t>Good-evening, dear Gertrude! So kind of you to </a:t>
          </a:r>
          <a:r>
            <a:rPr lang="en-US" dirty="0" err="1" smtClean="0"/>
            <a:t>let,me</a:t>
          </a:r>
          <a:r>
            <a:rPr lang="en-US" dirty="0" smtClean="0"/>
            <a:t> bring my friend, Mrs. </a:t>
          </a:r>
          <a:r>
            <a:rPr lang="en-US" dirty="0" err="1" smtClean="0"/>
            <a:t>Cheveley</a:t>
          </a:r>
          <a:r>
            <a:rPr lang="en-US" dirty="0" smtClean="0"/>
            <a:t>. </a:t>
          </a:r>
          <a:r>
            <a:rPr lang="en-US" u="sng" dirty="0" smtClean="0"/>
            <a:t>Two such charming women should know each other!"</a:t>
          </a:r>
          <a:endParaRPr lang="en-US" u="sng" dirty="0"/>
        </a:p>
      </dgm:t>
    </dgm:pt>
    <dgm:pt modelId="{DA091591-BD1E-41A7-983C-72016F7EB256}" type="parTrans" cxnId="{448153EF-7649-4B63-8A55-520DD5CF0392}">
      <dgm:prSet/>
      <dgm:spPr/>
      <dgm:t>
        <a:bodyPr/>
        <a:lstStyle/>
        <a:p>
          <a:endParaRPr lang="en-US"/>
        </a:p>
      </dgm:t>
    </dgm:pt>
    <dgm:pt modelId="{F799535B-E9B2-4ECF-BD32-409ABC844127}" type="sibTrans" cxnId="{448153EF-7649-4B63-8A55-520DD5CF0392}">
      <dgm:prSet/>
      <dgm:spPr/>
      <dgm:t>
        <a:bodyPr/>
        <a:lstStyle/>
        <a:p>
          <a:endParaRPr lang="en-US"/>
        </a:p>
      </dgm:t>
    </dgm:pt>
    <dgm:pt modelId="{0E8E9BCE-F8E7-4A1F-A7DC-62A296DE5B07}">
      <dgm:prSet phldrT="[ტექსტი]" custT="1"/>
      <dgm:spPr/>
      <dgm:t>
        <a:bodyPr/>
        <a:lstStyle/>
        <a:p>
          <a:r>
            <a:rPr lang="ka-GE" sz="2000" b="1" dirty="0" smtClean="0">
              <a:solidFill>
                <a:schemeClr val="tx1"/>
              </a:solidFill>
            </a:rPr>
            <a:t>საუბრის დაწყება</a:t>
          </a:r>
          <a:endParaRPr lang="en-US" sz="2000" b="1" dirty="0">
            <a:solidFill>
              <a:schemeClr val="tx1"/>
            </a:solidFill>
          </a:endParaRPr>
        </a:p>
      </dgm:t>
    </dgm:pt>
    <dgm:pt modelId="{FCDB5A4D-8AD0-4588-A430-2C5A4B5BA932}" type="sibTrans" cxnId="{1D8648E6-A5B4-4E09-8952-642D4C1C5885}">
      <dgm:prSet/>
      <dgm:spPr/>
      <dgm:t>
        <a:bodyPr/>
        <a:lstStyle/>
        <a:p>
          <a:endParaRPr lang="en-US"/>
        </a:p>
      </dgm:t>
    </dgm:pt>
    <dgm:pt modelId="{C44A15D4-9A9A-4908-B558-6C4567C1F3C7}" type="parTrans" cxnId="{1D8648E6-A5B4-4E09-8952-642D4C1C5885}">
      <dgm:prSet/>
      <dgm:spPr/>
      <dgm:t>
        <a:bodyPr/>
        <a:lstStyle/>
        <a:p>
          <a:endParaRPr lang="en-US"/>
        </a:p>
      </dgm:t>
    </dgm:pt>
    <dgm:pt modelId="{C6B2CFC3-46A4-4C4D-9BCE-7B06EF9E3DDA}">
      <dgm:prSet custT="1"/>
      <dgm:spPr/>
      <dgm:t>
        <a:bodyPr/>
        <a:lstStyle/>
        <a:p>
          <a:r>
            <a:rPr lang="en-US" sz="1400" dirty="0" smtClean="0"/>
            <a:t>"</a:t>
          </a:r>
          <a:r>
            <a:rPr lang="en-US" sz="1800" u="sng" dirty="0" smtClean="0"/>
            <a:t>How is the most charming woman in the world</a:t>
          </a:r>
          <a:r>
            <a:rPr lang="en-US" sz="1800" dirty="0" smtClean="0"/>
            <a:t>?"</a:t>
          </a:r>
          <a:endParaRPr lang="en-US" sz="1800" dirty="0"/>
        </a:p>
      </dgm:t>
    </dgm:pt>
    <dgm:pt modelId="{F07B5364-C475-4826-B310-99CFAE02138A}" type="parTrans" cxnId="{172ADBC3-3F27-4BD2-857F-F0A027C9AE6D}">
      <dgm:prSet/>
      <dgm:spPr/>
      <dgm:t>
        <a:bodyPr/>
        <a:lstStyle/>
        <a:p>
          <a:endParaRPr lang="en-US"/>
        </a:p>
      </dgm:t>
    </dgm:pt>
    <dgm:pt modelId="{225C9C87-A39E-41C1-AC1A-DD116A77F5CB}" type="sibTrans" cxnId="{172ADBC3-3F27-4BD2-857F-F0A027C9AE6D}">
      <dgm:prSet/>
      <dgm:spPr/>
      <dgm:t>
        <a:bodyPr/>
        <a:lstStyle/>
        <a:p>
          <a:endParaRPr lang="en-US"/>
        </a:p>
      </dgm:t>
    </dgm:pt>
    <dgm:pt modelId="{DC7FD2A2-89EC-4BF7-B33E-9CFF3681DC79}">
      <dgm:prSet phldrT="[ტექსტი]" custT="1"/>
      <dgm:spPr/>
      <dgm:t>
        <a:bodyPr/>
        <a:lstStyle/>
        <a:p>
          <a:r>
            <a:rPr lang="ka-GE" sz="2000" b="1" dirty="0" smtClean="0">
              <a:solidFill>
                <a:schemeClr val="tx1"/>
              </a:solidFill>
            </a:rPr>
            <a:t>მოსაუბრის გამხნევება</a:t>
          </a:r>
          <a:endParaRPr lang="en-US" sz="2000" b="1" dirty="0">
            <a:solidFill>
              <a:schemeClr val="tx1"/>
            </a:solidFill>
          </a:endParaRPr>
        </a:p>
      </dgm:t>
    </dgm:pt>
    <dgm:pt modelId="{7B502222-3F0C-46C3-9C91-E477CE53B038}" type="sibTrans" cxnId="{28261A61-D9BF-4A81-AA0F-15EFC2C5A784}">
      <dgm:prSet/>
      <dgm:spPr/>
      <dgm:t>
        <a:bodyPr/>
        <a:lstStyle/>
        <a:p>
          <a:endParaRPr lang="en-US"/>
        </a:p>
      </dgm:t>
    </dgm:pt>
    <dgm:pt modelId="{80EB6F84-E543-4C80-9A34-6E08FA312D4A}" type="parTrans" cxnId="{28261A61-D9BF-4A81-AA0F-15EFC2C5A784}">
      <dgm:prSet/>
      <dgm:spPr/>
      <dgm:t>
        <a:bodyPr/>
        <a:lstStyle/>
        <a:p>
          <a:endParaRPr lang="en-US"/>
        </a:p>
      </dgm:t>
    </dgm:pt>
    <dgm:pt modelId="{B3AA2344-7307-4CC6-9E56-0632CA7420E9}">
      <dgm:prSet/>
      <dgm:spPr/>
      <dgm:t>
        <a:bodyPr/>
        <a:lstStyle/>
        <a:p>
          <a:r>
            <a:rPr lang="en-US" dirty="0" smtClean="0"/>
            <a:t>"What's wrong then? The part's wonderful. I mean</a:t>
          </a:r>
          <a:r>
            <a:rPr lang="en-US" u="sng" dirty="0" smtClean="0"/>
            <a:t>, it's the sort of thing that you can do better than anyone in the world." "It's a wonderful part, I know that."</a:t>
          </a:r>
          <a:endParaRPr lang="en-US" u="sng" dirty="0"/>
        </a:p>
      </dgm:t>
    </dgm:pt>
    <dgm:pt modelId="{F15328F3-C751-4CA9-A34E-154ABD793A03}" type="parTrans" cxnId="{08A400B8-388E-4E2D-B752-37D560A463B0}">
      <dgm:prSet/>
      <dgm:spPr/>
      <dgm:t>
        <a:bodyPr/>
        <a:lstStyle/>
        <a:p>
          <a:endParaRPr lang="en-US"/>
        </a:p>
      </dgm:t>
    </dgm:pt>
    <dgm:pt modelId="{16429930-AEBD-458C-B51A-A29106CDA5CD}" type="sibTrans" cxnId="{08A400B8-388E-4E2D-B752-37D560A463B0}">
      <dgm:prSet/>
      <dgm:spPr/>
      <dgm:t>
        <a:bodyPr/>
        <a:lstStyle/>
        <a:p>
          <a:endParaRPr lang="en-US"/>
        </a:p>
      </dgm:t>
    </dgm:pt>
    <dgm:pt modelId="{451B6719-61EE-47D2-82CB-2DFC4AD9B20E}">
      <dgm:prSet phldrT="[ტექსტი]" custT="1"/>
      <dgm:spPr/>
      <dgm:t>
        <a:bodyPr/>
        <a:lstStyle/>
        <a:p>
          <a:r>
            <a:rPr lang="ka-GE" sz="2000" b="1" dirty="0" smtClean="0">
              <a:solidFill>
                <a:schemeClr val="tx1"/>
              </a:solidFill>
            </a:rPr>
            <a:t>კრიტიკის შერბილება</a:t>
          </a:r>
          <a:endParaRPr lang="en-US" sz="2000" b="1" dirty="0">
            <a:solidFill>
              <a:schemeClr val="tx1"/>
            </a:solidFill>
          </a:endParaRPr>
        </a:p>
      </dgm:t>
    </dgm:pt>
    <dgm:pt modelId="{1FA8C105-6782-4B68-8668-B51EC8FAC3D4}" type="parTrans" cxnId="{ACB7442D-3E43-4C21-9136-A7A6B5D5C9B2}">
      <dgm:prSet/>
      <dgm:spPr/>
      <dgm:t>
        <a:bodyPr/>
        <a:lstStyle/>
        <a:p>
          <a:endParaRPr lang="en-US"/>
        </a:p>
      </dgm:t>
    </dgm:pt>
    <dgm:pt modelId="{DD15370B-01EC-4397-8713-39946A2C0EAF}" type="sibTrans" cxnId="{ACB7442D-3E43-4C21-9136-A7A6B5D5C9B2}">
      <dgm:prSet/>
      <dgm:spPr/>
      <dgm:t>
        <a:bodyPr/>
        <a:lstStyle/>
        <a:p>
          <a:endParaRPr lang="en-US"/>
        </a:p>
      </dgm:t>
    </dgm:pt>
    <dgm:pt modelId="{28FC5339-040C-4254-A212-C63D99686C14}">
      <dgm:prSet custT="1"/>
      <dgm:spPr/>
      <dgm:t>
        <a:bodyPr/>
        <a:lstStyle/>
        <a:p>
          <a:r>
            <a:rPr lang="en-US" sz="1600" dirty="0" smtClean="0"/>
            <a:t>"</a:t>
          </a:r>
          <a:r>
            <a:rPr lang="en-US" sz="1600" dirty="0" err="1" smtClean="0"/>
            <a:t>D'you</a:t>
          </a:r>
          <a:r>
            <a:rPr lang="en-US" sz="1600" dirty="0" smtClean="0"/>
            <a:t> know the prompter says we played nine minutes longer tonight, they laughed so much."</a:t>
          </a:r>
          <a:endParaRPr lang="en-US" sz="1600" dirty="0"/>
        </a:p>
      </dgm:t>
    </dgm:pt>
    <dgm:pt modelId="{5244DD0A-55F9-40D9-A548-B50C0A4B8274}" type="parTrans" cxnId="{435331E9-62ED-4C2A-952D-1C84944E00BA}">
      <dgm:prSet/>
      <dgm:spPr/>
      <dgm:t>
        <a:bodyPr/>
        <a:lstStyle/>
        <a:p>
          <a:endParaRPr lang="en-US"/>
        </a:p>
      </dgm:t>
    </dgm:pt>
    <dgm:pt modelId="{885D7068-38DC-4B74-87EF-1454D496481C}" type="sibTrans" cxnId="{435331E9-62ED-4C2A-952D-1C84944E00BA}">
      <dgm:prSet/>
      <dgm:spPr/>
      <dgm:t>
        <a:bodyPr/>
        <a:lstStyle/>
        <a:p>
          <a:endParaRPr lang="en-US"/>
        </a:p>
      </dgm:t>
    </dgm:pt>
    <dgm:pt modelId="{5DE983C0-3388-4924-B801-7B666E36BFEA}">
      <dgm:prSet custT="1"/>
      <dgm:spPr/>
      <dgm:t>
        <a:bodyPr/>
        <a:lstStyle/>
        <a:p>
          <a:r>
            <a:rPr lang="en-US" sz="1600" dirty="0" smtClean="0"/>
            <a:t>"Seven curtain calls. I thought the public were going on all night." "</a:t>
          </a:r>
          <a:r>
            <a:rPr lang="en-US" sz="1600" u="sng" dirty="0" smtClean="0"/>
            <a:t>Well, you've only got to blame yourself, darling. There's no one in the world who could have given the performance you gave tonight</a:t>
          </a:r>
          <a:r>
            <a:rPr lang="en-US" sz="1400" u="sng" dirty="0" smtClean="0"/>
            <a:t>."</a:t>
          </a:r>
          <a:endParaRPr lang="en-US" sz="1400" u="sng" dirty="0"/>
        </a:p>
      </dgm:t>
    </dgm:pt>
    <dgm:pt modelId="{14EBA7ED-1909-4DC8-BF57-FF56744E2323}" type="parTrans" cxnId="{AEBC03EF-CE60-4D60-8F05-78553AE48268}">
      <dgm:prSet/>
      <dgm:spPr/>
      <dgm:t>
        <a:bodyPr/>
        <a:lstStyle/>
        <a:p>
          <a:endParaRPr lang="en-US"/>
        </a:p>
      </dgm:t>
    </dgm:pt>
    <dgm:pt modelId="{341F1206-73FF-403D-BDC4-F1A85757726B}" type="sibTrans" cxnId="{AEBC03EF-CE60-4D60-8F05-78553AE48268}">
      <dgm:prSet/>
      <dgm:spPr/>
      <dgm:t>
        <a:bodyPr/>
        <a:lstStyle/>
        <a:p>
          <a:endParaRPr lang="en-US"/>
        </a:p>
      </dgm:t>
    </dgm:pt>
    <dgm:pt modelId="{1E09CFBE-A694-4BE3-B813-C5BF6A0FAEFD}" type="pres">
      <dgm:prSet presAssocID="{049BCF81-66B4-4BE5-B9EF-5D415BEC15A2}" presName="Name0" presStyleCnt="0">
        <dgm:presLayoutVars>
          <dgm:dir/>
          <dgm:animLvl val="lvl"/>
          <dgm:resizeHandles/>
        </dgm:presLayoutVars>
      </dgm:prSet>
      <dgm:spPr/>
      <dgm:t>
        <a:bodyPr/>
        <a:lstStyle/>
        <a:p>
          <a:endParaRPr lang="en-US"/>
        </a:p>
      </dgm:t>
    </dgm:pt>
    <dgm:pt modelId="{BD65559D-8AE7-4B24-93C6-97978252AAC7}" type="pres">
      <dgm:prSet presAssocID="{462AC507-1696-441A-9B8C-8AC427F5E250}" presName="linNode" presStyleCnt="0"/>
      <dgm:spPr/>
    </dgm:pt>
    <dgm:pt modelId="{EF0CE0D3-3795-4B4D-B4DF-81FA8E5911E2}" type="pres">
      <dgm:prSet presAssocID="{462AC507-1696-441A-9B8C-8AC427F5E250}" presName="parentShp" presStyleLbl="node1" presStyleIdx="0" presStyleCnt="5" custScaleX="67893" custLinFactNeighborX="-22823" custLinFactNeighborY="-185">
        <dgm:presLayoutVars>
          <dgm:bulletEnabled val="1"/>
        </dgm:presLayoutVars>
      </dgm:prSet>
      <dgm:spPr/>
      <dgm:t>
        <a:bodyPr/>
        <a:lstStyle/>
        <a:p>
          <a:endParaRPr lang="en-US"/>
        </a:p>
      </dgm:t>
    </dgm:pt>
    <dgm:pt modelId="{70006AA7-426C-4D26-930A-EB16EC255D62}" type="pres">
      <dgm:prSet presAssocID="{462AC507-1696-441A-9B8C-8AC427F5E250}" presName="childShp" presStyleLbl="bgAccFollowNode1" presStyleIdx="0" presStyleCnt="5" custScaleX="144969" custScaleY="52206">
        <dgm:presLayoutVars>
          <dgm:bulletEnabled val="1"/>
        </dgm:presLayoutVars>
      </dgm:prSet>
      <dgm:spPr/>
      <dgm:t>
        <a:bodyPr/>
        <a:lstStyle/>
        <a:p>
          <a:endParaRPr lang="en-US"/>
        </a:p>
      </dgm:t>
    </dgm:pt>
    <dgm:pt modelId="{75095E03-E8E7-4D7C-8362-893DE1539C88}" type="pres">
      <dgm:prSet presAssocID="{A747CFDF-B4A5-4906-B999-222555DD7977}" presName="spacing" presStyleCnt="0"/>
      <dgm:spPr/>
    </dgm:pt>
    <dgm:pt modelId="{56DFF876-D689-49E9-B355-EBFBB82EADD6}" type="pres">
      <dgm:prSet presAssocID="{451B6719-61EE-47D2-82CB-2DFC4AD9B20E}" presName="linNode" presStyleCnt="0"/>
      <dgm:spPr/>
    </dgm:pt>
    <dgm:pt modelId="{A6F764DE-DEFB-4832-A989-543F5461BFAD}" type="pres">
      <dgm:prSet presAssocID="{451B6719-61EE-47D2-82CB-2DFC4AD9B20E}" presName="parentShp" presStyleLbl="node1" presStyleIdx="1" presStyleCnt="5" custScaleX="59529" custLinFactNeighborX="-12648" custLinFactNeighborY="-2110">
        <dgm:presLayoutVars>
          <dgm:bulletEnabled val="1"/>
        </dgm:presLayoutVars>
      </dgm:prSet>
      <dgm:spPr/>
      <dgm:t>
        <a:bodyPr/>
        <a:lstStyle/>
        <a:p>
          <a:endParaRPr lang="en-US"/>
        </a:p>
      </dgm:t>
    </dgm:pt>
    <dgm:pt modelId="{DFDE4728-620B-4049-82A5-A19133CF98D4}" type="pres">
      <dgm:prSet presAssocID="{451B6719-61EE-47D2-82CB-2DFC4AD9B20E}" presName="childShp" presStyleLbl="bgAccFollowNode1" presStyleIdx="1" presStyleCnt="5" custScaleX="129342" custScaleY="164917" custLinFactNeighborX="337" custLinFactNeighborY="-8468">
        <dgm:presLayoutVars>
          <dgm:bulletEnabled val="1"/>
        </dgm:presLayoutVars>
      </dgm:prSet>
      <dgm:spPr/>
      <dgm:t>
        <a:bodyPr/>
        <a:lstStyle/>
        <a:p>
          <a:endParaRPr lang="en-US"/>
        </a:p>
      </dgm:t>
    </dgm:pt>
    <dgm:pt modelId="{0821D044-8B49-4273-BACC-4C9DFC669018}" type="pres">
      <dgm:prSet presAssocID="{DD15370B-01EC-4397-8713-39946A2C0EAF}" presName="spacing" presStyleCnt="0"/>
      <dgm:spPr/>
    </dgm:pt>
    <dgm:pt modelId="{16000372-4D93-4FCE-ABB4-8F8B9A03A287}" type="pres">
      <dgm:prSet presAssocID="{0E8E9BCE-F8E7-4A1F-A7DC-62A296DE5B07}" presName="linNode" presStyleCnt="0"/>
      <dgm:spPr/>
    </dgm:pt>
    <dgm:pt modelId="{12553A62-55DC-4F06-86DC-834E7A4DFA71}" type="pres">
      <dgm:prSet presAssocID="{0E8E9BCE-F8E7-4A1F-A7DC-62A296DE5B07}" presName="parentShp" presStyleLbl="node1" presStyleIdx="2" presStyleCnt="5" custScaleX="60749" custLinFactNeighborX="-17202" custLinFactNeighborY="-7179">
        <dgm:presLayoutVars>
          <dgm:bulletEnabled val="1"/>
        </dgm:presLayoutVars>
      </dgm:prSet>
      <dgm:spPr/>
      <dgm:t>
        <a:bodyPr/>
        <a:lstStyle/>
        <a:p>
          <a:endParaRPr lang="en-US"/>
        </a:p>
      </dgm:t>
    </dgm:pt>
    <dgm:pt modelId="{1EB112C5-0225-44D3-935E-054C2892B135}" type="pres">
      <dgm:prSet presAssocID="{0E8E9BCE-F8E7-4A1F-A7DC-62A296DE5B07}" presName="childShp" presStyleLbl="bgAccFollowNode1" presStyleIdx="2" presStyleCnt="5" custScaleX="131366" custScaleY="57519" custLinFactNeighborX="337" custLinFactNeighborY="-823">
        <dgm:presLayoutVars>
          <dgm:bulletEnabled val="1"/>
        </dgm:presLayoutVars>
      </dgm:prSet>
      <dgm:spPr/>
      <dgm:t>
        <a:bodyPr/>
        <a:lstStyle/>
        <a:p>
          <a:endParaRPr lang="en-US"/>
        </a:p>
      </dgm:t>
    </dgm:pt>
    <dgm:pt modelId="{506E560E-79E7-4B94-803C-0F4CE2EFB9F6}" type="pres">
      <dgm:prSet presAssocID="{FCDB5A4D-8AD0-4588-A430-2C5A4B5BA932}" presName="spacing" presStyleCnt="0"/>
      <dgm:spPr/>
    </dgm:pt>
    <dgm:pt modelId="{5385742D-7443-4D27-9BB6-4AC282E9A97A}" type="pres">
      <dgm:prSet presAssocID="{62A83616-CFC9-4CC7-93EC-989D5D805EBC}" presName="linNode" presStyleCnt="0"/>
      <dgm:spPr/>
    </dgm:pt>
    <dgm:pt modelId="{B0F38C8F-1829-4820-BBAE-5E7918CFC951}" type="pres">
      <dgm:prSet presAssocID="{62A83616-CFC9-4CC7-93EC-989D5D805EBC}" presName="parentShp" presStyleLbl="node1" presStyleIdx="3" presStyleCnt="5" custScaleX="61244" custLinFactNeighborX="-16863" custLinFactNeighborY="-5874">
        <dgm:presLayoutVars>
          <dgm:bulletEnabled val="1"/>
        </dgm:presLayoutVars>
      </dgm:prSet>
      <dgm:spPr/>
      <dgm:t>
        <a:bodyPr/>
        <a:lstStyle/>
        <a:p>
          <a:endParaRPr lang="en-US"/>
        </a:p>
      </dgm:t>
    </dgm:pt>
    <dgm:pt modelId="{324A8156-ED8A-4AFB-BC8B-22678FE97A7E}" type="pres">
      <dgm:prSet presAssocID="{62A83616-CFC9-4CC7-93EC-989D5D805EBC}" presName="childShp" presStyleLbl="bgAccFollowNode1" presStyleIdx="3" presStyleCnt="5" custScaleX="130913" custScaleY="106134" custLinFactNeighborX="-510" custLinFactNeighborY="-416">
        <dgm:presLayoutVars>
          <dgm:bulletEnabled val="1"/>
        </dgm:presLayoutVars>
      </dgm:prSet>
      <dgm:spPr/>
      <dgm:t>
        <a:bodyPr/>
        <a:lstStyle/>
        <a:p>
          <a:endParaRPr lang="en-US"/>
        </a:p>
      </dgm:t>
    </dgm:pt>
    <dgm:pt modelId="{0B630560-CA36-4EB0-8D7E-A27298718803}" type="pres">
      <dgm:prSet presAssocID="{6291CF01-EC29-439D-B170-05F743FB04E0}" presName="spacing" presStyleCnt="0"/>
      <dgm:spPr/>
    </dgm:pt>
    <dgm:pt modelId="{95F80D27-DEBD-45E0-9F9B-FF23FC8246C0}" type="pres">
      <dgm:prSet presAssocID="{DC7FD2A2-89EC-4BF7-B33E-9CFF3681DC79}" presName="linNode" presStyleCnt="0"/>
      <dgm:spPr/>
    </dgm:pt>
    <dgm:pt modelId="{0447D228-05FF-405A-A5F2-100268F65E0A}" type="pres">
      <dgm:prSet presAssocID="{DC7FD2A2-89EC-4BF7-B33E-9CFF3681DC79}" presName="parentShp" presStyleLbl="node1" presStyleIdx="4" presStyleCnt="5" custScaleX="57841" custLinFactNeighborX="-10175" custLinFactNeighborY="186">
        <dgm:presLayoutVars>
          <dgm:bulletEnabled val="1"/>
        </dgm:presLayoutVars>
      </dgm:prSet>
      <dgm:spPr/>
      <dgm:t>
        <a:bodyPr/>
        <a:lstStyle/>
        <a:p>
          <a:endParaRPr lang="en-US"/>
        </a:p>
      </dgm:t>
    </dgm:pt>
    <dgm:pt modelId="{236CEBDB-2642-4298-9ED8-2149547A5D3F}" type="pres">
      <dgm:prSet presAssocID="{DC7FD2A2-89EC-4BF7-B33E-9CFF3681DC79}" presName="childShp" presStyleLbl="bgAccFollowNode1" presStyleIdx="4" presStyleCnt="5" custScaleX="120124" custLinFactNeighborX="337" custLinFactNeighborY="126">
        <dgm:presLayoutVars>
          <dgm:bulletEnabled val="1"/>
        </dgm:presLayoutVars>
      </dgm:prSet>
      <dgm:spPr/>
      <dgm:t>
        <a:bodyPr/>
        <a:lstStyle/>
        <a:p>
          <a:endParaRPr lang="en-US"/>
        </a:p>
      </dgm:t>
    </dgm:pt>
  </dgm:ptLst>
  <dgm:cxnLst>
    <dgm:cxn modelId="{28261A61-D9BF-4A81-AA0F-15EFC2C5A784}" srcId="{049BCF81-66B4-4BE5-B9EF-5D415BEC15A2}" destId="{DC7FD2A2-89EC-4BF7-B33E-9CFF3681DC79}" srcOrd="4" destOrd="0" parTransId="{80EB6F84-E543-4C80-9A34-6E08FA312D4A}" sibTransId="{7B502222-3F0C-46C3-9C91-E477CE53B038}"/>
    <dgm:cxn modelId="{AEBC03EF-CE60-4D60-8F05-78553AE48268}" srcId="{451B6719-61EE-47D2-82CB-2DFC4AD9B20E}" destId="{5DE983C0-3388-4924-B801-7B666E36BFEA}" srcOrd="1" destOrd="0" parTransId="{14EBA7ED-1909-4DC8-BF57-FF56744E2323}" sibTransId="{341F1206-73FF-403D-BDC4-F1A85757726B}"/>
    <dgm:cxn modelId="{120972AE-4C11-45B7-B2CF-3E863997DFD5}" type="presOf" srcId="{049BCF81-66B4-4BE5-B9EF-5D415BEC15A2}" destId="{1E09CFBE-A694-4BE3-B813-C5BF6A0FAEFD}" srcOrd="0" destOrd="0" presId="urn:microsoft.com/office/officeart/2005/8/layout/vList6"/>
    <dgm:cxn modelId="{54F8BD0D-81C4-4F47-8FF9-8E01BB559892}" type="presOf" srcId="{462AC507-1696-441A-9B8C-8AC427F5E250}" destId="{EF0CE0D3-3795-4B4D-B4DF-81FA8E5911E2}" srcOrd="0" destOrd="0" presId="urn:microsoft.com/office/officeart/2005/8/layout/vList6"/>
    <dgm:cxn modelId="{048ADDF8-802F-45EA-AFB1-B5FE1ADA9F1C}" type="presOf" srcId="{DC7FD2A2-89EC-4BF7-B33E-9CFF3681DC79}" destId="{0447D228-05FF-405A-A5F2-100268F65E0A}" srcOrd="0" destOrd="0" presId="urn:microsoft.com/office/officeart/2005/8/layout/vList6"/>
    <dgm:cxn modelId="{4E796B13-1325-4465-B36D-E1E365A0DD46}" type="presOf" srcId="{4E82D67E-F117-4B3B-B103-3032214E41AF}" destId="{324A8156-ED8A-4AFB-BC8B-22678FE97A7E}" srcOrd="0" destOrd="0" presId="urn:microsoft.com/office/officeart/2005/8/layout/vList6"/>
    <dgm:cxn modelId="{ACB7442D-3E43-4C21-9136-A7A6B5D5C9B2}" srcId="{049BCF81-66B4-4BE5-B9EF-5D415BEC15A2}" destId="{451B6719-61EE-47D2-82CB-2DFC4AD9B20E}" srcOrd="1" destOrd="0" parTransId="{1FA8C105-6782-4B68-8668-B51EC8FAC3D4}" sibTransId="{DD15370B-01EC-4397-8713-39946A2C0EAF}"/>
    <dgm:cxn modelId="{DC580447-CE29-4CD5-BF80-F41EEE2C0631}" type="presOf" srcId="{C6B2CFC3-46A4-4C4D-9BCE-7B06EF9E3DDA}" destId="{1EB112C5-0225-44D3-935E-054C2892B135}" srcOrd="0" destOrd="0" presId="urn:microsoft.com/office/officeart/2005/8/layout/vList6"/>
    <dgm:cxn modelId="{435331E9-62ED-4C2A-952D-1C84944E00BA}" srcId="{451B6719-61EE-47D2-82CB-2DFC4AD9B20E}" destId="{28FC5339-040C-4254-A212-C63D99686C14}" srcOrd="0" destOrd="0" parTransId="{5244DD0A-55F9-40D9-A548-B50C0A4B8274}" sibTransId="{885D7068-38DC-4B74-87EF-1454D496481C}"/>
    <dgm:cxn modelId="{4B6D1485-10A1-410A-AC6B-7ABBB6C73437}" type="presOf" srcId="{68EAB65D-CE74-4DAC-9DDD-B78CE5F6A24D}" destId="{70006AA7-426C-4D26-930A-EB16EC255D62}" srcOrd="0" destOrd="0" presId="urn:microsoft.com/office/officeart/2005/8/layout/vList6"/>
    <dgm:cxn modelId="{448153EF-7649-4B63-8A55-520DD5CF0392}" srcId="{62A83616-CFC9-4CC7-93EC-989D5D805EBC}" destId="{4E82D67E-F117-4B3B-B103-3032214E41AF}" srcOrd="0" destOrd="0" parTransId="{DA091591-BD1E-41A7-983C-72016F7EB256}" sibTransId="{F799535B-E9B2-4ECF-BD32-409ABC844127}"/>
    <dgm:cxn modelId="{12456FA0-2189-45CB-B880-F92FD2089EED}" type="presOf" srcId="{5DE983C0-3388-4924-B801-7B666E36BFEA}" destId="{DFDE4728-620B-4049-82A5-A19133CF98D4}" srcOrd="0" destOrd="1" presId="urn:microsoft.com/office/officeart/2005/8/layout/vList6"/>
    <dgm:cxn modelId="{1D8648E6-A5B4-4E09-8952-642D4C1C5885}" srcId="{049BCF81-66B4-4BE5-B9EF-5D415BEC15A2}" destId="{0E8E9BCE-F8E7-4A1F-A7DC-62A296DE5B07}" srcOrd="2" destOrd="0" parTransId="{C44A15D4-9A9A-4908-B558-6C4567C1F3C7}" sibTransId="{FCDB5A4D-8AD0-4588-A430-2C5A4B5BA932}"/>
    <dgm:cxn modelId="{AA14E2FA-1D9B-4C51-B50A-CE7CE1DB99B4}" type="presOf" srcId="{62A83616-CFC9-4CC7-93EC-989D5D805EBC}" destId="{B0F38C8F-1829-4820-BBAE-5E7918CFC951}" srcOrd="0" destOrd="0" presId="urn:microsoft.com/office/officeart/2005/8/layout/vList6"/>
    <dgm:cxn modelId="{54EA63EA-DA63-46B1-BC43-D06CF02E99B0}" type="presOf" srcId="{0E8E9BCE-F8E7-4A1F-A7DC-62A296DE5B07}" destId="{12553A62-55DC-4F06-86DC-834E7A4DFA71}" srcOrd="0" destOrd="0" presId="urn:microsoft.com/office/officeart/2005/8/layout/vList6"/>
    <dgm:cxn modelId="{6FB95FBF-A81C-44F0-84D5-874A859C8DB9}" type="presOf" srcId="{B3AA2344-7307-4CC6-9E56-0632CA7420E9}" destId="{236CEBDB-2642-4298-9ED8-2149547A5D3F}" srcOrd="0" destOrd="0" presId="urn:microsoft.com/office/officeart/2005/8/layout/vList6"/>
    <dgm:cxn modelId="{080D6F6A-9207-4C2E-8CBF-5868A964BE08}" srcId="{049BCF81-66B4-4BE5-B9EF-5D415BEC15A2}" destId="{462AC507-1696-441A-9B8C-8AC427F5E250}" srcOrd="0" destOrd="0" parTransId="{F0E79406-ADCB-4CC5-A21B-1490256571AC}" sibTransId="{A747CFDF-B4A5-4906-B999-222555DD7977}"/>
    <dgm:cxn modelId="{9E976A99-5997-4EEF-AE0C-D854F28504DF}" type="presOf" srcId="{451B6719-61EE-47D2-82CB-2DFC4AD9B20E}" destId="{A6F764DE-DEFB-4832-A989-543F5461BFAD}" srcOrd="0" destOrd="0" presId="urn:microsoft.com/office/officeart/2005/8/layout/vList6"/>
    <dgm:cxn modelId="{172ADBC3-3F27-4BD2-857F-F0A027C9AE6D}" srcId="{0E8E9BCE-F8E7-4A1F-A7DC-62A296DE5B07}" destId="{C6B2CFC3-46A4-4C4D-9BCE-7B06EF9E3DDA}" srcOrd="0" destOrd="0" parTransId="{F07B5364-C475-4826-B310-99CFAE02138A}" sibTransId="{225C9C87-A39E-41C1-AC1A-DD116A77F5CB}"/>
    <dgm:cxn modelId="{08A400B8-388E-4E2D-B752-37D560A463B0}" srcId="{DC7FD2A2-89EC-4BF7-B33E-9CFF3681DC79}" destId="{B3AA2344-7307-4CC6-9E56-0632CA7420E9}" srcOrd="0" destOrd="0" parTransId="{F15328F3-C751-4CA9-A34E-154ABD793A03}" sibTransId="{16429930-AEBD-458C-B51A-A29106CDA5CD}"/>
    <dgm:cxn modelId="{3BD9CEAC-3CF1-4048-BAE5-7D9D2141CBD8}" srcId="{049BCF81-66B4-4BE5-B9EF-5D415BEC15A2}" destId="{62A83616-CFC9-4CC7-93EC-989D5D805EBC}" srcOrd="3" destOrd="0" parTransId="{AB0EBFA5-A705-4AFD-8470-BB2A6BFA19BE}" sibTransId="{6291CF01-EC29-439D-B170-05F743FB04E0}"/>
    <dgm:cxn modelId="{C65D3521-0124-4345-B139-D447422E5B11}" type="presOf" srcId="{28FC5339-040C-4254-A212-C63D99686C14}" destId="{DFDE4728-620B-4049-82A5-A19133CF98D4}" srcOrd="0" destOrd="0" presId="urn:microsoft.com/office/officeart/2005/8/layout/vList6"/>
    <dgm:cxn modelId="{8324E48B-F715-4C65-932E-5D3B08F08CC7}" srcId="{462AC507-1696-441A-9B8C-8AC427F5E250}" destId="{68EAB65D-CE74-4DAC-9DDD-B78CE5F6A24D}" srcOrd="0" destOrd="0" parTransId="{99C149FE-06C2-462D-9E7A-501A94533133}" sibTransId="{604EE467-0687-4E83-8DB3-A762FFDE8DF7}"/>
    <dgm:cxn modelId="{9E729C1A-5E47-4990-9A20-495A6AEB523C}" type="presParOf" srcId="{1E09CFBE-A694-4BE3-B813-C5BF6A0FAEFD}" destId="{BD65559D-8AE7-4B24-93C6-97978252AAC7}" srcOrd="0" destOrd="0" presId="urn:microsoft.com/office/officeart/2005/8/layout/vList6"/>
    <dgm:cxn modelId="{920DB7FE-29CE-48D1-9D59-3B9002273210}" type="presParOf" srcId="{BD65559D-8AE7-4B24-93C6-97978252AAC7}" destId="{EF0CE0D3-3795-4B4D-B4DF-81FA8E5911E2}" srcOrd="0" destOrd="0" presId="urn:microsoft.com/office/officeart/2005/8/layout/vList6"/>
    <dgm:cxn modelId="{12BE6794-AA34-4E7B-8825-D6171A7397A9}" type="presParOf" srcId="{BD65559D-8AE7-4B24-93C6-97978252AAC7}" destId="{70006AA7-426C-4D26-930A-EB16EC255D62}" srcOrd="1" destOrd="0" presId="urn:microsoft.com/office/officeart/2005/8/layout/vList6"/>
    <dgm:cxn modelId="{E7DAA42A-5ECF-4A47-B199-CBF39CE261A6}" type="presParOf" srcId="{1E09CFBE-A694-4BE3-B813-C5BF6A0FAEFD}" destId="{75095E03-E8E7-4D7C-8362-893DE1539C88}" srcOrd="1" destOrd="0" presId="urn:microsoft.com/office/officeart/2005/8/layout/vList6"/>
    <dgm:cxn modelId="{88B05843-BD8E-42A6-A42E-EB2095380D89}" type="presParOf" srcId="{1E09CFBE-A694-4BE3-B813-C5BF6A0FAEFD}" destId="{56DFF876-D689-49E9-B355-EBFBB82EADD6}" srcOrd="2" destOrd="0" presId="urn:microsoft.com/office/officeart/2005/8/layout/vList6"/>
    <dgm:cxn modelId="{1C31AE72-5749-441C-A4FA-F02FB030800E}" type="presParOf" srcId="{56DFF876-D689-49E9-B355-EBFBB82EADD6}" destId="{A6F764DE-DEFB-4832-A989-543F5461BFAD}" srcOrd="0" destOrd="0" presId="urn:microsoft.com/office/officeart/2005/8/layout/vList6"/>
    <dgm:cxn modelId="{24F27215-822F-4C17-8224-7F0349178000}" type="presParOf" srcId="{56DFF876-D689-49E9-B355-EBFBB82EADD6}" destId="{DFDE4728-620B-4049-82A5-A19133CF98D4}" srcOrd="1" destOrd="0" presId="urn:microsoft.com/office/officeart/2005/8/layout/vList6"/>
    <dgm:cxn modelId="{DC0FF86C-4B0E-4022-96E1-60BC24FDC37C}" type="presParOf" srcId="{1E09CFBE-A694-4BE3-B813-C5BF6A0FAEFD}" destId="{0821D044-8B49-4273-BACC-4C9DFC669018}" srcOrd="3" destOrd="0" presId="urn:microsoft.com/office/officeart/2005/8/layout/vList6"/>
    <dgm:cxn modelId="{A3AB6688-90F0-458B-9F87-D84CD9766836}" type="presParOf" srcId="{1E09CFBE-A694-4BE3-B813-C5BF6A0FAEFD}" destId="{16000372-4D93-4FCE-ABB4-8F8B9A03A287}" srcOrd="4" destOrd="0" presId="urn:microsoft.com/office/officeart/2005/8/layout/vList6"/>
    <dgm:cxn modelId="{8B19DFE4-C1A3-4523-8D21-E122EB808B8A}" type="presParOf" srcId="{16000372-4D93-4FCE-ABB4-8F8B9A03A287}" destId="{12553A62-55DC-4F06-86DC-834E7A4DFA71}" srcOrd="0" destOrd="0" presId="urn:microsoft.com/office/officeart/2005/8/layout/vList6"/>
    <dgm:cxn modelId="{D2D7F4AD-455F-478C-A874-C5B26767872B}" type="presParOf" srcId="{16000372-4D93-4FCE-ABB4-8F8B9A03A287}" destId="{1EB112C5-0225-44D3-935E-054C2892B135}" srcOrd="1" destOrd="0" presId="urn:microsoft.com/office/officeart/2005/8/layout/vList6"/>
    <dgm:cxn modelId="{1033A1CF-D775-4AC7-85B8-EFF082434619}" type="presParOf" srcId="{1E09CFBE-A694-4BE3-B813-C5BF6A0FAEFD}" destId="{506E560E-79E7-4B94-803C-0F4CE2EFB9F6}" srcOrd="5" destOrd="0" presId="urn:microsoft.com/office/officeart/2005/8/layout/vList6"/>
    <dgm:cxn modelId="{A42957BF-F569-4D19-8F11-8EFC67F2FD5D}" type="presParOf" srcId="{1E09CFBE-A694-4BE3-B813-C5BF6A0FAEFD}" destId="{5385742D-7443-4D27-9BB6-4AC282E9A97A}" srcOrd="6" destOrd="0" presId="urn:microsoft.com/office/officeart/2005/8/layout/vList6"/>
    <dgm:cxn modelId="{2D061845-3A61-4E61-9C08-B7F333F27FCD}" type="presParOf" srcId="{5385742D-7443-4D27-9BB6-4AC282E9A97A}" destId="{B0F38C8F-1829-4820-BBAE-5E7918CFC951}" srcOrd="0" destOrd="0" presId="urn:microsoft.com/office/officeart/2005/8/layout/vList6"/>
    <dgm:cxn modelId="{02BAAE84-EDFA-4879-B02C-D3D8DE521912}" type="presParOf" srcId="{5385742D-7443-4D27-9BB6-4AC282E9A97A}" destId="{324A8156-ED8A-4AFB-BC8B-22678FE97A7E}" srcOrd="1" destOrd="0" presId="urn:microsoft.com/office/officeart/2005/8/layout/vList6"/>
    <dgm:cxn modelId="{1C422F3F-0863-4B10-83B1-34D39059F61A}" type="presParOf" srcId="{1E09CFBE-A694-4BE3-B813-C5BF6A0FAEFD}" destId="{0B630560-CA36-4EB0-8D7E-A27298718803}" srcOrd="7" destOrd="0" presId="urn:microsoft.com/office/officeart/2005/8/layout/vList6"/>
    <dgm:cxn modelId="{67014D2F-B8AB-4688-B9DA-B8133513F53C}" type="presParOf" srcId="{1E09CFBE-A694-4BE3-B813-C5BF6A0FAEFD}" destId="{95F80D27-DEBD-45E0-9F9B-FF23FC8246C0}" srcOrd="8" destOrd="0" presId="urn:microsoft.com/office/officeart/2005/8/layout/vList6"/>
    <dgm:cxn modelId="{4BD7B0FC-1CF0-452A-8C98-5A05FE764231}" type="presParOf" srcId="{95F80D27-DEBD-45E0-9F9B-FF23FC8246C0}" destId="{0447D228-05FF-405A-A5F2-100268F65E0A}" srcOrd="0" destOrd="0" presId="urn:microsoft.com/office/officeart/2005/8/layout/vList6"/>
    <dgm:cxn modelId="{5FE061AB-37A6-4965-BE07-617B1570ED6A}" type="presParOf" srcId="{95F80D27-DEBD-45E0-9F9B-FF23FC8246C0}" destId="{236CEBDB-2642-4298-9ED8-2149547A5D3F}"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F4008754-6B96-42E2-8665-807BBF6AC29A}" type="doc">
      <dgm:prSet loTypeId="urn:microsoft.com/office/officeart/2005/8/layout/equation1" loCatId="process" qsTypeId="urn:microsoft.com/office/officeart/2005/8/quickstyle/3d1" qsCatId="3D" csTypeId="urn:microsoft.com/office/officeart/2005/8/colors/accent1_2" csCatId="accent1" phldr="1"/>
      <dgm:spPr/>
    </dgm:pt>
    <dgm:pt modelId="{8B3B6911-A781-49EA-B194-BF043AFF4BD4}">
      <dgm:prSet phldrT="[Текст]" custT="1"/>
      <dgm:spPr/>
      <dgm:t>
        <a:bodyPr/>
        <a:lstStyle/>
        <a:p>
          <a:r>
            <a:rPr lang="ka-GE" sz="1200" b="1" dirty="0" smtClean="0">
              <a:solidFill>
                <a:schemeClr val="tx1"/>
              </a:solidFill>
            </a:rPr>
            <a:t>ქათინაური</a:t>
          </a:r>
        </a:p>
        <a:p>
          <a:r>
            <a:rPr lang="ka-GE" sz="1200" b="1" dirty="0" smtClean="0">
              <a:solidFill>
                <a:schemeClr val="tx1"/>
              </a:solidFill>
            </a:rPr>
            <a:t> მთქმელი</a:t>
          </a:r>
        </a:p>
        <a:p>
          <a:r>
            <a:rPr lang="ka-GE" sz="1200" b="1" dirty="0" smtClean="0">
              <a:solidFill>
                <a:schemeClr val="tx1"/>
              </a:solidFill>
            </a:rPr>
            <a:t>(ადრესანტი)</a:t>
          </a:r>
          <a:endParaRPr lang="ru-RU" sz="1200" b="1" dirty="0">
            <a:solidFill>
              <a:schemeClr val="tx1"/>
            </a:solidFill>
          </a:endParaRPr>
        </a:p>
      </dgm:t>
    </dgm:pt>
    <dgm:pt modelId="{6AB5535F-B143-4F38-952B-780C73706C3F}" type="parTrans" cxnId="{E9534490-4E5E-4315-8DE7-713C0FD1F255}">
      <dgm:prSet/>
      <dgm:spPr/>
      <dgm:t>
        <a:bodyPr/>
        <a:lstStyle/>
        <a:p>
          <a:endParaRPr lang="ru-RU"/>
        </a:p>
      </dgm:t>
    </dgm:pt>
    <dgm:pt modelId="{3F0284C7-8780-439D-9DDD-D6531A088820}" type="sibTrans" cxnId="{E9534490-4E5E-4315-8DE7-713C0FD1F255}">
      <dgm:prSet/>
      <dgm:spPr/>
      <dgm:t>
        <a:bodyPr/>
        <a:lstStyle/>
        <a:p>
          <a:endParaRPr lang="ru-RU"/>
        </a:p>
      </dgm:t>
    </dgm:pt>
    <dgm:pt modelId="{4A8DE333-AAEE-4C81-8841-0E69DD413DDB}">
      <dgm:prSet phldrT="[Текст]" custT="1"/>
      <dgm:spPr/>
      <dgm:t>
        <a:bodyPr/>
        <a:lstStyle/>
        <a:p>
          <a:r>
            <a:rPr lang="ka-GE" sz="1200" b="1" dirty="0" smtClean="0">
              <a:solidFill>
                <a:schemeClr val="tx1"/>
              </a:solidFill>
            </a:rPr>
            <a:t>მიმღები</a:t>
          </a:r>
        </a:p>
        <a:p>
          <a:r>
            <a:rPr lang="ka-GE" sz="1200" b="1" dirty="0" smtClean="0">
              <a:solidFill>
                <a:schemeClr val="tx1"/>
              </a:solidFill>
            </a:rPr>
            <a:t>(ადრესატი)</a:t>
          </a:r>
          <a:endParaRPr lang="ru-RU" sz="1200" b="1" dirty="0">
            <a:solidFill>
              <a:schemeClr val="tx1"/>
            </a:solidFill>
          </a:endParaRPr>
        </a:p>
      </dgm:t>
    </dgm:pt>
    <dgm:pt modelId="{F56FA65D-8E4D-40E5-A44B-549B7BEF3FE9}" type="parTrans" cxnId="{A65D8FDF-B584-4BFC-B0A9-E06AF5F4BB9B}">
      <dgm:prSet/>
      <dgm:spPr/>
      <dgm:t>
        <a:bodyPr/>
        <a:lstStyle/>
        <a:p>
          <a:endParaRPr lang="ru-RU"/>
        </a:p>
      </dgm:t>
    </dgm:pt>
    <dgm:pt modelId="{9EA162A3-D966-4207-B23B-C76E60C27493}" type="sibTrans" cxnId="{A65D8FDF-B584-4BFC-B0A9-E06AF5F4BB9B}">
      <dgm:prSet/>
      <dgm:spPr/>
      <dgm:t>
        <a:bodyPr/>
        <a:lstStyle/>
        <a:p>
          <a:endParaRPr lang="ru-RU"/>
        </a:p>
      </dgm:t>
    </dgm:pt>
    <dgm:pt modelId="{05164931-6623-46AA-B784-81B464D22D37}">
      <dgm:prSet phldrT="[Текст]" custT="1"/>
      <dgm:spPr/>
      <dgm:t>
        <a:bodyPr/>
        <a:lstStyle/>
        <a:p>
          <a:r>
            <a:rPr lang="ka-GE" sz="1200" b="1" dirty="0" smtClean="0">
              <a:solidFill>
                <a:schemeClr val="tx1"/>
              </a:solidFill>
            </a:rPr>
            <a:t>კოოპერაციული</a:t>
          </a:r>
          <a:r>
            <a:rPr lang="ka-GE" sz="1200" b="1" baseline="0" dirty="0" smtClean="0">
              <a:solidFill>
                <a:schemeClr val="tx1"/>
              </a:solidFill>
            </a:rPr>
            <a:t> პრინციპი</a:t>
          </a:r>
          <a:endParaRPr lang="ru-RU" sz="1200" b="1" dirty="0">
            <a:solidFill>
              <a:schemeClr val="tx1"/>
            </a:solidFill>
          </a:endParaRPr>
        </a:p>
      </dgm:t>
    </dgm:pt>
    <dgm:pt modelId="{BA6FFC83-B0AD-4A12-825B-EF635262DAD0}" type="parTrans" cxnId="{689AC891-36B3-40F4-A604-DA38CE520AD2}">
      <dgm:prSet/>
      <dgm:spPr/>
      <dgm:t>
        <a:bodyPr/>
        <a:lstStyle/>
        <a:p>
          <a:endParaRPr lang="ru-RU"/>
        </a:p>
      </dgm:t>
    </dgm:pt>
    <dgm:pt modelId="{21EA4FEF-FA9C-4440-B267-AADD03D86861}" type="sibTrans" cxnId="{689AC891-36B3-40F4-A604-DA38CE520AD2}">
      <dgm:prSet/>
      <dgm:spPr/>
      <dgm:t>
        <a:bodyPr/>
        <a:lstStyle/>
        <a:p>
          <a:endParaRPr lang="ru-RU"/>
        </a:p>
      </dgm:t>
    </dgm:pt>
    <dgm:pt modelId="{7B174704-D614-4419-BDD9-993FB929D14A}" type="pres">
      <dgm:prSet presAssocID="{F4008754-6B96-42E2-8665-807BBF6AC29A}" presName="linearFlow" presStyleCnt="0">
        <dgm:presLayoutVars>
          <dgm:dir/>
          <dgm:resizeHandles val="exact"/>
        </dgm:presLayoutVars>
      </dgm:prSet>
      <dgm:spPr/>
    </dgm:pt>
    <dgm:pt modelId="{4F7688F5-3437-4912-80DC-1056527D4172}" type="pres">
      <dgm:prSet presAssocID="{8B3B6911-A781-49EA-B194-BF043AFF4BD4}" presName="node" presStyleLbl="node1" presStyleIdx="0" presStyleCnt="3" custScaleX="138495" custScaleY="137152" custLinFactX="2106" custLinFactNeighborX="100000" custLinFactNeighborY="597">
        <dgm:presLayoutVars>
          <dgm:bulletEnabled val="1"/>
        </dgm:presLayoutVars>
      </dgm:prSet>
      <dgm:spPr/>
      <dgm:t>
        <a:bodyPr/>
        <a:lstStyle/>
        <a:p>
          <a:endParaRPr lang="ru-RU"/>
        </a:p>
      </dgm:t>
    </dgm:pt>
    <dgm:pt modelId="{0EA5B3A3-B2C3-47BB-BF2D-4728A2CA61DF}" type="pres">
      <dgm:prSet presAssocID="{3F0284C7-8780-439D-9DDD-D6531A088820}" presName="spacerL" presStyleCnt="0"/>
      <dgm:spPr/>
    </dgm:pt>
    <dgm:pt modelId="{0A93EAC6-2956-4CF6-98F2-BAC3E9465F5E}" type="pres">
      <dgm:prSet presAssocID="{3F0284C7-8780-439D-9DDD-D6531A088820}" presName="sibTrans" presStyleLbl="sibTrans2D1" presStyleIdx="0" presStyleCnt="2" custScaleX="33845" custLinFactNeighborX="47153" custLinFactNeighborY="-1193"/>
      <dgm:spPr/>
      <dgm:t>
        <a:bodyPr/>
        <a:lstStyle/>
        <a:p>
          <a:endParaRPr lang="ru-RU"/>
        </a:p>
      </dgm:t>
    </dgm:pt>
    <dgm:pt modelId="{1AC31029-406D-44CE-9161-0430AD0EB58E}" type="pres">
      <dgm:prSet presAssocID="{3F0284C7-8780-439D-9DDD-D6531A088820}" presName="spacerR" presStyleCnt="0"/>
      <dgm:spPr/>
    </dgm:pt>
    <dgm:pt modelId="{4F6DF8BC-EB8B-4CB2-957D-95DC3BC351F9}" type="pres">
      <dgm:prSet presAssocID="{4A8DE333-AAEE-4C81-8841-0E69DD413DDB}" presName="node" presStyleLbl="node1" presStyleIdx="1" presStyleCnt="3" custScaleX="135045" custScaleY="128381" custLinFactNeighborX="-25357" custLinFactNeighborY="-874">
        <dgm:presLayoutVars>
          <dgm:bulletEnabled val="1"/>
        </dgm:presLayoutVars>
      </dgm:prSet>
      <dgm:spPr/>
      <dgm:t>
        <a:bodyPr/>
        <a:lstStyle/>
        <a:p>
          <a:endParaRPr lang="ru-RU"/>
        </a:p>
      </dgm:t>
    </dgm:pt>
    <dgm:pt modelId="{FD10E3BB-2250-428A-B64E-DBBBC10D40EB}" type="pres">
      <dgm:prSet presAssocID="{9EA162A3-D966-4207-B23B-C76E60C27493}" presName="spacerL" presStyleCnt="0"/>
      <dgm:spPr/>
    </dgm:pt>
    <dgm:pt modelId="{FB0C99CB-2DEA-4700-A2E3-91175A881EBD}" type="pres">
      <dgm:prSet presAssocID="{9EA162A3-D966-4207-B23B-C76E60C27493}" presName="sibTrans" presStyleLbl="sibTrans2D1" presStyleIdx="1" presStyleCnt="2" custScaleX="68099" custLinFactX="-5014" custLinFactNeighborX="-100000" custLinFactNeighborY="-3711"/>
      <dgm:spPr/>
      <dgm:t>
        <a:bodyPr/>
        <a:lstStyle/>
        <a:p>
          <a:endParaRPr lang="ru-RU"/>
        </a:p>
      </dgm:t>
    </dgm:pt>
    <dgm:pt modelId="{63C32274-707D-40C9-A56D-6B3C09BB5E7A}" type="pres">
      <dgm:prSet presAssocID="{9EA162A3-D966-4207-B23B-C76E60C27493}" presName="spacerR" presStyleCnt="0"/>
      <dgm:spPr/>
    </dgm:pt>
    <dgm:pt modelId="{8E876A9B-2D49-4E1B-92E2-3CEB14CD3285}" type="pres">
      <dgm:prSet presAssocID="{05164931-6623-46AA-B784-81B464D22D37}" presName="node" presStyleLbl="node1" presStyleIdx="2" presStyleCnt="3" custScaleX="134891" custScaleY="134401" custLinFactX="-1930" custLinFactNeighborX="-100000" custLinFactNeighborY="-9236">
        <dgm:presLayoutVars>
          <dgm:bulletEnabled val="1"/>
        </dgm:presLayoutVars>
      </dgm:prSet>
      <dgm:spPr/>
      <dgm:t>
        <a:bodyPr/>
        <a:lstStyle/>
        <a:p>
          <a:endParaRPr lang="ru-RU"/>
        </a:p>
      </dgm:t>
    </dgm:pt>
  </dgm:ptLst>
  <dgm:cxnLst>
    <dgm:cxn modelId="{70D152BB-9AA4-4613-BE8E-A123090E693F}" type="presOf" srcId="{F4008754-6B96-42E2-8665-807BBF6AC29A}" destId="{7B174704-D614-4419-BDD9-993FB929D14A}" srcOrd="0" destOrd="0" presId="urn:microsoft.com/office/officeart/2005/8/layout/equation1"/>
    <dgm:cxn modelId="{E9534490-4E5E-4315-8DE7-713C0FD1F255}" srcId="{F4008754-6B96-42E2-8665-807BBF6AC29A}" destId="{8B3B6911-A781-49EA-B194-BF043AFF4BD4}" srcOrd="0" destOrd="0" parTransId="{6AB5535F-B143-4F38-952B-780C73706C3F}" sibTransId="{3F0284C7-8780-439D-9DDD-D6531A088820}"/>
    <dgm:cxn modelId="{D081183A-500B-4003-96FC-A172C8B10CBF}" type="presOf" srcId="{4A8DE333-AAEE-4C81-8841-0E69DD413DDB}" destId="{4F6DF8BC-EB8B-4CB2-957D-95DC3BC351F9}" srcOrd="0" destOrd="0" presId="urn:microsoft.com/office/officeart/2005/8/layout/equation1"/>
    <dgm:cxn modelId="{122FE21F-6ADB-4073-A9FF-4BC50AB0E68B}" type="presOf" srcId="{3F0284C7-8780-439D-9DDD-D6531A088820}" destId="{0A93EAC6-2956-4CF6-98F2-BAC3E9465F5E}" srcOrd="0" destOrd="0" presId="urn:microsoft.com/office/officeart/2005/8/layout/equation1"/>
    <dgm:cxn modelId="{DF97EA5B-35DB-4943-A7B3-15735006947B}" type="presOf" srcId="{8B3B6911-A781-49EA-B194-BF043AFF4BD4}" destId="{4F7688F5-3437-4912-80DC-1056527D4172}" srcOrd="0" destOrd="0" presId="urn:microsoft.com/office/officeart/2005/8/layout/equation1"/>
    <dgm:cxn modelId="{A65D8FDF-B584-4BFC-B0A9-E06AF5F4BB9B}" srcId="{F4008754-6B96-42E2-8665-807BBF6AC29A}" destId="{4A8DE333-AAEE-4C81-8841-0E69DD413DDB}" srcOrd="1" destOrd="0" parTransId="{F56FA65D-8E4D-40E5-A44B-549B7BEF3FE9}" sibTransId="{9EA162A3-D966-4207-B23B-C76E60C27493}"/>
    <dgm:cxn modelId="{54FE9A97-012C-43CD-B37C-26E66C90D6E1}" type="presOf" srcId="{9EA162A3-D966-4207-B23B-C76E60C27493}" destId="{FB0C99CB-2DEA-4700-A2E3-91175A881EBD}" srcOrd="0" destOrd="0" presId="urn:microsoft.com/office/officeart/2005/8/layout/equation1"/>
    <dgm:cxn modelId="{689AC891-36B3-40F4-A604-DA38CE520AD2}" srcId="{F4008754-6B96-42E2-8665-807BBF6AC29A}" destId="{05164931-6623-46AA-B784-81B464D22D37}" srcOrd="2" destOrd="0" parTransId="{BA6FFC83-B0AD-4A12-825B-EF635262DAD0}" sibTransId="{21EA4FEF-FA9C-4440-B267-AADD03D86861}"/>
    <dgm:cxn modelId="{73424C01-667B-4C1B-A5FA-1C183033B8D3}" type="presOf" srcId="{05164931-6623-46AA-B784-81B464D22D37}" destId="{8E876A9B-2D49-4E1B-92E2-3CEB14CD3285}" srcOrd="0" destOrd="0" presId="urn:microsoft.com/office/officeart/2005/8/layout/equation1"/>
    <dgm:cxn modelId="{C0C7FE46-834E-489A-819B-03A42EED2E5B}" type="presParOf" srcId="{7B174704-D614-4419-BDD9-993FB929D14A}" destId="{4F7688F5-3437-4912-80DC-1056527D4172}" srcOrd="0" destOrd="0" presId="urn:microsoft.com/office/officeart/2005/8/layout/equation1"/>
    <dgm:cxn modelId="{D8D99F7E-87A9-488C-9128-F85A2F9ED3F4}" type="presParOf" srcId="{7B174704-D614-4419-BDD9-993FB929D14A}" destId="{0EA5B3A3-B2C3-47BB-BF2D-4728A2CA61DF}" srcOrd="1" destOrd="0" presId="urn:microsoft.com/office/officeart/2005/8/layout/equation1"/>
    <dgm:cxn modelId="{E555B0AA-0485-4530-AAB5-529928D893C5}" type="presParOf" srcId="{7B174704-D614-4419-BDD9-993FB929D14A}" destId="{0A93EAC6-2956-4CF6-98F2-BAC3E9465F5E}" srcOrd="2" destOrd="0" presId="urn:microsoft.com/office/officeart/2005/8/layout/equation1"/>
    <dgm:cxn modelId="{0D8CA78F-40E7-40BC-BCA7-D168589E8D6B}" type="presParOf" srcId="{7B174704-D614-4419-BDD9-993FB929D14A}" destId="{1AC31029-406D-44CE-9161-0430AD0EB58E}" srcOrd="3" destOrd="0" presId="urn:microsoft.com/office/officeart/2005/8/layout/equation1"/>
    <dgm:cxn modelId="{208D6C24-D63C-4E66-A6B5-1CBD35702BEF}" type="presParOf" srcId="{7B174704-D614-4419-BDD9-993FB929D14A}" destId="{4F6DF8BC-EB8B-4CB2-957D-95DC3BC351F9}" srcOrd="4" destOrd="0" presId="urn:microsoft.com/office/officeart/2005/8/layout/equation1"/>
    <dgm:cxn modelId="{AE416D4F-FA7F-4F1A-AA57-D6E353E29AC3}" type="presParOf" srcId="{7B174704-D614-4419-BDD9-993FB929D14A}" destId="{FD10E3BB-2250-428A-B64E-DBBBC10D40EB}" srcOrd="5" destOrd="0" presId="urn:microsoft.com/office/officeart/2005/8/layout/equation1"/>
    <dgm:cxn modelId="{3FCF11A8-6B22-45F5-9C48-EFD1C0314709}" type="presParOf" srcId="{7B174704-D614-4419-BDD9-993FB929D14A}" destId="{FB0C99CB-2DEA-4700-A2E3-91175A881EBD}" srcOrd="6" destOrd="0" presId="urn:microsoft.com/office/officeart/2005/8/layout/equation1"/>
    <dgm:cxn modelId="{AF46BEB2-82C9-4BAF-980F-5DBCCA7FC119}" type="presParOf" srcId="{7B174704-D614-4419-BDD9-993FB929D14A}" destId="{63C32274-707D-40C9-A56D-6B3C09BB5E7A}" srcOrd="7" destOrd="0" presId="urn:microsoft.com/office/officeart/2005/8/layout/equation1"/>
    <dgm:cxn modelId="{4A528CB0-8E23-482B-9963-FF0A86B1DF58}" type="presParOf" srcId="{7B174704-D614-4419-BDD9-993FB929D14A}" destId="{8E876A9B-2D49-4E1B-92E2-3CEB14CD3285}" srcOrd="8" destOrd="0" presId="urn:microsoft.com/office/officeart/2005/8/layout/equation1"/>
  </dgm:cxnLst>
  <dgm:bg/>
  <dgm:whole/>
</dgm:dataModel>
</file>

<file path=ppt/diagrams/data5.xml><?xml version="1.0" encoding="utf-8"?>
<dgm:dataModel xmlns:dgm="http://schemas.openxmlformats.org/drawingml/2006/diagram" xmlns:a="http://schemas.openxmlformats.org/drawingml/2006/main">
  <dgm:ptLst>
    <dgm:pt modelId="{900650C1-FB3D-4779-AA3F-F49C4D1A697E}" type="doc">
      <dgm:prSet loTypeId="urn:microsoft.com/office/officeart/2005/8/layout/pyramid2" loCatId="list" qsTypeId="urn:microsoft.com/office/officeart/2005/8/quickstyle/3d3" qsCatId="3D" csTypeId="urn:microsoft.com/office/officeart/2005/8/colors/accent1_2" csCatId="accent1" phldr="1"/>
      <dgm:spPr/>
    </dgm:pt>
    <dgm:pt modelId="{1EA347C2-0DEE-46CE-AA90-E7C1C48C8377}">
      <dgm:prSet phldrT="[Текст]" custT="1"/>
      <dgm:spPr/>
      <dgm:t>
        <a:bodyPr/>
        <a:lstStyle/>
        <a:p>
          <a:r>
            <a:rPr lang="ka-GE" sz="1400" b="1" dirty="0" err="1" smtClean="0"/>
            <a:t>ოდენობითი</a:t>
          </a:r>
          <a:endParaRPr lang="ka-GE" sz="1400" b="1" dirty="0" smtClean="0"/>
        </a:p>
        <a:p>
          <a:r>
            <a:rPr lang="ka-GE" sz="1400" b="1" dirty="0" smtClean="0"/>
            <a:t>(რაოდენობის)</a:t>
          </a:r>
          <a:endParaRPr lang="ru-RU" sz="1400" b="1" dirty="0"/>
        </a:p>
      </dgm:t>
    </dgm:pt>
    <dgm:pt modelId="{4F0AB661-83F5-47B0-9473-F5FA91092D02}" type="parTrans" cxnId="{0F312D67-DAAA-4EAD-9703-7B16102504FA}">
      <dgm:prSet/>
      <dgm:spPr/>
      <dgm:t>
        <a:bodyPr/>
        <a:lstStyle/>
        <a:p>
          <a:endParaRPr lang="ru-RU"/>
        </a:p>
      </dgm:t>
    </dgm:pt>
    <dgm:pt modelId="{F4E766CD-CEBF-443E-9507-B20F36B069C6}" type="sibTrans" cxnId="{0F312D67-DAAA-4EAD-9703-7B16102504FA}">
      <dgm:prSet/>
      <dgm:spPr/>
      <dgm:t>
        <a:bodyPr/>
        <a:lstStyle/>
        <a:p>
          <a:endParaRPr lang="ru-RU"/>
        </a:p>
      </dgm:t>
    </dgm:pt>
    <dgm:pt modelId="{64F1949D-9FA5-4274-AE80-16BCE4C4591E}">
      <dgm:prSet phldrT="[Текст]" custT="1"/>
      <dgm:spPr/>
      <dgm:t>
        <a:bodyPr/>
        <a:lstStyle/>
        <a:p>
          <a:r>
            <a:rPr lang="ka-GE" sz="1400" b="1" dirty="0" smtClean="0"/>
            <a:t> თვისობრივი</a:t>
          </a:r>
        </a:p>
        <a:p>
          <a:r>
            <a:rPr lang="ka-GE" sz="1400" b="1" dirty="0" smtClean="0"/>
            <a:t>(ხარისხის)</a:t>
          </a:r>
          <a:endParaRPr lang="ru-RU" sz="1400" b="1" dirty="0"/>
        </a:p>
      </dgm:t>
    </dgm:pt>
    <dgm:pt modelId="{F70FDB01-E60B-498D-BBD7-F26A231962E8}" type="parTrans" cxnId="{9B178AA9-EEAE-44A2-A0C6-302220139C36}">
      <dgm:prSet/>
      <dgm:spPr/>
      <dgm:t>
        <a:bodyPr/>
        <a:lstStyle/>
        <a:p>
          <a:endParaRPr lang="ru-RU"/>
        </a:p>
      </dgm:t>
    </dgm:pt>
    <dgm:pt modelId="{B1B95CB6-E4A3-425C-8B75-5F32748BB7AF}" type="sibTrans" cxnId="{9B178AA9-EEAE-44A2-A0C6-302220139C36}">
      <dgm:prSet/>
      <dgm:spPr/>
      <dgm:t>
        <a:bodyPr/>
        <a:lstStyle/>
        <a:p>
          <a:endParaRPr lang="ru-RU"/>
        </a:p>
      </dgm:t>
    </dgm:pt>
    <dgm:pt modelId="{A9DC0896-A0B7-45E8-98D5-1CE70BBBA992}">
      <dgm:prSet phldrT="[Текст]" custT="1"/>
      <dgm:spPr/>
      <dgm:t>
        <a:bodyPr/>
        <a:lstStyle/>
        <a:p>
          <a:r>
            <a:rPr lang="ka-GE" sz="1400" b="1" dirty="0" smtClean="0"/>
            <a:t>მანერის</a:t>
          </a:r>
        </a:p>
        <a:p>
          <a:r>
            <a:rPr lang="ka-GE" sz="1400" b="1" dirty="0" smtClean="0"/>
            <a:t>(მოდალობის</a:t>
          </a:r>
          <a:r>
            <a:rPr lang="ka-GE" sz="900" dirty="0" smtClean="0"/>
            <a:t>)</a:t>
          </a:r>
          <a:endParaRPr lang="ru-RU" sz="900" dirty="0"/>
        </a:p>
      </dgm:t>
    </dgm:pt>
    <dgm:pt modelId="{37354D44-71EB-43A4-8355-FB685F273E80}" type="parTrans" cxnId="{F27994F5-BC5E-4B50-8FE9-BE47E95844B5}">
      <dgm:prSet/>
      <dgm:spPr/>
      <dgm:t>
        <a:bodyPr/>
        <a:lstStyle/>
        <a:p>
          <a:endParaRPr lang="ru-RU"/>
        </a:p>
      </dgm:t>
    </dgm:pt>
    <dgm:pt modelId="{2A2E6E36-6E74-410C-8E7C-03B8E4B572B5}" type="sibTrans" cxnId="{F27994F5-BC5E-4B50-8FE9-BE47E95844B5}">
      <dgm:prSet/>
      <dgm:spPr/>
      <dgm:t>
        <a:bodyPr/>
        <a:lstStyle/>
        <a:p>
          <a:endParaRPr lang="ru-RU"/>
        </a:p>
      </dgm:t>
    </dgm:pt>
    <dgm:pt modelId="{B0C8AD69-8CE5-406F-B322-73DA5DA34214}">
      <dgm:prSet phldrT="[Текст]" custT="1"/>
      <dgm:spPr/>
      <dgm:t>
        <a:bodyPr/>
        <a:lstStyle/>
        <a:p>
          <a:r>
            <a:rPr lang="ka-GE" sz="1400" b="1" dirty="0" err="1" smtClean="0"/>
            <a:t>რელევანტურიბის</a:t>
          </a:r>
          <a:r>
            <a:rPr lang="ka-GE" sz="1400" b="1" dirty="0" smtClean="0"/>
            <a:t> (ღირებულების)</a:t>
          </a:r>
          <a:endParaRPr lang="ru-RU" sz="1400" b="1" dirty="0"/>
        </a:p>
      </dgm:t>
    </dgm:pt>
    <dgm:pt modelId="{FF685AE9-8410-455D-8ACE-8CE8C18A84BB}" type="parTrans" cxnId="{A7100990-5125-445C-A6C7-02CBE075FE12}">
      <dgm:prSet/>
      <dgm:spPr/>
      <dgm:t>
        <a:bodyPr/>
        <a:lstStyle/>
        <a:p>
          <a:endParaRPr lang="ru-RU"/>
        </a:p>
      </dgm:t>
    </dgm:pt>
    <dgm:pt modelId="{6C3BA2B6-1C2F-4C63-B935-34438741AD18}" type="sibTrans" cxnId="{A7100990-5125-445C-A6C7-02CBE075FE12}">
      <dgm:prSet/>
      <dgm:spPr/>
      <dgm:t>
        <a:bodyPr/>
        <a:lstStyle/>
        <a:p>
          <a:endParaRPr lang="ru-RU"/>
        </a:p>
      </dgm:t>
    </dgm:pt>
    <dgm:pt modelId="{25BB8599-5715-4F35-A0B5-5E1A1B6D7ABA}" type="pres">
      <dgm:prSet presAssocID="{900650C1-FB3D-4779-AA3F-F49C4D1A697E}" presName="compositeShape" presStyleCnt="0">
        <dgm:presLayoutVars>
          <dgm:dir/>
          <dgm:resizeHandles/>
        </dgm:presLayoutVars>
      </dgm:prSet>
      <dgm:spPr/>
    </dgm:pt>
    <dgm:pt modelId="{178E80B5-E662-4F0E-8865-DDEA0E50FA58}" type="pres">
      <dgm:prSet presAssocID="{900650C1-FB3D-4779-AA3F-F49C4D1A697E}" presName="pyramid" presStyleLbl="node1" presStyleIdx="0" presStyleCnt="1" custScaleX="128186" custScaleY="79221" custLinFactNeighborX="-1041" custLinFactNeighborY="4103"/>
      <dgm:spPr/>
    </dgm:pt>
    <dgm:pt modelId="{E0FE86E3-780F-4075-AE85-BEDD4DD9EC66}" type="pres">
      <dgm:prSet presAssocID="{900650C1-FB3D-4779-AA3F-F49C4D1A697E}" presName="theList" presStyleCnt="0"/>
      <dgm:spPr/>
    </dgm:pt>
    <dgm:pt modelId="{5EC6FFFB-79D3-426B-9537-D3D318A164AA}" type="pres">
      <dgm:prSet presAssocID="{1EA347C2-0DEE-46CE-AA90-E7C1C48C8377}" presName="aNode" presStyleLbl="fgAcc1" presStyleIdx="0" presStyleCnt="4">
        <dgm:presLayoutVars>
          <dgm:bulletEnabled val="1"/>
        </dgm:presLayoutVars>
      </dgm:prSet>
      <dgm:spPr/>
      <dgm:t>
        <a:bodyPr/>
        <a:lstStyle/>
        <a:p>
          <a:endParaRPr lang="ru-RU"/>
        </a:p>
      </dgm:t>
    </dgm:pt>
    <dgm:pt modelId="{9B76A81F-CFB8-4EC2-889B-8DEEDF346D32}" type="pres">
      <dgm:prSet presAssocID="{1EA347C2-0DEE-46CE-AA90-E7C1C48C8377}" presName="aSpace" presStyleCnt="0"/>
      <dgm:spPr/>
    </dgm:pt>
    <dgm:pt modelId="{69F763C9-43CC-4C28-A1E3-4A208CD7EB67}" type="pres">
      <dgm:prSet presAssocID="{64F1949D-9FA5-4274-AE80-16BCE4C4591E}" presName="aNode" presStyleLbl="fgAcc1" presStyleIdx="1" presStyleCnt="4">
        <dgm:presLayoutVars>
          <dgm:bulletEnabled val="1"/>
        </dgm:presLayoutVars>
      </dgm:prSet>
      <dgm:spPr/>
      <dgm:t>
        <a:bodyPr/>
        <a:lstStyle/>
        <a:p>
          <a:endParaRPr lang="ru-RU"/>
        </a:p>
      </dgm:t>
    </dgm:pt>
    <dgm:pt modelId="{2883379A-E741-4CB0-812D-9472E307E792}" type="pres">
      <dgm:prSet presAssocID="{64F1949D-9FA5-4274-AE80-16BCE4C4591E}" presName="aSpace" presStyleCnt="0"/>
      <dgm:spPr/>
    </dgm:pt>
    <dgm:pt modelId="{46D4428D-55DF-4D27-BABD-A16E880EB0C0}" type="pres">
      <dgm:prSet presAssocID="{B0C8AD69-8CE5-406F-B322-73DA5DA34214}" presName="aNode" presStyleLbl="fgAcc1" presStyleIdx="2" presStyleCnt="4">
        <dgm:presLayoutVars>
          <dgm:bulletEnabled val="1"/>
        </dgm:presLayoutVars>
      </dgm:prSet>
      <dgm:spPr/>
      <dgm:t>
        <a:bodyPr/>
        <a:lstStyle/>
        <a:p>
          <a:endParaRPr lang="ru-RU"/>
        </a:p>
      </dgm:t>
    </dgm:pt>
    <dgm:pt modelId="{AC814E91-928D-4B0C-A827-F879C1E84920}" type="pres">
      <dgm:prSet presAssocID="{B0C8AD69-8CE5-406F-B322-73DA5DA34214}" presName="aSpace" presStyleCnt="0"/>
      <dgm:spPr/>
    </dgm:pt>
    <dgm:pt modelId="{84ACC718-5447-4C1E-8A03-DBE495E10E2F}" type="pres">
      <dgm:prSet presAssocID="{A9DC0896-A0B7-45E8-98D5-1CE70BBBA992}" presName="aNode" presStyleLbl="fgAcc1" presStyleIdx="3" presStyleCnt="4">
        <dgm:presLayoutVars>
          <dgm:bulletEnabled val="1"/>
        </dgm:presLayoutVars>
      </dgm:prSet>
      <dgm:spPr/>
      <dgm:t>
        <a:bodyPr/>
        <a:lstStyle/>
        <a:p>
          <a:endParaRPr lang="ru-RU"/>
        </a:p>
      </dgm:t>
    </dgm:pt>
    <dgm:pt modelId="{466D49C6-82C0-4785-A422-9C81FC595853}" type="pres">
      <dgm:prSet presAssocID="{A9DC0896-A0B7-45E8-98D5-1CE70BBBA992}" presName="aSpace" presStyleCnt="0"/>
      <dgm:spPr/>
    </dgm:pt>
  </dgm:ptLst>
  <dgm:cxnLst>
    <dgm:cxn modelId="{0F312D67-DAAA-4EAD-9703-7B16102504FA}" srcId="{900650C1-FB3D-4779-AA3F-F49C4D1A697E}" destId="{1EA347C2-0DEE-46CE-AA90-E7C1C48C8377}" srcOrd="0" destOrd="0" parTransId="{4F0AB661-83F5-47B0-9473-F5FA91092D02}" sibTransId="{F4E766CD-CEBF-443E-9507-B20F36B069C6}"/>
    <dgm:cxn modelId="{89060BF4-D825-49E1-894A-22C7B2CF1157}" type="presOf" srcId="{B0C8AD69-8CE5-406F-B322-73DA5DA34214}" destId="{46D4428D-55DF-4D27-BABD-A16E880EB0C0}" srcOrd="0" destOrd="0" presId="urn:microsoft.com/office/officeart/2005/8/layout/pyramid2"/>
    <dgm:cxn modelId="{9B178AA9-EEAE-44A2-A0C6-302220139C36}" srcId="{900650C1-FB3D-4779-AA3F-F49C4D1A697E}" destId="{64F1949D-9FA5-4274-AE80-16BCE4C4591E}" srcOrd="1" destOrd="0" parTransId="{F70FDB01-E60B-498D-BBD7-F26A231962E8}" sibTransId="{B1B95CB6-E4A3-425C-8B75-5F32748BB7AF}"/>
    <dgm:cxn modelId="{847EF714-3E1E-45AC-BAB2-3127864D2B49}" type="presOf" srcId="{1EA347C2-0DEE-46CE-AA90-E7C1C48C8377}" destId="{5EC6FFFB-79D3-426B-9537-D3D318A164AA}" srcOrd="0" destOrd="0" presId="urn:microsoft.com/office/officeart/2005/8/layout/pyramid2"/>
    <dgm:cxn modelId="{F27994F5-BC5E-4B50-8FE9-BE47E95844B5}" srcId="{900650C1-FB3D-4779-AA3F-F49C4D1A697E}" destId="{A9DC0896-A0B7-45E8-98D5-1CE70BBBA992}" srcOrd="3" destOrd="0" parTransId="{37354D44-71EB-43A4-8355-FB685F273E80}" sibTransId="{2A2E6E36-6E74-410C-8E7C-03B8E4B572B5}"/>
    <dgm:cxn modelId="{4286CAD8-E822-43AB-939D-9E9CFC86EF39}" type="presOf" srcId="{900650C1-FB3D-4779-AA3F-F49C4D1A697E}" destId="{25BB8599-5715-4F35-A0B5-5E1A1B6D7ABA}" srcOrd="0" destOrd="0" presId="urn:microsoft.com/office/officeart/2005/8/layout/pyramid2"/>
    <dgm:cxn modelId="{A54F4197-C5C0-4028-8F89-AB93FE76C008}" type="presOf" srcId="{64F1949D-9FA5-4274-AE80-16BCE4C4591E}" destId="{69F763C9-43CC-4C28-A1E3-4A208CD7EB67}" srcOrd="0" destOrd="0" presId="urn:microsoft.com/office/officeart/2005/8/layout/pyramid2"/>
    <dgm:cxn modelId="{A7100990-5125-445C-A6C7-02CBE075FE12}" srcId="{900650C1-FB3D-4779-AA3F-F49C4D1A697E}" destId="{B0C8AD69-8CE5-406F-B322-73DA5DA34214}" srcOrd="2" destOrd="0" parTransId="{FF685AE9-8410-455D-8ACE-8CE8C18A84BB}" sibTransId="{6C3BA2B6-1C2F-4C63-B935-34438741AD18}"/>
    <dgm:cxn modelId="{155554FB-49B8-45BC-AC30-99AE4E1EEC26}" type="presOf" srcId="{A9DC0896-A0B7-45E8-98D5-1CE70BBBA992}" destId="{84ACC718-5447-4C1E-8A03-DBE495E10E2F}" srcOrd="0" destOrd="0" presId="urn:microsoft.com/office/officeart/2005/8/layout/pyramid2"/>
    <dgm:cxn modelId="{FAE22E7B-B8CB-46E4-9C2F-BB98B72F605F}" type="presParOf" srcId="{25BB8599-5715-4F35-A0B5-5E1A1B6D7ABA}" destId="{178E80B5-E662-4F0E-8865-DDEA0E50FA58}" srcOrd="0" destOrd="0" presId="urn:microsoft.com/office/officeart/2005/8/layout/pyramid2"/>
    <dgm:cxn modelId="{5B2B853B-D86C-478B-B9A5-64B9FFF02250}" type="presParOf" srcId="{25BB8599-5715-4F35-A0B5-5E1A1B6D7ABA}" destId="{E0FE86E3-780F-4075-AE85-BEDD4DD9EC66}" srcOrd="1" destOrd="0" presId="urn:microsoft.com/office/officeart/2005/8/layout/pyramid2"/>
    <dgm:cxn modelId="{2457E739-78EA-42B4-AE87-BE296AA5E23D}" type="presParOf" srcId="{E0FE86E3-780F-4075-AE85-BEDD4DD9EC66}" destId="{5EC6FFFB-79D3-426B-9537-D3D318A164AA}" srcOrd="0" destOrd="0" presId="urn:microsoft.com/office/officeart/2005/8/layout/pyramid2"/>
    <dgm:cxn modelId="{244274AD-57A5-4022-873B-35B8E1718042}" type="presParOf" srcId="{E0FE86E3-780F-4075-AE85-BEDD4DD9EC66}" destId="{9B76A81F-CFB8-4EC2-889B-8DEEDF346D32}" srcOrd="1" destOrd="0" presId="urn:microsoft.com/office/officeart/2005/8/layout/pyramid2"/>
    <dgm:cxn modelId="{B66895EA-C91B-4BF7-A514-4281B540F1E9}" type="presParOf" srcId="{E0FE86E3-780F-4075-AE85-BEDD4DD9EC66}" destId="{69F763C9-43CC-4C28-A1E3-4A208CD7EB67}" srcOrd="2" destOrd="0" presId="urn:microsoft.com/office/officeart/2005/8/layout/pyramid2"/>
    <dgm:cxn modelId="{35888044-8BB2-421D-A0DA-ABB7C2395E91}" type="presParOf" srcId="{E0FE86E3-780F-4075-AE85-BEDD4DD9EC66}" destId="{2883379A-E741-4CB0-812D-9472E307E792}" srcOrd="3" destOrd="0" presId="urn:microsoft.com/office/officeart/2005/8/layout/pyramid2"/>
    <dgm:cxn modelId="{525E6A38-4AD6-4ABF-A9AB-0C0379374CF1}" type="presParOf" srcId="{E0FE86E3-780F-4075-AE85-BEDD4DD9EC66}" destId="{46D4428D-55DF-4D27-BABD-A16E880EB0C0}" srcOrd="4" destOrd="0" presId="urn:microsoft.com/office/officeart/2005/8/layout/pyramid2"/>
    <dgm:cxn modelId="{66B9AB54-51AF-46EE-9499-B18DD970E4BE}" type="presParOf" srcId="{E0FE86E3-780F-4075-AE85-BEDD4DD9EC66}" destId="{AC814E91-928D-4B0C-A827-F879C1E84920}" srcOrd="5" destOrd="0" presId="urn:microsoft.com/office/officeart/2005/8/layout/pyramid2"/>
    <dgm:cxn modelId="{96B8FCBB-428E-4420-9040-DD4680D761EE}" type="presParOf" srcId="{E0FE86E3-780F-4075-AE85-BEDD4DD9EC66}" destId="{84ACC718-5447-4C1E-8A03-DBE495E10E2F}" srcOrd="6" destOrd="0" presId="urn:microsoft.com/office/officeart/2005/8/layout/pyramid2"/>
    <dgm:cxn modelId="{7B56D5B4-3A77-4354-93F6-AB21134441B3}" type="presParOf" srcId="{E0FE86E3-780F-4075-AE85-BEDD4DD9EC66}" destId="{466D49C6-82C0-4785-A422-9C81FC595853}" srcOrd="7" destOrd="0" presId="urn:microsoft.com/office/officeart/2005/8/layout/pyramid2"/>
  </dgm:cxnLst>
  <dgm:bg/>
  <dgm:whole/>
</dgm:dataModel>
</file>

<file path=ppt/diagrams/data6.xml><?xml version="1.0" encoding="utf-8"?>
<dgm:dataModel xmlns:dgm="http://schemas.openxmlformats.org/drawingml/2006/diagram" xmlns:a="http://schemas.openxmlformats.org/drawingml/2006/main">
  <dgm:ptLst>
    <dgm:pt modelId="{C7527657-585C-4C88-A775-80AD018D0C94}" type="doc">
      <dgm:prSet loTypeId="urn:microsoft.com/office/officeart/2005/8/layout/pyramid2" loCatId="list" qsTypeId="urn:microsoft.com/office/officeart/2005/8/quickstyle/3d3" qsCatId="3D" csTypeId="urn:microsoft.com/office/officeart/2005/8/colors/accent1_2" csCatId="accent1" phldr="1"/>
      <dgm:spPr/>
    </dgm:pt>
    <dgm:pt modelId="{06F7E3C0-BD69-4054-8A17-D7B4A508BE8D}">
      <dgm:prSet phldrT="[Текст]"/>
      <dgm:spPr/>
      <dgm:t>
        <a:bodyPr/>
        <a:lstStyle/>
        <a:p>
          <a:r>
            <a:rPr lang="ka-GE" b="1" dirty="0" smtClean="0"/>
            <a:t>ტაქტის მაქსიმა</a:t>
          </a:r>
          <a:endParaRPr lang="ru-RU" b="1" dirty="0"/>
        </a:p>
      </dgm:t>
    </dgm:pt>
    <dgm:pt modelId="{5C6EC3A0-7EB0-4D9C-BAB1-C528B264602D}" type="parTrans" cxnId="{F03364DC-ED3C-46C1-BC48-2D6E0052EF6A}">
      <dgm:prSet/>
      <dgm:spPr/>
      <dgm:t>
        <a:bodyPr/>
        <a:lstStyle/>
        <a:p>
          <a:endParaRPr lang="ru-RU"/>
        </a:p>
      </dgm:t>
    </dgm:pt>
    <dgm:pt modelId="{8A2939E8-312F-4A86-A44E-63A064BC18F0}" type="sibTrans" cxnId="{F03364DC-ED3C-46C1-BC48-2D6E0052EF6A}">
      <dgm:prSet/>
      <dgm:spPr/>
      <dgm:t>
        <a:bodyPr/>
        <a:lstStyle/>
        <a:p>
          <a:endParaRPr lang="ru-RU"/>
        </a:p>
      </dgm:t>
    </dgm:pt>
    <dgm:pt modelId="{57886075-6957-440C-87DC-8F8C75078684}">
      <dgm:prSet phldrT="[Текст]"/>
      <dgm:spPr/>
      <dgm:t>
        <a:bodyPr/>
        <a:lstStyle/>
        <a:p>
          <a:r>
            <a:rPr lang="ka-GE" b="1" dirty="0" smtClean="0"/>
            <a:t>აღიარების მაქსიმა</a:t>
          </a:r>
          <a:endParaRPr lang="ru-RU" b="1" dirty="0"/>
        </a:p>
      </dgm:t>
    </dgm:pt>
    <dgm:pt modelId="{03AB6B35-1A70-4F4B-8F29-B95168F0DF1C}" type="parTrans" cxnId="{05278DD6-A7B7-4707-A5F5-18FF4746FBEB}">
      <dgm:prSet/>
      <dgm:spPr/>
      <dgm:t>
        <a:bodyPr/>
        <a:lstStyle/>
        <a:p>
          <a:endParaRPr lang="ru-RU"/>
        </a:p>
      </dgm:t>
    </dgm:pt>
    <dgm:pt modelId="{49740D26-76C2-490E-A1D8-326BEACF0534}" type="sibTrans" cxnId="{05278DD6-A7B7-4707-A5F5-18FF4746FBEB}">
      <dgm:prSet/>
      <dgm:spPr/>
      <dgm:t>
        <a:bodyPr/>
        <a:lstStyle/>
        <a:p>
          <a:endParaRPr lang="ru-RU"/>
        </a:p>
      </dgm:t>
    </dgm:pt>
    <dgm:pt modelId="{8EBF0969-4CBC-43CF-BCA7-58CE2E1C6EC7}">
      <dgm:prSet phldrT="[Текст]"/>
      <dgm:spPr/>
      <dgm:t>
        <a:bodyPr/>
        <a:lstStyle/>
        <a:p>
          <a:r>
            <a:rPr lang="ka-GE" b="1" dirty="0" smtClean="0"/>
            <a:t>თანხმობის მაქსიმა</a:t>
          </a:r>
          <a:endParaRPr lang="ru-RU" b="1" dirty="0"/>
        </a:p>
      </dgm:t>
    </dgm:pt>
    <dgm:pt modelId="{4C870187-D5E5-4E2F-ACFA-07A954174E6B}" type="parTrans" cxnId="{D6FB11DE-4E12-444D-83CB-F0362CB5FC3A}">
      <dgm:prSet/>
      <dgm:spPr/>
      <dgm:t>
        <a:bodyPr/>
        <a:lstStyle/>
        <a:p>
          <a:endParaRPr lang="ru-RU"/>
        </a:p>
      </dgm:t>
    </dgm:pt>
    <dgm:pt modelId="{58099A54-FC06-4E16-A23C-4CC1C83CE317}" type="sibTrans" cxnId="{D6FB11DE-4E12-444D-83CB-F0362CB5FC3A}">
      <dgm:prSet/>
      <dgm:spPr/>
      <dgm:t>
        <a:bodyPr/>
        <a:lstStyle/>
        <a:p>
          <a:endParaRPr lang="ru-RU"/>
        </a:p>
      </dgm:t>
    </dgm:pt>
    <dgm:pt modelId="{50586DE0-4635-48EC-9B9E-B35B215E1DCC}">
      <dgm:prSet phldrT="[Текст]"/>
      <dgm:spPr/>
      <dgm:t>
        <a:bodyPr/>
        <a:lstStyle/>
        <a:p>
          <a:r>
            <a:rPr lang="ka-GE" b="1" dirty="0" smtClean="0"/>
            <a:t> თანაგრძნობის მაქსიმა</a:t>
          </a:r>
          <a:endParaRPr lang="ru-RU" b="1" dirty="0"/>
        </a:p>
      </dgm:t>
    </dgm:pt>
    <dgm:pt modelId="{AA168187-D288-40B9-A903-33F7ADE14526}" type="parTrans" cxnId="{EDE0588B-B0E9-4A3F-A8F9-D3A3A06FF81A}">
      <dgm:prSet/>
      <dgm:spPr/>
      <dgm:t>
        <a:bodyPr/>
        <a:lstStyle/>
        <a:p>
          <a:endParaRPr lang="ru-RU"/>
        </a:p>
      </dgm:t>
    </dgm:pt>
    <dgm:pt modelId="{45CB32FE-7F2A-49F1-8867-7616632F53C5}" type="sibTrans" cxnId="{EDE0588B-B0E9-4A3F-A8F9-D3A3A06FF81A}">
      <dgm:prSet/>
      <dgm:spPr/>
      <dgm:t>
        <a:bodyPr/>
        <a:lstStyle/>
        <a:p>
          <a:endParaRPr lang="ru-RU"/>
        </a:p>
      </dgm:t>
    </dgm:pt>
    <dgm:pt modelId="{4D157582-51DE-4F00-918A-1E063A2E5940}">
      <dgm:prSet phldrT="[Текст]"/>
      <dgm:spPr/>
      <dgm:t>
        <a:bodyPr/>
        <a:lstStyle/>
        <a:p>
          <a:r>
            <a:rPr lang="ka-GE" b="1" dirty="0" smtClean="0"/>
            <a:t>გულუხვობის  მაქსიმა</a:t>
          </a:r>
          <a:endParaRPr lang="ru-RU" b="1" dirty="0"/>
        </a:p>
      </dgm:t>
    </dgm:pt>
    <dgm:pt modelId="{A93F68DB-AF7E-44BB-841F-ED4546B8A94B}" type="parTrans" cxnId="{1D88866F-73AA-4359-A2B5-9D9877BDF3B8}">
      <dgm:prSet/>
      <dgm:spPr/>
      <dgm:t>
        <a:bodyPr/>
        <a:lstStyle/>
        <a:p>
          <a:endParaRPr lang="en-US"/>
        </a:p>
      </dgm:t>
    </dgm:pt>
    <dgm:pt modelId="{A7C5A343-0E96-4321-8FFE-6CBD30445652}" type="sibTrans" cxnId="{1D88866F-73AA-4359-A2B5-9D9877BDF3B8}">
      <dgm:prSet/>
      <dgm:spPr/>
      <dgm:t>
        <a:bodyPr/>
        <a:lstStyle/>
        <a:p>
          <a:endParaRPr lang="en-US"/>
        </a:p>
      </dgm:t>
    </dgm:pt>
    <dgm:pt modelId="{646A38C4-F3F4-4655-93CF-9CCCCB33D719}" type="pres">
      <dgm:prSet presAssocID="{C7527657-585C-4C88-A775-80AD018D0C94}" presName="compositeShape" presStyleCnt="0">
        <dgm:presLayoutVars>
          <dgm:dir/>
          <dgm:resizeHandles/>
        </dgm:presLayoutVars>
      </dgm:prSet>
      <dgm:spPr/>
    </dgm:pt>
    <dgm:pt modelId="{B6E7A869-0971-49A9-B238-979ACCADAFCA}" type="pres">
      <dgm:prSet presAssocID="{C7527657-585C-4C88-A775-80AD018D0C94}" presName="pyramid" presStyleLbl="node1" presStyleIdx="0" presStyleCnt="1" custLinFactNeighborX="3952" custLinFactNeighborY="23760"/>
      <dgm:spPr/>
    </dgm:pt>
    <dgm:pt modelId="{A8CC4459-A97C-4B84-B496-71D151E4DE40}" type="pres">
      <dgm:prSet presAssocID="{C7527657-585C-4C88-A775-80AD018D0C94}" presName="theList" presStyleCnt="0"/>
      <dgm:spPr/>
    </dgm:pt>
    <dgm:pt modelId="{D0840682-AF5D-4FCC-A9C7-804BDA863B6C}" type="pres">
      <dgm:prSet presAssocID="{06F7E3C0-BD69-4054-8A17-D7B4A508BE8D}" presName="aNode" presStyleLbl="fgAcc1" presStyleIdx="0" presStyleCnt="5">
        <dgm:presLayoutVars>
          <dgm:bulletEnabled val="1"/>
        </dgm:presLayoutVars>
      </dgm:prSet>
      <dgm:spPr/>
      <dgm:t>
        <a:bodyPr/>
        <a:lstStyle/>
        <a:p>
          <a:endParaRPr lang="ru-RU"/>
        </a:p>
      </dgm:t>
    </dgm:pt>
    <dgm:pt modelId="{AD77386C-189D-4431-A993-698DC19D3D56}" type="pres">
      <dgm:prSet presAssocID="{06F7E3C0-BD69-4054-8A17-D7B4A508BE8D}" presName="aSpace" presStyleCnt="0"/>
      <dgm:spPr/>
    </dgm:pt>
    <dgm:pt modelId="{434ADCA4-22FC-4C27-BD6C-55A72AD4120B}" type="pres">
      <dgm:prSet presAssocID="{4D157582-51DE-4F00-918A-1E063A2E5940}" presName="aNode" presStyleLbl="fgAcc1" presStyleIdx="1" presStyleCnt="5">
        <dgm:presLayoutVars>
          <dgm:bulletEnabled val="1"/>
        </dgm:presLayoutVars>
      </dgm:prSet>
      <dgm:spPr/>
      <dgm:t>
        <a:bodyPr/>
        <a:lstStyle/>
        <a:p>
          <a:endParaRPr lang="en-US"/>
        </a:p>
      </dgm:t>
    </dgm:pt>
    <dgm:pt modelId="{C487F585-16E0-4AA4-8126-17D671FAB86E}" type="pres">
      <dgm:prSet presAssocID="{4D157582-51DE-4F00-918A-1E063A2E5940}" presName="aSpace" presStyleCnt="0"/>
      <dgm:spPr/>
    </dgm:pt>
    <dgm:pt modelId="{ACA7E766-0009-488E-870C-F6AF5F8C0715}" type="pres">
      <dgm:prSet presAssocID="{57886075-6957-440C-87DC-8F8C75078684}" presName="aNode" presStyleLbl="fgAcc1" presStyleIdx="2" presStyleCnt="5">
        <dgm:presLayoutVars>
          <dgm:bulletEnabled val="1"/>
        </dgm:presLayoutVars>
      </dgm:prSet>
      <dgm:spPr/>
      <dgm:t>
        <a:bodyPr/>
        <a:lstStyle/>
        <a:p>
          <a:endParaRPr lang="ru-RU"/>
        </a:p>
      </dgm:t>
    </dgm:pt>
    <dgm:pt modelId="{80710DF3-D355-4166-A4FF-FB56B567BF1A}" type="pres">
      <dgm:prSet presAssocID="{57886075-6957-440C-87DC-8F8C75078684}" presName="aSpace" presStyleCnt="0"/>
      <dgm:spPr/>
    </dgm:pt>
    <dgm:pt modelId="{5A974211-35CA-4A1D-A8D8-B7E7BDC3F37D}" type="pres">
      <dgm:prSet presAssocID="{8EBF0969-4CBC-43CF-BCA7-58CE2E1C6EC7}" presName="aNode" presStyleLbl="fgAcc1" presStyleIdx="3" presStyleCnt="5">
        <dgm:presLayoutVars>
          <dgm:bulletEnabled val="1"/>
        </dgm:presLayoutVars>
      </dgm:prSet>
      <dgm:spPr/>
      <dgm:t>
        <a:bodyPr/>
        <a:lstStyle/>
        <a:p>
          <a:endParaRPr lang="ru-RU"/>
        </a:p>
      </dgm:t>
    </dgm:pt>
    <dgm:pt modelId="{6F489C24-7F4D-4425-8CFF-80DC7F0C5E3F}" type="pres">
      <dgm:prSet presAssocID="{8EBF0969-4CBC-43CF-BCA7-58CE2E1C6EC7}" presName="aSpace" presStyleCnt="0"/>
      <dgm:spPr/>
    </dgm:pt>
    <dgm:pt modelId="{66673ACF-1955-4DEC-94DD-6D218E868DF2}" type="pres">
      <dgm:prSet presAssocID="{50586DE0-4635-48EC-9B9E-B35B215E1DCC}" presName="aNode" presStyleLbl="fgAcc1" presStyleIdx="4" presStyleCnt="5">
        <dgm:presLayoutVars>
          <dgm:bulletEnabled val="1"/>
        </dgm:presLayoutVars>
      </dgm:prSet>
      <dgm:spPr/>
      <dgm:t>
        <a:bodyPr/>
        <a:lstStyle/>
        <a:p>
          <a:endParaRPr lang="ru-RU"/>
        </a:p>
      </dgm:t>
    </dgm:pt>
    <dgm:pt modelId="{12863ADE-83DF-4043-AFB6-49E67624183F}" type="pres">
      <dgm:prSet presAssocID="{50586DE0-4635-48EC-9B9E-B35B215E1DCC}" presName="aSpace" presStyleCnt="0"/>
      <dgm:spPr/>
    </dgm:pt>
  </dgm:ptLst>
  <dgm:cxnLst>
    <dgm:cxn modelId="{78B8E381-F1E8-4B20-AC96-7F2FD6EFB752}" type="presOf" srcId="{4D157582-51DE-4F00-918A-1E063A2E5940}" destId="{434ADCA4-22FC-4C27-BD6C-55A72AD4120B}" srcOrd="0" destOrd="0" presId="urn:microsoft.com/office/officeart/2005/8/layout/pyramid2"/>
    <dgm:cxn modelId="{D6FB11DE-4E12-444D-83CB-F0362CB5FC3A}" srcId="{C7527657-585C-4C88-A775-80AD018D0C94}" destId="{8EBF0969-4CBC-43CF-BCA7-58CE2E1C6EC7}" srcOrd="3" destOrd="0" parTransId="{4C870187-D5E5-4E2F-ACFA-07A954174E6B}" sibTransId="{58099A54-FC06-4E16-A23C-4CC1C83CE317}"/>
    <dgm:cxn modelId="{C452B667-3F76-4ED0-A91E-EF888E8530BB}" type="presOf" srcId="{06F7E3C0-BD69-4054-8A17-D7B4A508BE8D}" destId="{D0840682-AF5D-4FCC-A9C7-804BDA863B6C}" srcOrd="0" destOrd="0" presId="urn:microsoft.com/office/officeart/2005/8/layout/pyramid2"/>
    <dgm:cxn modelId="{1D88866F-73AA-4359-A2B5-9D9877BDF3B8}" srcId="{C7527657-585C-4C88-A775-80AD018D0C94}" destId="{4D157582-51DE-4F00-918A-1E063A2E5940}" srcOrd="1" destOrd="0" parTransId="{A93F68DB-AF7E-44BB-841F-ED4546B8A94B}" sibTransId="{A7C5A343-0E96-4321-8FFE-6CBD30445652}"/>
    <dgm:cxn modelId="{05278DD6-A7B7-4707-A5F5-18FF4746FBEB}" srcId="{C7527657-585C-4C88-A775-80AD018D0C94}" destId="{57886075-6957-440C-87DC-8F8C75078684}" srcOrd="2" destOrd="0" parTransId="{03AB6B35-1A70-4F4B-8F29-B95168F0DF1C}" sibTransId="{49740D26-76C2-490E-A1D8-326BEACF0534}"/>
    <dgm:cxn modelId="{EDE0588B-B0E9-4A3F-A8F9-D3A3A06FF81A}" srcId="{C7527657-585C-4C88-A775-80AD018D0C94}" destId="{50586DE0-4635-48EC-9B9E-B35B215E1DCC}" srcOrd="4" destOrd="0" parTransId="{AA168187-D288-40B9-A903-33F7ADE14526}" sibTransId="{45CB32FE-7F2A-49F1-8867-7616632F53C5}"/>
    <dgm:cxn modelId="{78051DC1-94CA-4DFF-8605-3746E91BD334}" type="presOf" srcId="{50586DE0-4635-48EC-9B9E-B35B215E1DCC}" destId="{66673ACF-1955-4DEC-94DD-6D218E868DF2}" srcOrd="0" destOrd="0" presId="urn:microsoft.com/office/officeart/2005/8/layout/pyramid2"/>
    <dgm:cxn modelId="{F03364DC-ED3C-46C1-BC48-2D6E0052EF6A}" srcId="{C7527657-585C-4C88-A775-80AD018D0C94}" destId="{06F7E3C0-BD69-4054-8A17-D7B4A508BE8D}" srcOrd="0" destOrd="0" parTransId="{5C6EC3A0-7EB0-4D9C-BAB1-C528B264602D}" sibTransId="{8A2939E8-312F-4A86-A44E-63A064BC18F0}"/>
    <dgm:cxn modelId="{B3B77AF1-6115-4FA4-A560-7648C064F3AB}" type="presOf" srcId="{8EBF0969-4CBC-43CF-BCA7-58CE2E1C6EC7}" destId="{5A974211-35CA-4A1D-A8D8-B7E7BDC3F37D}" srcOrd="0" destOrd="0" presId="urn:microsoft.com/office/officeart/2005/8/layout/pyramid2"/>
    <dgm:cxn modelId="{A7D441C6-AAB4-4F9F-A01E-60B0650C499D}" type="presOf" srcId="{57886075-6957-440C-87DC-8F8C75078684}" destId="{ACA7E766-0009-488E-870C-F6AF5F8C0715}" srcOrd="0" destOrd="0" presId="urn:microsoft.com/office/officeart/2005/8/layout/pyramid2"/>
    <dgm:cxn modelId="{3F9EF6F7-DB24-499E-A358-73156928D14C}" type="presOf" srcId="{C7527657-585C-4C88-A775-80AD018D0C94}" destId="{646A38C4-F3F4-4655-93CF-9CCCCB33D719}" srcOrd="0" destOrd="0" presId="urn:microsoft.com/office/officeart/2005/8/layout/pyramid2"/>
    <dgm:cxn modelId="{C00FF725-8B26-4EE3-BD14-DE801B7728C2}" type="presParOf" srcId="{646A38C4-F3F4-4655-93CF-9CCCCB33D719}" destId="{B6E7A869-0971-49A9-B238-979ACCADAFCA}" srcOrd="0" destOrd="0" presId="urn:microsoft.com/office/officeart/2005/8/layout/pyramid2"/>
    <dgm:cxn modelId="{604899AA-FB83-4ADC-BB98-8ADAB3DC23EE}" type="presParOf" srcId="{646A38C4-F3F4-4655-93CF-9CCCCB33D719}" destId="{A8CC4459-A97C-4B84-B496-71D151E4DE40}" srcOrd="1" destOrd="0" presId="urn:microsoft.com/office/officeart/2005/8/layout/pyramid2"/>
    <dgm:cxn modelId="{12F1D5B4-5D2A-43F8-85AA-7BBF19FD6EFD}" type="presParOf" srcId="{A8CC4459-A97C-4B84-B496-71D151E4DE40}" destId="{D0840682-AF5D-4FCC-A9C7-804BDA863B6C}" srcOrd="0" destOrd="0" presId="urn:microsoft.com/office/officeart/2005/8/layout/pyramid2"/>
    <dgm:cxn modelId="{BA33FC71-60E4-42D9-93FC-DA89C43EF584}" type="presParOf" srcId="{A8CC4459-A97C-4B84-B496-71D151E4DE40}" destId="{AD77386C-189D-4431-A993-698DC19D3D56}" srcOrd="1" destOrd="0" presId="urn:microsoft.com/office/officeart/2005/8/layout/pyramid2"/>
    <dgm:cxn modelId="{8B349FCE-F159-4DC8-8135-F88E68265842}" type="presParOf" srcId="{A8CC4459-A97C-4B84-B496-71D151E4DE40}" destId="{434ADCA4-22FC-4C27-BD6C-55A72AD4120B}" srcOrd="2" destOrd="0" presId="urn:microsoft.com/office/officeart/2005/8/layout/pyramid2"/>
    <dgm:cxn modelId="{C67D8E77-80C1-4242-AD8D-40D373EFE8BB}" type="presParOf" srcId="{A8CC4459-A97C-4B84-B496-71D151E4DE40}" destId="{C487F585-16E0-4AA4-8126-17D671FAB86E}" srcOrd="3" destOrd="0" presId="urn:microsoft.com/office/officeart/2005/8/layout/pyramid2"/>
    <dgm:cxn modelId="{FFC86C5F-A24B-4A58-B4F7-3306B706411E}" type="presParOf" srcId="{A8CC4459-A97C-4B84-B496-71D151E4DE40}" destId="{ACA7E766-0009-488E-870C-F6AF5F8C0715}" srcOrd="4" destOrd="0" presId="urn:microsoft.com/office/officeart/2005/8/layout/pyramid2"/>
    <dgm:cxn modelId="{AA85F50A-837E-4BF2-857A-44C81BF90CA2}" type="presParOf" srcId="{A8CC4459-A97C-4B84-B496-71D151E4DE40}" destId="{80710DF3-D355-4166-A4FF-FB56B567BF1A}" srcOrd="5" destOrd="0" presId="urn:microsoft.com/office/officeart/2005/8/layout/pyramid2"/>
    <dgm:cxn modelId="{8BB3F83A-B951-4C7A-9D98-B51C678018CD}" type="presParOf" srcId="{A8CC4459-A97C-4B84-B496-71D151E4DE40}" destId="{5A974211-35CA-4A1D-A8D8-B7E7BDC3F37D}" srcOrd="6" destOrd="0" presId="urn:microsoft.com/office/officeart/2005/8/layout/pyramid2"/>
    <dgm:cxn modelId="{251A74D9-BA57-42F8-B68A-6180A0A09777}" type="presParOf" srcId="{A8CC4459-A97C-4B84-B496-71D151E4DE40}" destId="{6F489C24-7F4D-4425-8CFF-80DC7F0C5E3F}" srcOrd="7" destOrd="0" presId="urn:microsoft.com/office/officeart/2005/8/layout/pyramid2"/>
    <dgm:cxn modelId="{69F0BFAE-0B91-4E32-9544-A88DB9853BC2}" type="presParOf" srcId="{A8CC4459-A97C-4B84-B496-71D151E4DE40}" destId="{66673ACF-1955-4DEC-94DD-6D218E868DF2}" srcOrd="8" destOrd="0" presId="urn:microsoft.com/office/officeart/2005/8/layout/pyramid2"/>
    <dgm:cxn modelId="{85C30301-C8F3-4C04-A7C3-53D90053D5E0}" type="presParOf" srcId="{A8CC4459-A97C-4B84-B496-71D151E4DE40}" destId="{12863ADE-83DF-4043-AFB6-49E67624183F}" srcOrd="9" destOrd="0" presId="urn:microsoft.com/office/officeart/2005/8/layout/pyramid2"/>
  </dgm:cxnLst>
  <dgm:bg/>
  <dgm:whole/>
</dgm:dataModel>
</file>

<file path=ppt/diagrams/data7.xml><?xml version="1.0" encoding="utf-8"?>
<dgm:dataModel xmlns:dgm="http://schemas.openxmlformats.org/drawingml/2006/diagram" xmlns:a="http://schemas.openxmlformats.org/drawingml/2006/main">
  <dgm:ptLst>
    <dgm:pt modelId="{AB4D6650-DD47-4E63-8918-110A9705071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E10A67D-1136-4694-9C17-13756BC0FAB8}">
      <dgm:prSet phldrT="[ტექსტი]"/>
      <dgm:spPr/>
      <dgm:t>
        <a:bodyPr/>
        <a:lstStyle/>
        <a:p>
          <a:pPr algn="just"/>
          <a:r>
            <a:rPr lang="ka-GE" dirty="0" smtClean="0">
              <a:solidFill>
                <a:schemeClr val="tx1"/>
              </a:solidFill>
            </a:rPr>
            <a:t>დათანხმება</a:t>
          </a:r>
          <a:endParaRPr lang="en-US" dirty="0">
            <a:solidFill>
              <a:schemeClr val="tx1"/>
            </a:solidFill>
          </a:endParaRPr>
        </a:p>
      </dgm:t>
    </dgm:pt>
    <dgm:pt modelId="{29A64FCE-21F3-42B0-80C1-3C7783EEBB39}" type="parTrans" cxnId="{5373ED90-6F2B-49C3-9B67-A87F3407429D}">
      <dgm:prSet/>
      <dgm:spPr/>
      <dgm:t>
        <a:bodyPr/>
        <a:lstStyle/>
        <a:p>
          <a:endParaRPr lang="en-US"/>
        </a:p>
      </dgm:t>
    </dgm:pt>
    <dgm:pt modelId="{20369783-6DD5-457D-B4C1-D1A503BBB686}" type="sibTrans" cxnId="{5373ED90-6F2B-49C3-9B67-A87F3407429D}">
      <dgm:prSet/>
      <dgm:spPr/>
      <dgm:t>
        <a:bodyPr/>
        <a:lstStyle/>
        <a:p>
          <a:endParaRPr lang="en-US"/>
        </a:p>
      </dgm:t>
    </dgm:pt>
    <dgm:pt modelId="{5A024ACF-C4EF-4A78-8F09-42A34C8966A8}">
      <dgm:prSet phldrT="[ტექსტი]"/>
      <dgm:spPr>
        <a:solidFill>
          <a:schemeClr val="bg2">
            <a:lumMod val="50000"/>
            <a:alpha val="90000"/>
          </a:schemeClr>
        </a:solidFill>
      </dgm:spPr>
      <dgm:t>
        <a:bodyPr/>
        <a:lstStyle/>
        <a:p>
          <a:pPr algn="l"/>
          <a:r>
            <a:rPr lang="ka-GE" b="1" dirty="0" smtClean="0">
              <a:latin typeface="Times New Roman" pitchFamily="18" charset="0"/>
              <a:cs typeface="Times New Roman" pitchFamily="18" charset="0"/>
            </a:rPr>
            <a:t>მიღება</a:t>
          </a:r>
          <a:endParaRPr lang="en-US" dirty="0">
            <a:latin typeface="Times New Roman" pitchFamily="18" charset="0"/>
            <a:cs typeface="Times New Roman" pitchFamily="18" charset="0"/>
          </a:endParaRPr>
        </a:p>
      </dgm:t>
    </dgm:pt>
    <dgm:pt modelId="{EFE9209E-7C86-4E1F-B2B5-0BC0D5D00D2D}" type="parTrans" cxnId="{2EC38CA0-2EE7-4F8C-9804-CF86F044F2A8}">
      <dgm:prSet/>
      <dgm:spPr/>
      <dgm:t>
        <a:bodyPr/>
        <a:lstStyle/>
        <a:p>
          <a:endParaRPr lang="en-US"/>
        </a:p>
      </dgm:t>
    </dgm:pt>
    <dgm:pt modelId="{15436445-1249-41FA-BCAA-4042DF467AEF}" type="sibTrans" cxnId="{2EC38CA0-2EE7-4F8C-9804-CF86F044F2A8}">
      <dgm:prSet/>
      <dgm:spPr/>
      <dgm:t>
        <a:bodyPr/>
        <a:lstStyle/>
        <a:p>
          <a:endParaRPr lang="en-US"/>
        </a:p>
      </dgm:t>
    </dgm:pt>
    <dgm:pt modelId="{FF93298D-48FC-454E-BAD4-597ED87F80D4}">
      <dgm:prSet phldrT="[ტექსტი]" custT="1"/>
      <dgm:spPr>
        <a:solidFill>
          <a:schemeClr val="bg2">
            <a:lumMod val="75000"/>
            <a:alpha val="90000"/>
          </a:schemeClr>
        </a:solidFill>
      </dgm:spPr>
      <dgm:t>
        <a:bodyPr/>
        <a:lstStyle/>
        <a:p>
          <a:pPr marL="171450" indent="0" algn="ctr" defTabSz="844550">
            <a:lnSpc>
              <a:spcPct val="90000"/>
            </a:lnSpc>
            <a:spcBef>
              <a:spcPct val="0"/>
            </a:spcBef>
            <a:spcAft>
              <a:spcPct val="15000"/>
            </a:spcAft>
            <a:buNone/>
          </a:pPr>
          <a:r>
            <a:rPr lang="ka-GE" sz="3200" b="1" dirty="0" smtClean="0">
              <a:latin typeface="Times New Roman" pitchFamily="18" charset="0"/>
              <a:cs typeface="Times New Roman" pitchFamily="18" charset="0"/>
            </a:rPr>
            <a:t>დაკნინება</a:t>
          </a:r>
          <a:endParaRPr lang="en-US" sz="3200" b="1" dirty="0">
            <a:latin typeface="Times New Roman" pitchFamily="18" charset="0"/>
            <a:cs typeface="Times New Roman" pitchFamily="18" charset="0"/>
          </a:endParaRPr>
        </a:p>
      </dgm:t>
    </dgm:pt>
    <dgm:pt modelId="{512E8A2C-8C74-4F45-9691-3EBA15D0DA78}" type="parTrans" cxnId="{FB2F0498-B6FE-400B-BDFC-F2746114622F}">
      <dgm:prSet/>
      <dgm:spPr/>
      <dgm:t>
        <a:bodyPr/>
        <a:lstStyle/>
        <a:p>
          <a:endParaRPr lang="en-US"/>
        </a:p>
      </dgm:t>
    </dgm:pt>
    <dgm:pt modelId="{E418FAAC-0578-4AFA-B072-2FD5224C7579}" type="sibTrans" cxnId="{FB2F0498-B6FE-400B-BDFC-F2746114622F}">
      <dgm:prSet/>
      <dgm:spPr/>
      <dgm:t>
        <a:bodyPr/>
        <a:lstStyle/>
        <a:p>
          <a:endParaRPr lang="en-US"/>
        </a:p>
      </dgm:t>
    </dgm:pt>
    <dgm:pt modelId="{258F4F0B-D1E7-4CE2-92D6-59C6BF1C721C}">
      <dgm:prSet phldrT="[ტექსტი]" custT="1"/>
      <dgm:spPr>
        <a:solidFill>
          <a:schemeClr val="bg2">
            <a:lumMod val="75000"/>
            <a:alpha val="90000"/>
          </a:schemeClr>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ka-GE" sz="3200" b="1" dirty="0" smtClean="0">
              <a:latin typeface="Times New Roman" pitchFamily="18" charset="0"/>
              <a:cs typeface="Times New Roman" pitchFamily="18" charset="0"/>
            </a:rPr>
            <a:t>კითხვა</a:t>
          </a:r>
          <a:endParaRPr lang="en-US" sz="3200" b="1" dirty="0">
            <a:latin typeface="Times New Roman" pitchFamily="18" charset="0"/>
            <a:cs typeface="Times New Roman" pitchFamily="18" charset="0"/>
          </a:endParaRPr>
        </a:p>
      </dgm:t>
    </dgm:pt>
    <dgm:pt modelId="{97AB618E-B991-4D49-8865-C343507B680F}" type="parTrans" cxnId="{E2FFB6B7-8EF6-4C37-AD9A-3C666609508D}">
      <dgm:prSet/>
      <dgm:spPr/>
      <dgm:t>
        <a:bodyPr/>
        <a:lstStyle/>
        <a:p>
          <a:endParaRPr lang="en-US"/>
        </a:p>
      </dgm:t>
    </dgm:pt>
    <dgm:pt modelId="{5A1E0790-8FEA-4B6E-9D66-A1B5D1F70584}" type="sibTrans" cxnId="{E2FFB6B7-8EF6-4C37-AD9A-3C666609508D}">
      <dgm:prSet/>
      <dgm:spPr/>
      <dgm:t>
        <a:bodyPr/>
        <a:lstStyle/>
        <a:p>
          <a:endParaRPr lang="en-US"/>
        </a:p>
      </dgm:t>
    </dgm:pt>
    <dgm:pt modelId="{7F4BD3C1-705D-4FEE-B8EC-9CDC9A777394}">
      <dgm:prSet phldrT="[ტექსტი]"/>
      <dgm:spPr>
        <a:solidFill>
          <a:schemeClr val="bg2">
            <a:lumMod val="50000"/>
            <a:alpha val="90000"/>
          </a:schemeClr>
        </a:solidFill>
      </dgm:spPr>
      <dgm:t>
        <a:bodyPr/>
        <a:lstStyle/>
        <a:p>
          <a:pPr algn="l"/>
          <a:r>
            <a:rPr lang="ka-GE" b="1" dirty="0" smtClean="0">
              <a:latin typeface="Times New Roman" pitchFamily="18" charset="0"/>
              <a:cs typeface="Times New Roman" pitchFamily="18" charset="0"/>
            </a:rPr>
            <a:t>კომენტარი</a:t>
          </a:r>
          <a:endParaRPr lang="en-US" dirty="0">
            <a:latin typeface="Times New Roman" pitchFamily="18" charset="0"/>
            <a:cs typeface="Times New Roman" pitchFamily="18" charset="0"/>
          </a:endParaRPr>
        </a:p>
      </dgm:t>
    </dgm:pt>
    <dgm:pt modelId="{78F2F181-E836-400E-A032-0B8465963D50}" type="sibTrans" cxnId="{3C79A9F4-132F-48A9-BFAD-EB9DB7B8948E}">
      <dgm:prSet/>
      <dgm:spPr/>
      <dgm:t>
        <a:bodyPr/>
        <a:lstStyle/>
        <a:p>
          <a:endParaRPr lang="en-US"/>
        </a:p>
      </dgm:t>
    </dgm:pt>
    <dgm:pt modelId="{90BB170B-E5DB-4E4F-8A17-D345D23C8793}" type="parTrans" cxnId="{3C79A9F4-132F-48A9-BFAD-EB9DB7B8948E}">
      <dgm:prSet/>
      <dgm:spPr/>
      <dgm:t>
        <a:bodyPr/>
        <a:lstStyle/>
        <a:p>
          <a:endParaRPr lang="en-US"/>
        </a:p>
      </dgm:t>
    </dgm:pt>
    <dgm:pt modelId="{E5B58707-023A-46E9-B22F-82317820AFA0}">
      <dgm:prSet phldrT="[ტექსტი]"/>
      <dgm:spPr>
        <a:solidFill>
          <a:schemeClr val="bg2">
            <a:lumMod val="50000"/>
            <a:alpha val="90000"/>
          </a:schemeClr>
        </a:solidFill>
      </dgm:spPr>
      <dgm:t>
        <a:bodyPr/>
        <a:lstStyle/>
        <a:p>
          <a:pPr algn="l"/>
          <a:r>
            <a:rPr lang="ka-GE" b="1" dirty="0" smtClean="0">
              <a:latin typeface="Times New Roman" pitchFamily="18" charset="0"/>
              <a:cs typeface="Times New Roman" pitchFamily="18" charset="0"/>
            </a:rPr>
            <a:t>გადატანა</a:t>
          </a:r>
          <a:endParaRPr lang="en-US" dirty="0"/>
        </a:p>
      </dgm:t>
    </dgm:pt>
    <dgm:pt modelId="{2AC4C6E9-FE8E-4C36-B1D3-188F4ABC97D1}" type="parTrans" cxnId="{3098AB0C-C90D-469E-8893-13C2A03A6CAD}">
      <dgm:prSet/>
      <dgm:spPr/>
      <dgm:t>
        <a:bodyPr/>
        <a:lstStyle/>
        <a:p>
          <a:endParaRPr lang="en-US"/>
        </a:p>
      </dgm:t>
    </dgm:pt>
    <dgm:pt modelId="{CBE25162-B5C8-4727-9C28-3DDF43E2E338}" type="sibTrans" cxnId="{3098AB0C-C90D-469E-8893-13C2A03A6CAD}">
      <dgm:prSet/>
      <dgm:spPr/>
      <dgm:t>
        <a:bodyPr/>
        <a:lstStyle/>
        <a:p>
          <a:endParaRPr lang="en-US"/>
        </a:p>
      </dgm:t>
    </dgm:pt>
    <dgm:pt modelId="{4C283601-C479-4005-B473-C35E82DBBE72}">
      <dgm:prSe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ka-GE" dirty="0" smtClean="0">
              <a:solidFill>
                <a:schemeClr val="tx1"/>
              </a:solidFill>
            </a:rPr>
            <a:t>უარყოფა</a:t>
          </a:r>
          <a:endParaRPr lang="en-US" dirty="0" smtClean="0">
            <a:solidFill>
              <a:schemeClr val="tx1"/>
            </a:solidFill>
          </a:endParaRPr>
        </a:p>
        <a:p>
          <a:pPr algn="just" defTabSz="1466850">
            <a:lnSpc>
              <a:spcPct val="90000"/>
            </a:lnSpc>
            <a:spcBef>
              <a:spcPct val="0"/>
            </a:spcBef>
            <a:spcAft>
              <a:spcPct val="35000"/>
            </a:spcAft>
          </a:pPr>
          <a:endParaRPr lang="en-US" dirty="0">
            <a:solidFill>
              <a:schemeClr val="tx1"/>
            </a:solidFill>
          </a:endParaRPr>
        </a:p>
      </dgm:t>
    </dgm:pt>
    <dgm:pt modelId="{295EF957-E8A1-4A4D-A979-04B49C75E806}" type="parTrans" cxnId="{17253F31-FAC2-44FF-AB05-A905787D3E99}">
      <dgm:prSet/>
      <dgm:spPr/>
      <dgm:t>
        <a:bodyPr/>
        <a:lstStyle/>
        <a:p>
          <a:endParaRPr lang="en-US"/>
        </a:p>
      </dgm:t>
    </dgm:pt>
    <dgm:pt modelId="{FD4B0FA7-CD1C-4451-BB49-BA5FAD2923FF}" type="sibTrans" cxnId="{17253F31-FAC2-44FF-AB05-A905787D3E99}">
      <dgm:prSet/>
      <dgm:spPr/>
      <dgm:t>
        <a:bodyPr/>
        <a:lstStyle/>
        <a:p>
          <a:endParaRPr lang="en-US"/>
        </a:p>
      </dgm:t>
    </dgm:pt>
    <dgm:pt modelId="{D596FEAE-2D72-49F5-BE72-3928660B059F}">
      <dgm:prSet phldrT="[ტექსტი]" custT="1"/>
      <dgm:spPr>
        <a:solidFill>
          <a:schemeClr val="bg2">
            <a:lumMod val="75000"/>
            <a:alpha val="90000"/>
          </a:schemeClr>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ka-GE" sz="3200" b="1" dirty="0" smtClean="0">
              <a:latin typeface="Times New Roman" pitchFamily="18" charset="0"/>
              <a:cs typeface="Times New Roman" pitchFamily="18" charset="0"/>
            </a:rPr>
            <a:t>არ მიღება</a:t>
          </a:r>
          <a:endParaRPr lang="en-US" sz="3200" b="1" dirty="0">
            <a:latin typeface="Times New Roman" pitchFamily="18" charset="0"/>
            <a:cs typeface="Times New Roman" pitchFamily="18" charset="0"/>
          </a:endParaRPr>
        </a:p>
      </dgm:t>
    </dgm:pt>
    <dgm:pt modelId="{2CC1CBB5-596E-4610-B58C-EA69F5F5F2F7}" type="parTrans" cxnId="{897766D5-B5D5-43D7-A2A2-C62C6A5CB77E}">
      <dgm:prSet/>
      <dgm:spPr/>
      <dgm:t>
        <a:bodyPr/>
        <a:lstStyle/>
        <a:p>
          <a:endParaRPr lang="en-US"/>
        </a:p>
      </dgm:t>
    </dgm:pt>
    <dgm:pt modelId="{81450BC6-E939-435B-AC8B-1EF176A3A010}" type="sibTrans" cxnId="{897766D5-B5D5-43D7-A2A2-C62C6A5CB77E}">
      <dgm:prSet/>
      <dgm:spPr/>
      <dgm:t>
        <a:bodyPr/>
        <a:lstStyle/>
        <a:p>
          <a:endParaRPr lang="en-US"/>
        </a:p>
      </dgm:t>
    </dgm:pt>
    <dgm:pt modelId="{A5865CAD-59C9-4571-968D-8E3E4C11DA76}">
      <dgm:prSet phldrT="[ტექსტი]" custT="1"/>
      <dgm:spPr>
        <a:solidFill>
          <a:schemeClr val="bg2">
            <a:lumMod val="75000"/>
            <a:alpha val="90000"/>
          </a:schemeClr>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ka-GE" sz="3200" b="1" dirty="0" smtClean="0">
              <a:latin typeface="Times New Roman" pitchFamily="18" charset="0"/>
              <a:cs typeface="Times New Roman" pitchFamily="18" charset="0"/>
            </a:rPr>
            <a:t>უპასუხოდ დატოვება</a:t>
          </a:r>
          <a:endParaRPr lang="en-US" sz="3200" b="1" dirty="0" smtClean="0">
            <a:latin typeface="Times New Roman" pitchFamily="18" charset="0"/>
            <a:cs typeface="Times New Roman" pitchFamily="18" charset="0"/>
          </a:endParaRPr>
        </a:p>
        <a:p>
          <a:pPr marL="171450" indent="0" algn="ctr" defTabSz="844550">
            <a:lnSpc>
              <a:spcPct val="90000"/>
            </a:lnSpc>
            <a:spcBef>
              <a:spcPct val="0"/>
            </a:spcBef>
            <a:spcAft>
              <a:spcPct val="15000"/>
            </a:spcAft>
            <a:buNone/>
          </a:pPr>
          <a:endParaRPr lang="en-US" sz="2000" dirty="0"/>
        </a:p>
      </dgm:t>
    </dgm:pt>
    <dgm:pt modelId="{7801B4AF-A86D-4460-9C1B-8F2F028C57B9}" type="parTrans" cxnId="{7287A5C7-6B40-4046-93CB-FE8A81E9A771}">
      <dgm:prSet/>
      <dgm:spPr/>
      <dgm:t>
        <a:bodyPr/>
        <a:lstStyle/>
        <a:p>
          <a:endParaRPr lang="en-US"/>
        </a:p>
      </dgm:t>
    </dgm:pt>
    <dgm:pt modelId="{C989A527-CB25-48FF-AE07-E9C24E009B17}" type="sibTrans" cxnId="{7287A5C7-6B40-4046-93CB-FE8A81E9A771}">
      <dgm:prSet/>
      <dgm:spPr/>
      <dgm:t>
        <a:bodyPr/>
        <a:lstStyle/>
        <a:p>
          <a:endParaRPr lang="en-US"/>
        </a:p>
      </dgm:t>
    </dgm:pt>
    <dgm:pt modelId="{21A08750-9EDC-4341-8E67-2D998C22BF46}" type="pres">
      <dgm:prSet presAssocID="{AB4D6650-DD47-4E63-8918-110A97050718}" presName="Name0" presStyleCnt="0">
        <dgm:presLayoutVars>
          <dgm:dir/>
          <dgm:animLvl val="lvl"/>
          <dgm:resizeHandles val="exact"/>
        </dgm:presLayoutVars>
      </dgm:prSet>
      <dgm:spPr/>
      <dgm:t>
        <a:bodyPr/>
        <a:lstStyle/>
        <a:p>
          <a:endParaRPr lang="en-US"/>
        </a:p>
      </dgm:t>
    </dgm:pt>
    <dgm:pt modelId="{F88B4EC9-1174-4460-AAF9-EDEED0C756A7}" type="pres">
      <dgm:prSet presAssocID="{8E10A67D-1136-4694-9C17-13756BC0FAB8}" presName="linNode" presStyleCnt="0"/>
      <dgm:spPr/>
    </dgm:pt>
    <dgm:pt modelId="{8C840E20-49CF-42BF-A07A-5D98F383D2A2}" type="pres">
      <dgm:prSet presAssocID="{8E10A67D-1136-4694-9C17-13756BC0FAB8}" presName="parentText" presStyleLbl="node1" presStyleIdx="0" presStyleCnt="2" custLinFactNeighborX="-5482" custLinFactNeighborY="-4022">
        <dgm:presLayoutVars>
          <dgm:chMax val="1"/>
          <dgm:bulletEnabled val="1"/>
        </dgm:presLayoutVars>
      </dgm:prSet>
      <dgm:spPr/>
      <dgm:t>
        <a:bodyPr/>
        <a:lstStyle/>
        <a:p>
          <a:endParaRPr lang="en-US"/>
        </a:p>
      </dgm:t>
    </dgm:pt>
    <dgm:pt modelId="{84CF3076-B165-446B-8A5E-AAB9074CA074}" type="pres">
      <dgm:prSet presAssocID="{8E10A67D-1136-4694-9C17-13756BC0FAB8}" presName="descendantText" presStyleLbl="alignAccFollowNode1" presStyleIdx="0" presStyleCnt="2" custLinFactNeighborX="-98" custLinFactNeighborY="-17316">
        <dgm:presLayoutVars>
          <dgm:bulletEnabled val="1"/>
        </dgm:presLayoutVars>
      </dgm:prSet>
      <dgm:spPr/>
      <dgm:t>
        <a:bodyPr/>
        <a:lstStyle/>
        <a:p>
          <a:endParaRPr lang="en-US"/>
        </a:p>
      </dgm:t>
    </dgm:pt>
    <dgm:pt modelId="{E829539E-8D19-48FA-92BD-ABEECC18E25A}" type="pres">
      <dgm:prSet presAssocID="{20369783-6DD5-457D-B4C1-D1A503BBB686}" presName="sp" presStyleCnt="0"/>
      <dgm:spPr/>
    </dgm:pt>
    <dgm:pt modelId="{41863A6D-5FBD-4856-99CB-561641B34139}" type="pres">
      <dgm:prSet presAssocID="{4C283601-C479-4005-B473-C35E82DBBE72}" presName="linNode" presStyleCnt="0"/>
      <dgm:spPr/>
    </dgm:pt>
    <dgm:pt modelId="{478B749B-3F52-4CA5-9C49-30DA8888E120}" type="pres">
      <dgm:prSet presAssocID="{4C283601-C479-4005-B473-C35E82DBBE72}" presName="parentText" presStyleLbl="node1" presStyleIdx="1" presStyleCnt="2" custLinFactNeighborX="-343" custLinFactNeighborY="426">
        <dgm:presLayoutVars>
          <dgm:chMax val="1"/>
          <dgm:bulletEnabled val="1"/>
        </dgm:presLayoutVars>
      </dgm:prSet>
      <dgm:spPr/>
      <dgm:t>
        <a:bodyPr/>
        <a:lstStyle/>
        <a:p>
          <a:endParaRPr lang="en-US"/>
        </a:p>
      </dgm:t>
    </dgm:pt>
    <dgm:pt modelId="{1AC15AFB-C415-4C54-910B-39B224C9F5FD}" type="pres">
      <dgm:prSet presAssocID="{4C283601-C479-4005-B473-C35E82DBBE72}" presName="descendantText" presStyleLbl="alignAccFollowNode1" presStyleIdx="1" presStyleCnt="2" custScaleX="108304" custLinFactNeighborX="5232" custLinFactNeighborY="-7642">
        <dgm:presLayoutVars>
          <dgm:bulletEnabled val="1"/>
        </dgm:presLayoutVars>
      </dgm:prSet>
      <dgm:spPr/>
      <dgm:t>
        <a:bodyPr/>
        <a:lstStyle/>
        <a:p>
          <a:endParaRPr lang="en-US"/>
        </a:p>
      </dgm:t>
    </dgm:pt>
  </dgm:ptLst>
  <dgm:cxnLst>
    <dgm:cxn modelId="{CFCB851D-1EC4-4C92-821B-9B66ECF0E032}" type="presOf" srcId="{8E10A67D-1136-4694-9C17-13756BC0FAB8}" destId="{8C840E20-49CF-42BF-A07A-5D98F383D2A2}" srcOrd="0" destOrd="0" presId="urn:microsoft.com/office/officeart/2005/8/layout/vList5"/>
    <dgm:cxn modelId="{FB2F0498-B6FE-400B-BDFC-F2746114622F}" srcId="{4C283601-C479-4005-B473-C35E82DBBE72}" destId="{FF93298D-48FC-454E-BAD4-597ED87F80D4}" srcOrd="0" destOrd="0" parTransId="{512E8A2C-8C74-4F45-9691-3EBA15D0DA78}" sibTransId="{E418FAAC-0578-4AFA-B072-2FD5224C7579}"/>
    <dgm:cxn modelId="{B7ECED30-CB4F-4FEB-956D-86F090EFF4FB}" type="presOf" srcId="{AB4D6650-DD47-4E63-8918-110A97050718}" destId="{21A08750-9EDC-4341-8E67-2D998C22BF46}" srcOrd="0" destOrd="0" presId="urn:microsoft.com/office/officeart/2005/8/layout/vList5"/>
    <dgm:cxn modelId="{0DC442F4-840E-486F-AC33-58FF8D63E1CA}" type="presOf" srcId="{D596FEAE-2D72-49F5-BE72-3928660B059F}" destId="{1AC15AFB-C415-4C54-910B-39B224C9F5FD}" srcOrd="0" destOrd="2" presId="urn:microsoft.com/office/officeart/2005/8/layout/vList5"/>
    <dgm:cxn modelId="{30D26F4B-D713-4612-A05D-FFEDFFC60DBB}" type="presOf" srcId="{E5B58707-023A-46E9-B22F-82317820AFA0}" destId="{84CF3076-B165-446B-8A5E-AAB9074CA074}" srcOrd="0" destOrd="2" presId="urn:microsoft.com/office/officeart/2005/8/layout/vList5"/>
    <dgm:cxn modelId="{83638749-DB5B-44A6-9FFF-0632290B60BF}" type="presOf" srcId="{4C283601-C479-4005-B473-C35E82DBBE72}" destId="{478B749B-3F52-4CA5-9C49-30DA8888E120}" srcOrd="0" destOrd="0" presId="urn:microsoft.com/office/officeart/2005/8/layout/vList5"/>
    <dgm:cxn modelId="{8A740257-C92A-4B6C-AA63-9462E3521D9F}" type="presOf" srcId="{7F4BD3C1-705D-4FEE-B8EC-9CDC9A777394}" destId="{84CF3076-B165-446B-8A5E-AAB9074CA074}" srcOrd="0" destOrd="1" presId="urn:microsoft.com/office/officeart/2005/8/layout/vList5"/>
    <dgm:cxn modelId="{3C79A9F4-132F-48A9-BFAD-EB9DB7B8948E}" srcId="{8E10A67D-1136-4694-9C17-13756BC0FAB8}" destId="{7F4BD3C1-705D-4FEE-B8EC-9CDC9A777394}" srcOrd="1" destOrd="0" parTransId="{90BB170B-E5DB-4E4F-8A17-D345D23C8793}" sibTransId="{78F2F181-E836-400E-A032-0B8465963D50}"/>
    <dgm:cxn modelId="{2EC38CA0-2EE7-4F8C-9804-CF86F044F2A8}" srcId="{8E10A67D-1136-4694-9C17-13756BC0FAB8}" destId="{5A024ACF-C4EF-4A78-8F09-42A34C8966A8}" srcOrd="0" destOrd="0" parTransId="{EFE9209E-7C86-4E1F-B2B5-0BC0D5D00D2D}" sibTransId="{15436445-1249-41FA-BCAA-4042DF467AEF}"/>
    <dgm:cxn modelId="{5373ED90-6F2B-49C3-9B67-A87F3407429D}" srcId="{AB4D6650-DD47-4E63-8918-110A97050718}" destId="{8E10A67D-1136-4694-9C17-13756BC0FAB8}" srcOrd="0" destOrd="0" parTransId="{29A64FCE-21F3-42B0-80C1-3C7783EEBB39}" sibTransId="{20369783-6DD5-457D-B4C1-D1A503BBB686}"/>
    <dgm:cxn modelId="{3098AB0C-C90D-469E-8893-13C2A03A6CAD}" srcId="{8E10A67D-1136-4694-9C17-13756BC0FAB8}" destId="{E5B58707-023A-46E9-B22F-82317820AFA0}" srcOrd="2" destOrd="0" parTransId="{2AC4C6E9-FE8E-4C36-B1D3-188F4ABC97D1}" sibTransId="{CBE25162-B5C8-4727-9C28-3DDF43E2E338}"/>
    <dgm:cxn modelId="{2D8D9C4C-7B84-4416-B9EA-19A259D371D7}" type="presOf" srcId="{258F4F0B-D1E7-4CE2-92D6-59C6BF1C721C}" destId="{1AC15AFB-C415-4C54-910B-39B224C9F5FD}" srcOrd="0" destOrd="1" presId="urn:microsoft.com/office/officeart/2005/8/layout/vList5"/>
    <dgm:cxn modelId="{D2250B90-4900-48E4-8573-C949CD0B5C5E}" type="presOf" srcId="{5A024ACF-C4EF-4A78-8F09-42A34C8966A8}" destId="{84CF3076-B165-446B-8A5E-AAB9074CA074}" srcOrd="0" destOrd="0" presId="urn:microsoft.com/office/officeart/2005/8/layout/vList5"/>
    <dgm:cxn modelId="{E2FFB6B7-8EF6-4C37-AD9A-3C666609508D}" srcId="{4C283601-C479-4005-B473-C35E82DBBE72}" destId="{258F4F0B-D1E7-4CE2-92D6-59C6BF1C721C}" srcOrd="1" destOrd="0" parTransId="{97AB618E-B991-4D49-8865-C343507B680F}" sibTransId="{5A1E0790-8FEA-4B6E-9D66-A1B5D1F70584}"/>
    <dgm:cxn modelId="{7287A5C7-6B40-4046-93CB-FE8A81E9A771}" srcId="{4C283601-C479-4005-B473-C35E82DBBE72}" destId="{A5865CAD-59C9-4571-968D-8E3E4C11DA76}" srcOrd="3" destOrd="0" parTransId="{7801B4AF-A86D-4460-9C1B-8F2F028C57B9}" sibTransId="{C989A527-CB25-48FF-AE07-E9C24E009B17}"/>
    <dgm:cxn modelId="{17253F31-FAC2-44FF-AB05-A905787D3E99}" srcId="{AB4D6650-DD47-4E63-8918-110A97050718}" destId="{4C283601-C479-4005-B473-C35E82DBBE72}" srcOrd="1" destOrd="0" parTransId="{295EF957-E8A1-4A4D-A979-04B49C75E806}" sibTransId="{FD4B0FA7-CD1C-4451-BB49-BA5FAD2923FF}"/>
    <dgm:cxn modelId="{DCAA6E28-6021-4AFA-8D1E-58C34E1783B4}" type="presOf" srcId="{FF93298D-48FC-454E-BAD4-597ED87F80D4}" destId="{1AC15AFB-C415-4C54-910B-39B224C9F5FD}" srcOrd="0" destOrd="0" presId="urn:microsoft.com/office/officeart/2005/8/layout/vList5"/>
    <dgm:cxn modelId="{97373B66-772F-4C79-AFA1-0857B65C3D8C}" type="presOf" srcId="{A5865CAD-59C9-4571-968D-8E3E4C11DA76}" destId="{1AC15AFB-C415-4C54-910B-39B224C9F5FD}" srcOrd="0" destOrd="3" presId="urn:microsoft.com/office/officeart/2005/8/layout/vList5"/>
    <dgm:cxn modelId="{897766D5-B5D5-43D7-A2A2-C62C6A5CB77E}" srcId="{4C283601-C479-4005-B473-C35E82DBBE72}" destId="{D596FEAE-2D72-49F5-BE72-3928660B059F}" srcOrd="2" destOrd="0" parTransId="{2CC1CBB5-596E-4610-B58C-EA69F5F5F2F7}" sibTransId="{81450BC6-E939-435B-AC8B-1EF176A3A010}"/>
    <dgm:cxn modelId="{90D18276-38DD-4842-A002-0A099D530DD4}" type="presParOf" srcId="{21A08750-9EDC-4341-8E67-2D998C22BF46}" destId="{F88B4EC9-1174-4460-AAF9-EDEED0C756A7}" srcOrd="0" destOrd="0" presId="urn:microsoft.com/office/officeart/2005/8/layout/vList5"/>
    <dgm:cxn modelId="{49C59937-5DF3-4CAE-ACCF-A40623773DC6}" type="presParOf" srcId="{F88B4EC9-1174-4460-AAF9-EDEED0C756A7}" destId="{8C840E20-49CF-42BF-A07A-5D98F383D2A2}" srcOrd="0" destOrd="0" presId="urn:microsoft.com/office/officeart/2005/8/layout/vList5"/>
    <dgm:cxn modelId="{4197E8DD-31FA-4EE7-A047-952A4A1D9BF7}" type="presParOf" srcId="{F88B4EC9-1174-4460-AAF9-EDEED0C756A7}" destId="{84CF3076-B165-446B-8A5E-AAB9074CA074}" srcOrd="1" destOrd="0" presId="urn:microsoft.com/office/officeart/2005/8/layout/vList5"/>
    <dgm:cxn modelId="{33EB002A-3D16-4F93-B069-3E8E2744229D}" type="presParOf" srcId="{21A08750-9EDC-4341-8E67-2D998C22BF46}" destId="{E829539E-8D19-48FA-92BD-ABEECC18E25A}" srcOrd="1" destOrd="0" presId="urn:microsoft.com/office/officeart/2005/8/layout/vList5"/>
    <dgm:cxn modelId="{A02FF7D9-E33A-48BE-B8A8-EE1ECB8BACD1}" type="presParOf" srcId="{21A08750-9EDC-4341-8E67-2D998C22BF46}" destId="{41863A6D-5FBD-4856-99CB-561641B34139}" srcOrd="2" destOrd="0" presId="urn:microsoft.com/office/officeart/2005/8/layout/vList5"/>
    <dgm:cxn modelId="{5BF7A000-0F78-4AB8-8D91-419B9AD802E1}" type="presParOf" srcId="{41863A6D-5FBD-4856-99CB-561641B34139}" destId="{478B749B-3F52-4CA5-9C49-30DA8888E120}" srcOrd="0" destOrd="0" presId="urn:microsoft.com/office/officeart/2005/8/layout/vList5"/>
    <dgm:cxn modelId="{491F499E-8DBB-414F-987E-FECB2F5C065B}" type="presParOf" srcId="{41863A6D-5FBD-4856-99CB-561641B34139}" destId="{1AC15AFB-C415-4C54-910B-39B224C9F5FD}"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2FF988-E228-461C-B5E8-864A594676E3}" type="datetimeFigureOut">
              <a:rPr lang="en-US" smtClean="0"/>
              <a:pPr/>
              <a:t>6/12/2018</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023E09-119A-45C5-B3E3-4053B02942E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normAutofit/>
          </a:bodyPr>
          <a:lstStyle/>
          <a:p>
            <a:endParaRPr lang="en-US" dirty="0"/>
          </a:p>
        </p:txBody>
      </p:sp>
      <p:sp>
        <p:nvSpPr>
          <p:cNvPr id="4" name="სლაიდის რიცხვის ჩანაცვლების ველი 3"/>
          <p:cNvSpPr>
            <a:spLocks noGrp="1"/>
          </p:cNvSpPr>
          <p:nvPr>
            <p:ph type="sldNum" sz="quarter" idx="10"/>
          </p:nvPr>
        </p:nvSpPr>
        <p:spPr/>
        <p:txBody>
          <a:bodyPr/>
          <a:lstStyle/>
          <a:p>
            <a:fld id="{95023E09-119A-45C5-B3E3-4053B02942E0}"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bg>
      <p:bgRef idx="1001">
        <a:schemeClr val="bg1"/>
      </p:bgRef>
    </p:bg>
    <p:spTree>
      <p:nvGrpSpPr>
        <p:cNvPr id="1" name=""/>
        <p:cNvGrpSpPr/>
        <p:nvPr/>
      </p:nvGrpSpPr>
      <p:grpSpPr>
        <a:xfrm>
          <a:off x="0" y="0"/>
          <a:ext cx="0" cy="0"/>
          <a:chOff x="0" y="0"/>
          <a:chExt cx="0" cy="0"/>
        </a:xfrm>
      </p:grpSpPr>
      <p:sp>
        <p:nvSpPr>
          <p:cNvPr id="8" name="სათაური 7"/>
          <p:cNvSpPr>
            <a:spLocks noGrp="1"/>
          </p:cNvSpPr>
          <p:nvPr>
            <p:ph type="ctrTitle"/>
          </p:nvPr>
        </p:nvSpPr>
        <p:spPr>
          <a:xfrm>
            <a:off x="2286000" y="3124200"/>
            <a:ext cx="6172200" cy="1894362"/>
          </a:xfrm>
        </p:spPr>
        <p:txBody>
          <a:bodyPr/>
          <a:lstStyle>
            <a:lvl1pPr>
              <a:defRPr b="1"/>
            </a:lvl1pPr>
          </a:lstStyle>
          <a:p>
            <a:r>
              <a:rPr kumimoji="0" lang="ka-GE" smtClean="0"/>
              <a:t>დააწკაპ. მთ. სათაურის სტილის შეცვლისათვის</a:t>
            </a:r>
            <a:endParaRPr kumimoji="0" lang="en-US"/>
          </a:p>
        </p:txBody>
      </p:sp>
      <p:sp>
        <p:nvSpPr>
          <p:cNvPr id="9" name="სუბტიტრ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a-GE" smtClean="0"/>
              <a:t>დააწკაპუნეთ მთავარი ქვესათაურის სტილის რედაქტირებისთვის</a:t>
            </a:r>
            <a:endParaRPr kumimoji="0" lang="en-US"/>
          </a:p>
        </p:txBody>
      </p:sp>
      <p:sp>
        <p:nvSpPr>
          <p:cNvPr id="28" name="თარიღის ჩანაცვლების ველი 27"/>
          <p:cNvSpPr>
            <a:spLocks noGrp="1"/>
          </p:cNvSpPr>
          <p:nvPr>
            <p:ph type="dt" sz="half" idx="10"/>
          </p:nvPr>
        </p:nvSpPr>
        <p:spPr bwMode="auto">
          <a:xfrm rot="5400000">
            <a:off x="7764621" y="1174097"/>
            <a:ext cx="2286000" cy="381000"/>
          </a:xfrm>
        </p:spPr>
        <p:txBody>
          <a:bodyPr/>
          <a:lstStyle/>
          <a:p>
            <a:fld id="{17C7A78D-5ADD-4155-917F-4311CAB97EBD}" type="datetimeFigureOut">
              <a:rPr lang="en-US" smtClean="0"/>
              <a:pPr/>
              <a:t>6/12/2018</a:t>
            </a:fld>
            <a:endParaRPr lang="en-US"/>
          </a:p>
        </p:txBody>
      </p:sp>
      <p:sp>
        <p:nvSpPr>
          <p:cNvPr id="17" name="ქვედა კოლონტიტულის ჩანაცვლების ველი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პირდაპირი დამაკავშირებალი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პირდაპირი დამაკავშირებალი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პირდაპირი დამაკავშირებალი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პირდაპირი დამაკავშირებალი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პირდაპირი დამაკავშირებალი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პირდაპირი დამაკავშირებალი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სლაიდის რიცხვის ჩანაცვლების ველი 28"/>
          <p:cNvSpPr>
            <a:spLocks noGrp="1"/>
          </p:cNvSpPr>
          <p:nvPr>
            <p:ph type="sldNum" sz="quarter" idx="12"/>
          </p:nvPr>
        </p:nvSpPr>
        <p:spPr bwMode="auto">
          <a:xfrm>
            <a:off x="1325544" y="4928702"/>
            <a:ext cx="609600" cy="517524"/>
          </a:xfrm>
        </p:spPr>
        <p:txBody>
          <a:bodyPr/>
          <a:lstStyle/>
          <a:p>
            <a:fld id="{229A4FCC-159C-4A95-9383-8B70B454CC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7C7A78D-5ADD-4155-917F-4311CAB97EBD}" type="datetimeFigureOut">
              <a:rPr lang="en-US" smtClean="0"/>
              <a:pPr/>
              <a:t>6/12/2018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229A4FCC-159C-4A95-9383-8B70B454CC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629400" y="274639"/>
            <a:ext cx="1676400" cy="5851525"/>
          </a:xfrm>
        </p:spPr>
        <p:txBody>
          <a:bodyPr vert="eaVer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274638"/>
            <a:ext cx="6019800" cy="5851525"/>
          </a:xfrm>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7C7A78D-5ADD-4155-917F-4311CAB97EBD}" type="datetimeFigureOut">
              <a:rPr lang="en-US" smtClean="0"/>
              <a:pPr/>
              <a:t>6/12/2018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229A4FCC-159C-4A95-9383-8B70B454CC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8" name="შიგთავსის ჩანაცვლების ველი 7"/>
          <p:cNvSpPr>
            <a:spLocks noGrp="1"/>
          </p:cNvSpPr>
          <p:nvPr>
            <p:ph sz="quarter" idx="1"/>
          </p:nvPr>
        </p:nvSpPr>
        <p:spPr>
          <a:xfrm>
            <a:off x="457200" y="1600200"/>
            <a:ext cx="7467600" cy="4873752"/>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4"/>
          </p:nvPr>
        </p:nvSpPr>
        <p:spPr/>
        <p:txBody>
          <a:bodyPr rtlCol="0"/>
          <a:lstStyle/>
          <a:p>
            <a:fld id="{17C7A78D-5ADD-4155-917F-4311CAB97EBD}" type="datetimeFigureOut">
              <a:rPr lang="en-US" smtClean="0"/>
              <a:pPr/>
              <a:t>6/12/2018</a:t>
            </a:fld>
            <a:endParaRPr lang="en-US"/>
          </a:p>
        </p:txBody>
      </p:sp>
      <p:sp>
        <p:nvSpPr>
          <p:cNvPr id="9" name="სლაიდის რიცხვის ჩანაცვლების ველი 8"/>
          <p:cNvSpPr>
            <a:spLocks noGrp="1"/>
          </p:cNvSpPr>
          <p:nvPr>
            <p:ph type="sldNum" sz="quarter" idx="15"/>
          </p:nvPr>
        </p:nvSpPr>
        <p:spPr/>
        <p:txBody>
          <a:bodyPr rtlCol="0"/>
          <a:lstStyle/>
          <a:p>
            <a:fld id="{229A4FCC-159C-4A95-9383-8B70B454CCF9}" type="slidenum">
              <a:rPr lang="en-US" smtClean="0"/>
              <a:pPr/>
              <a:t>‹#›</a:t>
            </a:fld>
            <a:endParaRPr lang="en-US"/>
          </a:p>
        </p:txBody>
      </p:sp>
      <p:sp>
        <p:nvSpPr>
          <p:cNvPr id="10" name="ქვედა კოლონტიტულის ჩანაცვლების ველი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სექციის ზედა კოლონტიტული">
    <p:bg>
      <p:bgRef idx="1001">
        <a:schemeClr val="bg2"/>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286000" y="2895600"/>
            <a:ext cx="6172200" cy="2053590"/>
          </a:xfrm>
        </p:spPr>
        <p:txBody>
          <a:bodyPr/>
          <a:lstStyle>
            <a:lvl1pPr algn="l">
              <a:buNone/>
              <a:defRPr sz="3000" b="1" cap="small" baseline="0"/>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bwMode="auto">
          <a:xfrm rot="5400000">
            <a:off x="7763256" y="1170432"/>
            <a:ext cx="2286000" cy="381000"/>
          </a:xfrm>
        </p:spPr>
        <p:txBody>
          <a:bodyPr/>
          <a:lstStyle/>
          <a:p>
            <a:fld id="{17C7A78D-5ADD-4155-917F-4311CAB97EBD}" type="datetimeFigureOut">
              <a:rPr lang="en-US" smtClean="0"/>
              <a:pPr/>
              <a:t>6/12/2018</a:t>
            </a:fld>
            <a:endParaRPr lang="en-US"/>
          </a:p>
        </p:txBody>
      </p:sp>
      <p:sp>
        <p:nvSpPr>
          <p:cNvPr id="5" name="ქვედა კოლონტიტულის ჩანაცვლების ველი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პირდაპირი დამაკავშირებალი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პირდაპირი დამაკავშირებალი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პირდაპირი დამაკავშირებალი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პირდაპირი დამაკავშირებალი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პირდაპირი დამაკავშირებალი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პირდაპირი დამაკავშირებალი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სლაიდის რიცხვის ჩანაცვლების ველი 5"/>
          <p:cNvSpPr>
            <a:spLocks noGrp="1"/>
          </p:cNvSpPr>
          <p:nvPr>
            <p:ph type="sldNum" sz="quarter" idx="12"/>
          </p:nvPr>
        </p:nvSpPr>
        <p:spPr bwMode="auto">
          <a:xfrm>
            <a:off x="1340616" y="4928702"/>
            <a:ext cx="609600" cy="517524"/>
          </a:xfrm>
        </p:spPr>
        <p:txBody>
          <a:bodyPr/>
          <a:lstStyle/>
          <a:p>
            <a:fld id="{229A4FCC-159C-4A95-9383-8B70B454CC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5" name="თარიღის ჩანაცვლების ველი 4"/>
          <p:cNvSpPr>
            <a:spLocks noGrp="1"/>
          </p:cNvSpPr>
          <p:nvPr>
            <p:ph type="dt" sz="half" idx="10"/>
          </p:nvPr>
        </p:nvSpPr>
        <p:spPr/>
        <p:txBody>
          <a:bodyPr/>
          <a:lstStyle/>
          <a:p>
            <a:fld id="{17C7A78D-5ADD-4155-917F-4311CAB97EBD}" type="datetimeFigureOut">
              <a:rPr lang="en-US" smtClean="0"/>
              <a:pPr/>
              <a:t>6/12/2018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229A4FCC-159C-4A95-9383-8B70B454CCF9}" type="slidenum">
              <a:rPr lang="en-US" smtClean="0"/>
              <a:pPr/>
              <a:t>‹#›</a:t>
            </a:fld>
            <a:endParaRPr lang="en-US"/>
          </a:p>
        </p:txBody>
      </p:sp>
      <p:sp>
        <p:nvSpPr>
          <p:cNvPr id="9" name="შიგთავსის ჩანაცვლების ველი 8"/>
          <p:cNvSpPr>
            <a:spLocks noGrp="1"/>
          </p:cNvSpPr>
          <p:nvPr>
            <p:ph sz="quarter" idx="1"/>
          </p:nvPr>
        </p:nvSpPr>
        <p:spPr>
          <a:xfrm>
            <a:off x="457200" y="1600200"/>
            <a:ext cx="3657600" cy="45720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1" name="შიგთავსის ჩანაცვლების ველი 10"/>
          <p:cNvSpPr>
            <a:spLocks noGrp="1"/>
          </p:cNvSpPr>
          <p:nvPr>
            <p:ph sz="quarter" idx="2"/>
          </p:nvPr>
        </p:nvSpPr>
        <p:spPr>
          <a:xfrm>
            <a:off x="4270248" y="1600200"/>
            <a:ext cx="3657600" cy="45720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3050"/>
            <a:ext cx="7543800" cy="1143000"/>
          </a:xfrm>
        </p:spPr>
        <p:txBody>
          <a:bodyPr anchor="b"/>
          <a:lstStyle>
            <a:lvl1pPr>
              <a:defRPr/>
            </a:lvl1pPr>
          </a:lstStyle>
          <a:p>
            <a:r>
              <a:rPr kumimoji="0" lang="ka-GE" smtClean="0"/>
              <a:t>დააწკაპ. მთ. სათაურის სტილის შეცვლისათვის</a:t>
            </a:r>
            <a:endParaRPr kumimoji="0" lang="en-US"/>
          </a:p>
        </p:txBody>
      </p:sp>
      <p:sp>
        <p:nvSpPr>
          <p:cNvPr id="7" name="თარიღის ჩანაცვლების ველი 6"/>
          <p:cNvSpPr>
            <a:spLocks noGrp="1"/>
          </p:cNvSpPr>
          <p:nvPr>
            <p:ph type="dt" sz="half" idx="10"/>
          </p:nvPr>
        </p:nvSpPr>
        <p:spPr/>
        <p:txBody>
          <a:bodyPr/>
          <a:lstStyle/>
          <a:p>
            <a:fld id="{17C7A78D-5ADD-4155-917F-4311CAB97EBD}" type="datetimeFigureOut">
              <a:rPr lang="en-US" smtClean="0"/>
              <a:pPr/>
              <a:t>6/12/2018</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p>
            <a:fld id="{229A4FCC-159C-4A95-9383-8B70B454CCF9}" type="slidenum">
              <a:rPr lang="en-US" smtClean="0"/>
              <a:pPr/>
              <a:t>‹#›</a:t>
            </a:fld>
            <a:endParaRPr lang="en-US"/>
          </a:p>
        </p:txBody>
      </p:sp>
      <p:sp>
        <p:nvSpPr>
          <p:cNvPr id="11" name="შიგთავსის ჩანაცვლების ველი 10"/>
          <p:cNvSpPr>
            <a:spLocks noGrp="1"/>
          </p:cNvSpPr>
          <p:nvPr>
            <p:ph sz="quarter" idx="2"/>
          </p:nvPr>
        </p:nvSpPr>
        <p:spPr>
          <a:xfrm>
            <a:off x="457200" y="2362200"/>
            <a:ext cx="3657600" cy="38862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3" name="შიგთავსის ჩანაცვლების ველი 12"/>
          <p:cNvSpPr>
            <a:spLocks noGrp="1"/>
          </p:cNvSpPr>
          <p:nvPr>
            <p:ph sz="quarter" idx="4"/>
          </p:nvPr>
        </p:nvSpPr>
        <p:spPr>
          <a:xfrm>
            <a:off x="4371975" y="2362200"/>
            <a:ext cx="3657600" cy="3886200"/>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12" name="ტექსტის ჩანაცვლების ველ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ka-GE" smtClean="0"/>
              <a:t>დააწკაპ. მთ. სათაურის სტილის შეცვლისათვის</a:t>
            </a:r>
          </a:p>
        </p:txBody>
      </p:sp>
      <p:sp>
        <p:nvSpPr>
          <p:cNvPr id="14" name="ტექსტის ჩანაცვლების ველ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ka-GE" smtClean="0"/>
              <a:t>დააწკაპ. მთ. სათაურის სტილის შეცვლისათვის</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6" name="თარიღის ჩანაცვლების ველი 5"/>
          <p:cNvSpPr>
            <a:spLocks noGrp="1"/>
          </p:cNvSpPr>
          <p:nvPr>
            <p:ph type="dt" sz="half" idx="10"/>
          </p:nvPr>
        </p:nvSpPr>
        <p:spPr/>
        <p:txBody>
          <a:bodyPr rtlCol="0"/>
          <a:lstStyle/>
          <a:p>
            <a:fld id="{17C7A78D-5ADD-4155-917F-4311CAB97EBD}" type="datetimeFigureOut">
              <a:rPr lang="en-US" smtClean="0"/>
              <a:pPr/>
              <a:t>6/12/2018</a:t>
            </a:fld>
            <a:endParaRPr lang="en-US"/>
          </a:p>
        </p:txBody>
      </p:sp>
      <p:sp>
        <p:nvSpPr>
          <p:cNvPr id="7" name="სლაიდის რიცხვის ჩანაცვლების ველი 6"/>
          <p:cNvSpPr>
            <a:spLocks noGrp="1"/>
          </p:cNvSpPr>
          <p:nvPr>
            <p:ph type="sldNum" sz="quarter" idx="11"/>
          </p:nvPr>
        </p:nvSpPr>
        <p:spPr/>
        <p:txBody>
          <a:bodyPr rtlCol="0"/>
          <a:lstStyle/>
          <a:p>
            <a:fld id="{229A4FCC-159C-4A95-9383-8B70B454CCF9}" type="slidenum">
              <a:rPr lang="en-US" smtClean="0"/>
              <a:pPr/>
              <a:t>‹#›</a:t>
            </a:fld>
            <a:endParaRPr lang="en-US"/>
          </a:p>
        </p:txBody>
      </p:sp>
      <p:sp>
        <p:nvSpPr>
          <p:cNvPr id="8" name="ქვედა კოლონტიტულის ჩანაცვლების ველი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17C7A78D-5ADD-4155-917F-4311CAB97EBD}" type="datetimeFigureOut">
              <a:rPr lang="en-US" smtClean="0"/>
              <a:pPr/>
              <a:t>6/12/2018</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p>
            <a:fld id="{229A4FCC-159C-4A95-9383-8B70B454CC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შიგთავსი წარწერასთან">
    <p:bg>
      <p:bgRef idx="1001">
        <a:schemeClr val="bg1"/>
      </p:bgRef>
    </p:bg>
    <p:spTree>
      <p:nvGrpSpPr>
        <p:cNvPr id="1" name=""/>
        <p:cNvGrpSpPr/>
        <p:nvPr/>
      </p:nvGrpSpPr>
      <p:grpSpPr>
        <a:xfrm>
          <a:off x="0" y="0"/>
          <a:ext cx="0" cy="0"/>
          <a:chOff x="0" y="0"/>
          <a:chExt cx="0" cy="0"/>
        </a:xfrm>
      </p:grpSpPr>
      <p:sp>
        <p:nvSpPr>
          <p:cNvPr id="10" name="პირდაპირი დამაკავშირებალი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სათაურ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ka-GE" smtClean="0"/>
              <a:t>დააწკაპ. მთ. სათაურის სტილის შეცვლისათვის</a:t>
            </a:r>
          </a:p>
        </p:txBody>
      </p:sp>
      <p:sp>
        <p:nvSpPr>
          <p:cNvPr id="8" name="პირდაპირი დამაკავშირებალი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პირდაპირი დამაკავშირებალი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პირდაპირი დამაკავშირებალი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პირდაპირი დამაკავშირებალი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შიგთავსის ჩანაცვლების ველი 17"/>
          <p:cNvSpPr>
            <a:spLocks noGrp="1"/>
          </p:cNvSpPr>
          <p:nvPr>
            <p:ph sz="quarter" idx="1"/>
          </p:nvPr>
        </p:nvSpPr>
        <p:spPr>
          <a:xfrm>
            <a:off x="304800" y="274320"/>
            <a:ext cx="5638800" cy="6327648"/>
          </a:xfrm>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21" name="თარიღის ჩანაცვლების ველი 20"/>
          <p:cNvSpPr>
            <a:spLocks noGrp="1"/>
          </p:cNvSpPr>
          <p:nvPr>
            <p:ph type="dt" sz="half" idx="14"/>
          </p:nvPr>
        </p:nvSpPr>
        <p:spPr/>
        <p:txBody>
          <a:bodyPr rtlCol="0"/>
          <a:lstStyle/>
          <a:p>
            <a:fld id="{17C7A78D-5ADD-4155-917F-4311CAB97EBD}" type="datetimeFigureOut">
              <a:rPr lang="en-US" smtClean="0"/>
              <a:pPr/>
              <a:t>6/12/2018</a:t>
            </a:fld>
            <a:endParaRPr lang="en-US"/>
          </a:p>
        </p:txBody>
      </p:sp>
      <p:sp>
        <p:nvSpPr>
          <p:cNvPr id="22" name="სლაიდის რიცხვის ჩანაცვლების ველი 21"/>
          <p:cNvSpPr>
            <a:spLocks noGrp="1"/>
          </p:cNvSpPr>
          <p:nvPr>
            <p:ph type="sldNum" sz="quarter" idx="15"/>
          </p:nvPr>
        </p:nvSpPr>
        <p:spPr/>
        <p:txBody>
          <a:bodyPr rtlCol="0"/>
          <a:lstStyle/>
          <a:p>
            <a:fld id="{229A4FCC-159C-4A95-9383-8B70B454CCF9}" type="slidenum">
              <a:rPr lang="en-US" smtClean="0"/>
              <a:pPr/>
              <a:t>‹#›</a:t>
            </a:fld>
            <a:endParaRPr lang="en-US"/>
          </a:p>
        </p:txBody>
      </p:sp>
      <p:sp>
        <p:nvSpPr>
          <p:cNvPr id="23" name="ქვედა კოლონტიტულის ჩანაცვლების ველი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9" name="პირდაპირი დამაკავშირებალი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სათაური 1"/>
          <p:cNvSpPr>
            <a:spLocks noGrp="1"/>
          </p:cNvSpPr>
          <p:nvPr>
            <p:ph type="title"/>
          </p:nvPr>
        </p:nvSpPr>
        <p:spPr>
          <a:xfrm rot="5400000">
            <a:off x="3350133" y="3200400"/>
            <a:ext cx="6309360" cy="457200"/>
          </a:xfrm>
        </p:spPr>
        <p:txBody>
          <a:bodyPr anchor="b"/>
          <a:lstStyle>
            <a:lvl1pPr algn="l">
              <a:buNone/>
              <a:defRPr sz="2000" b="1"/>
            </a:lvl1pPr>
          </a:lstStyle>
          <a:p>
            <a:r>
              <a:rPr kumimoji="0" lang="ka-GE" smtClean="0"/>
              <a:t>დააწკაპ. მთ. სათაურის სტილის შეცვლისათვის</a:t>
            </a:r>
            <a:endParaRPr kumimoji="0" lang="en-US"/>
          </a:p>
        </p:txBody>
      </p:sp>
      <p:sp>
        <p:nvSpPr>
          <p:cNvPr id="3" name="სურათის ჩანაცვლების ველი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ka-GE" smtClean="0"/>
              <a:t>სურათის დასამატებლად დააწკაპუნეთ ხატულაზე</a:t>
            </a:r>
            <a:endParaRPr kumimoji="0" lang="en-US" dirty="0"/>
          </a:p>
        </p:txBody>
      </p:sp>
      <p:sp>
        <p:nvSpPr>
          <p:cNvPr id="4" name="ტექსტის ჩანაცვლების ველი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ka-GE" smtClean="0"/>
              <a:t>დააწკაპ. მთ. სათაურის სტილის შეცვლისათვის</a:t>
            </a:r>
          </a:p>
        </p:txBody>
      </p:sp>
      <p:sp>
        <p:nvSpPr>
          <p:cNvPr id="10" name="პირდაპირი დამაკავშირებალი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პირდაპირი დამაკავშირებალი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პირდაპირი დამაკავშირებალი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პირდაპირი დამაკავშირებალი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თარიღის ჩანაცვლების ველი 16"/>
          <p:cNvSpPr>
            <a:spLocks noGrp="1"/>
          </p:cNvSpPr>
          <p:nvPr>
            <p:ph type="dt" sz="half" idx="10"/>
          </p:nvPr>
        </p:nvSpPr>
        <p:spPr/>
        <p:txBody>
          <a:bodyPr rtlCol="0"/>
          <a:lstStyle/>
          <a:p>
            <a:fld id="{17C7A78D-5ADD-4155-917F-4311CAB97EBD}" type="datetimeFigureOut">
              <a:rPr lang="en-US" smtClean="0"/>
              <a:pPr/>
              <a:t>6/12/2018</a:t>
            </a:fld>
            <a:endParaRPr lang="en-US"/>
          </a:p>
        </p:txBody>
      </p:sp>
      <p:sp>
        <p:nvSpPr>
          <p:cNvPr id="18" name="სლაიდის რიცხვის ჩანაცვლების ველი 17"/>
          <p:cNvSpPr>
            <a:spLocks noGrp="1"/>
          </p:cNvSpPr>
          <p:nvPr>
            <p:ph type="sldNum" sz="quarter" idx="11"/>
          </p:nvPr>
        </p:nvSpPr>
        <p:spPr/>
        <p:txBody>
          <a:bodyPr rtlCol="0"/>
          <a:lstStyle/>
          <a:p>
            <a:fld id="{229A4FCC-159C-4A95-9383-8B70B454CCF9}" type="slidenum">
              <a:rPr lang="en-US" smtClean="0"/>
              <a:pPr/>
              <a:t>‹#›</a:t>
            </a:fld>
            <a:endParaRPr lang="en-US"/>
          </a:p>
        </p:txBody>
      </p:sp>
      <p:sp>
        <p:nvSpPr>
          <p:cNvPr id="21" name="ქვედა კოლონტიტულის ჩანაცვლების ველი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პირდაპირი დამაკავშირებალი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სათაურის ჩანაცვლების ველი 21"/>
          <p:cNvSpPr>
            <a:spLocks noGrp="1"/>
          </p:cNvSpPr>
          <p:nvPr>
            <p:ph type="title"/>
          </p:nvPr>
        </p:nvSpPr>
        <p:spPr>
          <a:xfrm>
            <a:off x="457200" y="274638"/>
            <a:ext cx="7467600" cy="1143000"/>
          </a:xfrm>
          <a:prstGeom prst="rect">
            <a:avLst/>
          </a:prstGeom>
        </p:spPr>
        <p:txBody>
          <a:bodyPr vert="horz" anchor="b">
            <a:normAutofit/>
          </a:bodyPr>
          <a:lstStyle/>
          <a:p>
            <a:r>
              <a:rPr kumimoji="0" lang="ka-GE" smtClean="0"/>
              <a:t>დააწკაპ. მთ. სათაურის სტილის შეცვლისათვის</a:t>
            </a:r>
            <a:endParaRPr kumimoji="0" lang="en-US"/>
          </a:p>
        </p:txBody>
      </p:sp>
      <p:sp>
        <p:nvSpPr>
          <p:cNvPr id="13" name="ტექსტის ჩანაცვლების ველი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14" name="თარიღის ჩანაცვლების ველი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7C7A78D-5ADD-4155-917F-4311CAB97EBD}" type="datetimeFigureOut">
              <a:rPr lang="en-US" smtClean="0"/>
              <a:pPr/>
              <a:t>6/12/2018</a:t>
            </a:fld>
            <a:endParaRPr lang="en-US"/>
          </a:p>
        </p:txBody>
      </p:sp>
      <p:sp>
        <p:nvSpPr>
          <p:cNvPr id="3" name="ქვედა კოლონტიტულის ჩანაცვლების ველი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პირდაპირი დამაკავშირებალი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პირდაპირი დამაკავშირებალი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პირდაპირი დამაკავშირებალი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სლაიდის რიცხვის ჩანაცვლების ველი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9A4FCC-159C-4A95-9383-8B70B454CC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ka.wiktionary.org/w/index.php?title=%E1%83%99%E1%83%9D%E1%83%9B%E1%83%9E%E1%83%9A%E1%83%98%E1%83%9B%E1%83%94%E1%83%9C%E1%83%A2%E1%83%98&amp;action=edit&amp;redlink=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openxmlformats.org/officeDocument/2006/relationships/diagramData" Target="../diagrams/data6.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p:txBody>
          <a:bodyPr>
            <a:normAutofit/>
          </a:bodyPr>
          <a:lstStyle/>
          <a:p>
            <a:r>
              <a:rPr lang="ka-GE" dirty="0" smtClean="0">
                <a:latin typeface="Times New Roman" pitchFamily="18" charset="0"/>
                <a:cs typeface="Times New Roman" pitchFamily="18" charset="0"/>
              </a:rPr>
              <a:t>ქათინაური, როგორც სამეტყველო აქტი </a:t>
            </a:r>
            <a:r>
              <a:rPr lang="ka-GE" dirty="0" err="1" smtClean="0">
                <a:latin typeface="Times New Roman" pitchFamily="18" charset="0"/>
                <a:cs typeface="Times New Roman" pitchFamily="18" charset="0"/>
              </a:rPr>
              <a:t>სოციო-დიგიტალურ</a:t>
            </a:r>
            <a:r>
              <a:rPr lang="ka-GE" dirty="0" smtClean="0">
                <a:latin typeface="Times New Roman" pitchFamily="18" charset="0"/>
                <a:cs typeface="Times New Roman" pitchFamily="18" charset="0"/>
              </a:rPr>
              <a:t> კონტექსტში</a:t>
            </a:r>
            <a:endParaRPr lang="en-US" dirty="0">
              <a:latin typeface="Times New Roman" pitchFamily="18" charset="0"/>
              <a:cs typeface="Times New Roman" pitchFamily="18" charset="0"/>
            </a:endParaRPr>
          </a:p>
        </p:txBody>
      </p:sp>
      <p:sp>
        <p:nvSpPr>
          <p:cNvPr id="3" name="სუბტიტრი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solidFill>
                  <a:srgbClr val="FF0000"/>
                </a:solidFill>
              </a:rPr>
              <a:t>ქათინაურზე პასუხის ტიპები</a:t>
            </a:r>
            <a:endParaRPr lang="en-US" dirty="0">
              <a:solidFill>
                <a:srgbClr val="FF0000"/>
              </a:solidFill>
            </a:endParaRPr>
          </a:p>
        </p:txBody>
      </p:sp>
      <p:graphicFrame>
        <p:nvGraphicFramePr>
          <p:cNvPr id="5" name="შიგთავსის ჩანაცვლების ველი 4"/>
          <p:cNvGraphicFramePr>
            <a:graphicFrameLocks noGrp="1"/>
          </p:cNvGraphicFramePr>
          <p:nvPr>
            <p:ph sz="quarter" idx="1"/>
          </p:nvPr>
        </p:nvGraphicFramePr>
        <p:xfrm>
          <a:off x="304800" y="1554162"/>
          <a:ext cx="8686800" cy="5303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Autofit/>
          </a:bodyPr>
          <a:lstStyle/>
          <a:p>
            <a:pPr algn="ctr"/>
            <a:r>
              <a:rPr lang="ka-GE" sz="2400" b="1" dirty="0" smtClean="0"/>
              <a:t>ჩვენი ვერბალური ქცევა  სოციალურ ქსელში  განპირობებულია და იმართება მოცემული კონტექსტში აპრობირებული ზოგადი ნორმებით</a:t>
            </a:r>
            <a:endParaRPr lang="en-US" sz="2400" b="1" dirty="0"/>
          </a:p>
        </p:txBody>
      </p:sp>
      <p:pic>
        <p:nvPicPr>
          <p:cNvPr id="4" name="შიგთავსის ჩანაცვლების ველი 3" descr="29261659_563737710671419_2333779306162946048_n.jpg"/>
          <p:cNvPicPr>
            <a:picLocks noGrp="1" noChangeAspect="1"/>
          </p:cNvPicPr>
          <p:nvPr>
            <p:ph sz="quarter" idx="1"/>
          </p:nvPr>
        </p:nvPicPr>
        <p:blipFill>
          <a:blip r:embed="rId2"/>
          <a:stretch>
            <a:fillRect/>
          </a:stretch>
        </p:blipFill>
        <p:spPr>
          <a:xfrm>
            <a:off x="714348" y="1600200"/>
            <a:ext cx="7572427" cy="52578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571472" y="0"/>
            <a:ext cx="7715304" cy="857232"/>
          </a:xfrm>
        </p:spPr>
        <p:txBody>
          <a:bodyPr>
            <a:noAutofit/>
          </a:bodyPr>
          <a:lstStyle/>
          <a:p>
            <a:pPr algn="ctr"/>
            <a:r>
              <a:rPr lang="ka-GE" sz="2400" dirty="0" smtClean="0"/>
              <a:t>სოციალურ ქსელში ქათინაურზე პასუხის  ვერბალური ეტიკეტი</a:t>
            </a:r>
            <a:endParaRPr lang="en-US" sz="2400" dirty="0"/>
          </a:p>
        </p:txBody>
      </p:sp>
      <p:sp>
        <p:nvSpPr>
          <p:cNvPr id="3" name="შიგთავსის ჩანაცვლების ველი 2"/>
          <p:cNvSpPr>
            <a:spLocks noGrp="1"/>
          </p:cNvSpPr>
          <p:nvPr>
            <p:ph sz="quarter" idx="1"/>
          </p:nvPr>
        </p:nvSpPr>
        <p:spPr>
          <a:xfrm>
            <a:off x="457200" y="928670"/>
            <a:ext cx="7467600" cy="5715040"/>
          </a:xfrm>
        </p:spPr>
        <p:txBody>
          <a:bodyPr>
            <a:normAutofit fontScale="92500" lnSpcReduction="20000"/>
          </a:bodyPr>
          <a:lstStyle/>
          <a:p>
            <a:r>
              <a:rPr lang="en-US" b="1" dirty="0" smtClean="0"/>
              <a:t>1. Bare Minimum: Like the Comment</a:t>
            </a:r>
            <a:r>
              <a:rPr lang="ka-GE" b="1" dirty="0" smtClean="0"/>
              <a:t>(მოიწონეთ კომენტარი)</a:t>
            </a:r>
            <a:endParaRPr lang="en-US" dirty="0" smtClean="0"/>
          </a:p>
          <a:p>
            <a:r>
              <a:rPr lang="en-US" dirty="0" smtClean="0"/>
              <a:t>Did a fan comment with “Great picture” or “Love this view”? At a bare minimum, like their comment. This acknowledges you read it.</a:t>
            </a:r>
          </a:p>
          <a:p>
            <a:r>
              <a:rPr lang="en-US" b="1" dirty="0" smtClean="0"/>
              <a:t>2. Short and Sweet: Thank You</a:t>
            </a:r>
            <a:r>
              <a:rPr lang="ka-GE" b="1" dirty="0" smtClean="0"/>
              <a:t>(გადაიხადეთ მადლობა)</a:t>
            </a:r>
            <a:endParaRPr lang="en-US" dirty="0" smtClean="0"/>
          </a:p>
          <a:p>
            <a:r>
              <a:rPr lang="en-US" dirty="0" smtClean="0"/>
              <a:t>Take the bare minimum a bit further with a short and sweet response. ‘Thank you’ or ‘Thanks’ are often all it takes to show a fan you appreciate their engagement. It's not always easy to accept credit. But when you deflect the comment, you fail to acknowledge the commenter.</a:t>
            </a:r>
          </a:p>
          <a:p>
            <a:r>
              <a:rPr lang="ka-GE" b="1" dirty="0" smtClean="0"/>
              <a:t>3</a:t>
            </a:r>
            <a:r>
              <a:rPr lang="en-US" b="1" dirty="0" smtClean="0"/>
              <a:t>. </a:t>
            </a:r>
            <a:r>
              <a:rPr lang="en-US" b="1" dirty="0" err="1" smtClean="0"/>
              <a:t>Emoji</a:t>
            </a:r>
            <a:r>
              <a:rPr lang="en-US" b="1" dirty="0" smtClean="0"/>
              <a:t> for </a:t>
            </a:r>
            <a:r>
              <a:rPr lang="en-US" b="1" dirty="0" err="1" smtClean="0"/>
              <a:t>Emoji</a:t>
            </a:r>
            <a:r>
              <a:rPr lang="ka-GE" b="1" dirty="0" smtClean="0"/>
              <a:t>(</a:t>
            </a:r>
            <a:r>
              <a:rPr lang="ka-GE" b="1" dirty="0" err="1" smtClean="0"/>
              <a:t>ღიმილაკზე</a:t>
            </a:r>
            <a:r>
              <a:rPr lang="ka-GE" b="1" dirty="0" smtClean="0"/>
              <a:t>  უპასუხეთ </a:t>
            </a:r>
            <a:r>
              <a:rPr lang="ka-GE" b="1" dirty="0" err="1" smtClean="0"/>
              <a:t>ღიმილაკით</a:t>
            </a:r>
            <a:r>
              <a:rPr lang="ka-GE" b="1" dirty="0" smtClean="0"/>
              <a:t>)</a:t>
            </a:r>
            <a:endParaRPr lang="en-US" dirty="0" smtClean="0"/>
          </a:p>
          <a:p>
            <a:r>
              <a:rPr lang="en-US" dirty="0" smtClean="0"/>
              <a:t>Whether the complement has an </a:t>
            </a:r>
            <a:r>
              <a:rPr lang="en-US" dirty="0" err="1" smtClean="0"/>
              <a:t>emoji</a:t>
            </a:r>
            <a:r>
              <a:rPr lang="en-US" dirty="0" smtClean="0"/>
              <a:t> in it or simply is an </a:t>
            </a:r>
            <a:r>
              <a:rPr lang="en-US" dirty="0" err="1" smtClean="0"/>
              <a:t>emoji</a:t>
            </a:r>
            <a:r>
              <a:rPr lang="en-US" dirty="0" smtClean="0"/>
              <a:t>, try responding in kind. This helps you talk with your fan in their own language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sz="quarter" idx="1"/>
          </p:nvPr>
        </p:nvSpPr>
        <p:spPr>
          <a:xfrm>
            <a:off x="457200" y="571480"/>
            <a:ext cx="7467600" cy="5902472"/>
          </a:xfrm>
        </p:spPr>
        <p:txBody>
          <a:bodyPr>
            <a:normAutofit fontScale="92500" lnSpcReduction="20000"/>
          </a:bodyPr>
          <a:lstStyle/>
          <a:p>
            <a:r>
              <a:rPr lang="en-US" b="1" dirty="0" smtClean="0"/>
              <a:t>5. Share the Credit</a:t>
            </a:r>
            <a:r>
              <a:rPr lang="ka-GE" b="1" dirty="0" smtClean="0"/>
              <a:t>( მოიხსენიეთ სხვებიც თუ ეს ქათინაური მათაც ეხებათ)</a:t>
            </a:r>
            <a:endParaRPr lang="en-US" dirty="0" smtClean="0"/>
          </a:p>
          <a:p>
            <a:r>
              <a:rPr lang="en-US" dirty="0" smtClean="0"/>
              <a:t>Does the compliment relate to something accomplished by your team, a specific member of your team or a partner? Recognize them in your response</a:t>
            </a:r>
          </a:p>
          <a:p>
            <a:r>
              <a:rPr lang="en-US" b="1" dirty="0" smtClean="0"/>
              <a:t>6. Give Some Context</a:t>
            </a:r>
            <a:r>
              <a:rPr lang="ka-GE" b="1" dirty="0" smtClean="0"/>
              <a:t>( დაურთეთ მადლობას მცირეოდენი ინფორმაცია)</a:t>
            </a:r>
            <a:endParaRPr lang="en-US" dirty="0" smtClean="0"/>
          </a:p>
          <a:p>
            <a:r>
              <a:rPr lang="en-US" dirty="0" smtClean="0"/>
              <a:t>You posted a video from a community fundraiser in which your company participated. A fan complimented it. Take the simple ‘thank you’ a bit further by sharing something about the event. </a:t>
            </a:r>
          </a:p>
          <a:p>
            <a:r>
              <a:rPr lang="en-US" b="1" dirty="0" smtClean="0"/>
              <a:t>7. Ask (or Answer) a Question</a:t>
            </a:r>
            <a:r>
              <a:rPr lang="ka-GE" b="1" dirty="0" smtClean="0"/>
              <a:t>(დასვით შეკითხვა)</a:t>
            </a:r>
            <a:endParaRPr lang="en-US" dirty="0" smtClean="0"/>
          </a:p>
          <a:p>
            <a:r>
              <a:rPr lang="en-US" dirty="0" smtClean="0"/>
              <a:t>Asking a question is a great way to encourage further engagement. Did a Facebook fan compliment a photo you shared of getting coffee at Walnut Street Coffee in Edmonds? Thank them for the compliment and ask if they’ve ever visited Walnut Street Coffee. (Which…if you haven’t, you should. It’s awesome.)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latin typeface="Times New Roman" pitchFamily="18" charset="0"/>
                <a:cs typeface="Times New Roman" pitchFamily="18" charset="0"/>
              </a:rPr>
              <a:t>კვლევის მონაწილეები</a:t>
            </a:r>
            <a:endParaRPr lang="en-US" dirty="0">
              <a:latin typeface="Times New Roman" pitchFamily="18" charset="0"/>
              <a:cs typeface="Times New Roman" pitchFamily="18" charset="0"/>
            </a:endParaRPr>
          </a:p>
        </p:txBody>
      </p:sp>
      <p:sp>
        <p:nvSpPr>
          <p:cNvPr id="3" name="შიგთავსის ჩანაცვლების ველი 2"/>
          <p:cNvSpPr>
            <a:spLocks noGrp="1"/>
          </p:cNvSpPr>
          <p:nvPr>
            <p:ph sz="quarter" idx="1"/>
          </p:nvPr>
        </p:nvSpPr>
        <p:spPr/>
        <p:txBody>
          <a:bodyPr>
            <a:normAutofit/>
          </a:bodyPr>
          <a:lstStyle/>
          <a:p>
            <a:r>
              <a:rPr lang="ka-GE" dirty="0" smtClean="0">
                <a:latin typeface="Times New Roman" pitchFamily="18" charset="0"/>
                <a:cs typeface="Times New Roman" pitchFamily="18" charset="0"/>
              </a:rPr>
              <a:t> კვლევაში ჩართული იყო 10 მონაწილე.</a:t>
            </a:r>
          </a:p>
          <a:p>
            <a:r>
              <a:rPr lang="ka-GE" dirty="0" smtClean="0">
                <a:latin typeface="Times New Roman" pitchFamily="18" charset="0"/>
                <a:cs typeface="Times New Roman" pitchFamily="18" charset="0"/>
              </a:rPr>
              <a:t>კვლევის ემპირიულ მასალა  წარმოადგენს სოციალურ ქსელ “</a:t>
            </a:r>
            <a:r>
              <a:rPr lang="en-US" dirty="0" err="1" smtClean="0">
                <a:latin typeface="Times New Roman" pitchFamily="18" charset="0"/>
                <a:cs typeface="Times New Roman" pitchFamily="18" charset="0"/>
              </a:rPr>
              <a:t>facebook</a:t>
            </a:r>
            <a:r>
              <a:rPr lang="en-US" dirty="0" smtClean="0">
                <a:latin typeface="Times New Roman" pitchFamily="18" charset="0"/>
                <a:cs typeface="Times New Roman" pitchFamily="18" charset="0"/>
              </a:rPr>
              <a:t>”</a:t>
            </a:r>
            <a:r>
              <a:rPr lang="ka-GE" dirty="0" smtClean="0">
                <a:latin typeface="Times New Roman" pitchFamily="18" charset="0"/>
                <a:cs typeface="Times New Roman" pitchFamily="18" charset="0"/>
              </a:rPr>
              <a:t>-ში გამოყენებული 115 ქათინაური და 115 პასუხი ქათინაურზე.  </a:t>
            </a:r>
          </a:p>
          <a:p>
            <a:r>
              <a:rPr lang="ka-GE" dirty="0" smtClean="0">
                <a:latin typeface="Times New Roman" pitchFamily="18" charset="0"/>
                <a:cs typeface="Times New Roman" pitchFamily="18" charset="0"/>
              </a:rPr>
              <a:t>საკვლევი ობიექტების ასაკი ვარირებდა 40-60 წლამდე. </a:t>
            </a:r>
          </a:p>
          <a:p>
            <a:r>
              <a:rPr lang="ka-GE" dirty="0" smtClean="0">
                <a:latin typeface="Times New Roman" pitchFamily="18" charset="0"/>
                <a:cs typeface="Times New Roman" pitchFamily="18" charset="0"/>
              </a:rPr>
              <a:t> ყველა მონაწილის სოციალური ცვლადები ( ეროვნება,  განათლება, ასაკი, სქესი) იყო ერთნაირი.</a:t>
            </a:r>
            <a:endParaRPr lang="en-US"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solidFill>
                  <a:srgbClr val="FF0000"/>
                </a:solidFill>
                <a:latin typeface="Times New Roman" pitchFamily="18" charset="0"/>
                <a:cs typeface="Times New Roman" pitchFamily="18" charset="0"/>
              </a:rPr>
              <a:t>კვლევის მეთოდები</a:t>
            </a:r>
            <a:endParaRPr lang="en-US" dirty="0">
              <a:solidFill>
                <a:srgbClr val="FF0000"/>
              </a:solidFill>
              <a:latin typeface="Times New Roman" pitchFamily="18" charset="0"/>
              <a:cs typeface="Times New Roman" pitchFamily="18" charset="0"/>
            </a:endParaRPr>
          </a:p>
        </p:txBody>
      </p:sp>
      <p:sp>
        <p:nvSpPr>
          <p:cNvPr id="3" name="შიგთავსის ჩანაცვლების ველი 2"/>
          <p:cNvSpPr>
            <a:spLocks noGrp="1"/>
          </p:cNvSpPr>
          <p:nvPr>
            <p:ph sz="quarter" idx="1"/>
          </p:nvPr>
        </p:nvSpPr>
        <p:spPr/>
        <p:txBody>
          <a:bodyPr/>
          <a:lstStyle/>
          <a:p>
            <a:r>
              <a:rPr lang="ka-GE" dirty="0" smtClean="0">
                <a:latin typeface="Times New Roman" pitchFamily="18" charset="0"/>
                <a:cs typeface="Times New Roman" pitchFamily="18" charset="0"/>
              </a:rPr>
              <a:t> კვლევის დროს გამოყენებული იყო  ნატურალისტური </a:t>
            </a:r>
            <a:r>
              <a:rPr lang="ka-GE" dirty="0" err="1" smtClean="0">
                <a:latin typeface="Times New Roman" pitchFamily="18" charset="0"/>
                <a:cs typeface="Times New Roman" pitchFamily="18" charset="0"/>
              </a:rPr>
              <a:t>დაკვირვებითი</a:t>
            </a:r>
            <a:r>
              <a:rPr lang="ka-GE" dirty="0" smtClean="0">
                <a:latin typeface="Times New Roman" pitchFamily="18" charset="0"/>
                <a:cs typeface="Times New Roman" pitchFamily="18" charset="0"/>
              </a:rPr>
              <a:t> მეთოდი; </a:t>
            </a:r>
          </a:p>
          <a:p>
            <a:r>
              <a:rPr lang="ka-GE" dirty="0" smtClean="0">
                <a:latin typeface="Times New Roman" pitchFamily="18" charset="0"/>
                <a:cs typeface="Times New Roman" pitchFamily="18" charset="0"/>
              </a:rPr>
              <a:t>რაოდენობითი და ხარისხობრივი კვლევის მეთოდი.</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7467600" cy="582594"/>
          </a:xfrm>
        </p:spPr>
        <p:txBody>
          <a:bodyPr>
            <a:normAutofit fontScale="90000"/>
          </a:bodyPr>
          <a:lstStyle/>
          <a:p>
            <a:pPr algn="ctr"/>
            <a:r>
              <a:rPr lang="ka-GE" sz="3200" b="1" dirty="0" smtClean="0">
                <a:solidFill>
                  <a:srgbClr val="FF0000"/>
                </a:solidFill>
                <a:latin typeface="Times New Roman" pitchFamily="18" charset="0"/>
                <a:cs typeface="Times New Roman" pitchFamily="18" charset="0"/>
              </a:rPr>
              <a:t>ქათინაური თემატიკა სოციალურ ქსელში</a:t>
            </a:r>
            <a:endParaRPr lang="en-US" dirty="0"/>
          </a:p>
        </p:txBody>
      </p:sp>
      <p:graphicFrame>
        <p:nvGraphicFramePr>
          <p:cNvPr id="4" name="შიგთავსის ჩანაცვლების ველი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3050"/>
            <a:ext cx="7543800" cy="45719"/>
          </a:xfrm>
        </p:spPr>
        <p:txBody>
          <a:bodyPr>
            <a:normAutofit fontScale="90000"/>
          </a:bodyPr>
          <a:lstStyle/>
          <a:p>
            <a:endParaRPr lang="en-US" dirty="0"/>
          </a:p>
        </p:txBody>
      </p:sp>
      <p:sp>
        <p:nvSpPr>
          <p:cNvPr id="5" name="ტექსტის ჩანაცვლების ველი 4"/>
          <p:cNvSpPr>
            <a:spLocks noGrp="1"/>
          </p:cNvSpPr>
          <p:nvPr>
            <p:ph type="body" sz="quarter" idx="1"/>
          </p:nvPr>
        </p:nvSpPr>
        <p:spPr>
          <a:xfrm>
            <a:off x="457200" y="285728"/>
            <a:ext cx="7543824" cy="714380"/>
          </a:xfrm>
        </p:spPr>
        <p:txBody>
          <a:bodyPr/>
          <a:lstStyle/>
          <a:p>
            <a:pPr algn="ctr"/>
            <a:r>
              <a:rPr lang="ka-GE" dirty="0" smtClean="0">
                <a:solidFill>
                  <a:schemeClr val="tx1"/>
                </a:solidFill>
              </a:rPr>
              <a:t>ქათინაურის    ტიპები  სოციალურ ქსელში</a:t>
            </a:r>
            <a:endParaRPr lang="en-US" dirty="0">
              <a:solidFill>
                <a:schemeClr val="tx1"/>
              </a:solidFill>
            </a:endParaRPr>
          </a:p>
        </p:txBody>
      </p:sp>
      <p:sp>
        <p:nvSpPr>
          <p:cNvPr id="6" name="ტექსტის ჩანაცვლების ველი 5"/>
          <p:cNvSpPr>
            <a:spLocks noGrp="1"/>
          </p:cNvSpPr>
          <p:nvPr>
            <p:ph type="body" sz="quarter" idx="3"/>
          </p:nvPr>
        </p:nvSpPr>
        <p:spPr>
          <a:xfrm>
            <a:off x="7929586" y="357166"/>
            <a:ext cx="85700" cy="571504"/>
          </a:xfrm>
        </p:spPr>
        <p:txBody>
          <a:bodyPr/>
          <a:lstStyle/>
          <a:p>
            <a:endParaRPr lang="en-US" dirty="0"/>
          </a:p>
        </p:txBody>
      </p:sp>
      <p:graphicFrame>
        <p:nvGraphicFramePr>
          <p:cNvPr id="7" name="შიგთავსის ჩანაცვლების ველი 6"/>
          <p:cNvGraphicFramePr>
            <a:graphicFrameLocks noGrp="1"/>
          </p:cNvGraphicFramePr>
          <p:nvPr>
            <p:ph sz="quarter" idx="2"/>
          </p:nvPr>
        </p:nvGraphicFramePr>
        <p:xfrm>
          <a:off x="457200" y="1285860"/>
          <a:ext cx="3657600" cy="49625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შიგთავსის ჩანაცვლების ველი 7"/>
          <p:cNvGraphicFramePr>
            <a:graphicFrameLocks noGrp="1"/>
          </p:cNvGraphicFramePr>
          <p:nvPr>
            <p:ph sz="quarter" idx="4"/>
          </p:nvPr>
        </p:nvGraphicFramePr>
        <p:xfrm>
          <a:off x="4371975" y="1000108"/>
          <a:ext cx="3657600" cy="52482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დიაგრამა 1"/>
          <p:cNvGraphicFramePr/>
          <p:nvPr/>
        </p:nvGraphicFramePr>
        <p:xfrm>
          <a:off x="357158" y="785794"/>
          <a:ext cx="8215370" cy="5214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04800" y="285728"/>
            <a:ext cx="8686800" cy="857256"/>
          </a:xfrm>
        </p:spPr>
        <p:txBody>
          <a:bodyPr>
            <a:normAutofit fontScale="90000"/>
          </a:bodyPr>
          <a:lstStyle/>
          <a:p>
            <a:pPr algn="ctr"/>
            <a:r>
              <a:rPr lang="ka-GE" b="1" dirty="0" smtClean="0">
                <a:solidFill>
                  <a:srgbClr val="FF0000"/>
                </a:solidFill>
                <a:latin typeface="Times New Roman" pitchFamily="18" charset="0"/>
                <a:cs typeface="Times New Roman" pitchFamily="18" charset="0"/>
              </a:rPr>
              <a:t>ქათინაურის მიღების ვერბალური და არა ვერბალური საშუალებები სოციალურ ქსელში</a:t>
            </a:r>
            <a:endParaRPr lang="en-US" b="1" dirty="0">
              <a:solidFill>
                <a:srgbClr val="FF0000"/>
              </a:solidFill>
              <a:latin typeface="Times New Roman" pitchFamily="18" charset="0"/>
              <a:cs typeface="Times New Roman" pitchFamily="18" charset="0"/>
            </a:endParaRPr>
          </a:p>
        </p:txBody>
      </p:sp>
      <p:graphicFrame>
        <p:nvGraphicFramePr>
          <p:cNvPr id="4" name="შიგთავსის ჩანაცვლების ველი 3"/>
          <p:cNvGraphicFramePr>
            <a:graphicFrameLocks noGrp="1"/>
          </p:cNvGraphicFramePr>
          <p:nvPr>
            <p:ph sz="quarter" idx="1"/>
          </p:nvPr>
        </p:nvGraphicFramePr>
        <p:xfrm>
          <a:off x="0" y="1554162"/>
          <a:ext cx="8991600" cy="501810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7467600" cy="582594"/>
          </a:xfrm>
        </p:spPr>
        <p:txBody>
          <a:bodyPr>
            <a:normAutofit/>
          </a:bodyPr>
          <a:lstStyle/>
          <a:p>
            <a:pPr algn="ctr"/>
            <a:r>
              <a:rPr lang="ka-GE" b="1" dirty="0" smtClean="0">
                <a:cs typeface="Times New Roman" pitchFamily="18" charset="0"/>
              </a:rPr>
              <a:t>კვლევის მიზნები</a:t>
            </a:r>
            <a:endParaRPr lang="en-US" b="1" dirty="0">
              <a:latin typeface="Times New Roman" pitchFamily="18" charset="0"/>
              <a:cs typeface="Times New Roman" pitchFamily="18" charset="0"/>
            </a:endParaRPr>
          </a:p>
        </p:txBody>
      </p:sp>
      <p:graphicFrame>
        <p:nvGraphicFramePr>
          <p:cNvPr id="4" name="შიგთავსის ჩანაცვლების ველი 3"/>
          <p:cNvGraphicFramePr>
            <a:graphicFrameLocks noGrp="1"/>
          </p:cNvGraphicFramePr>
          <p:nvPr>
            <p:ph sz="quarter" idx="1"/>
          </p:nvPr>
        </p:nvGraphicFramePr>
        <p:xfrm>
          <a:off x="304800" y="1554162"/>
          <a:ext cx="8839200" cy="5089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0"/>
            <a:ext cx="7467600" cy="357166"/>
          </a:xfrm>
        </p:spPr>
        <p:txBody>
          <a:bodyPr>
            <a:normAutofit fontScale="90000"/>
          </a:bodyPr>
          <a:lstStyle/>
          <a:p>
            <a:pPr algn="ctr"/>
            <a:r>
              <a:rPr lang="ka-GE" b="1" dirty="0" smtClean="0">
                <a:solidFill>
                  <a:schemeClr val="accent3"/>
                </a:solidFill>
              </a:rPr>
              <a:t> ზოგადი დასკვნები</a:t>
            </a:r>
            <a:endParaRPr lang="en-US" b="1" dirty="0">
              <a:solidFill>
                <a:schemeClr val="accent3"/>
              </a:solidFill>
            </a:endParaRPr>
          </a:p>
        </p:txBody>
      </p:sp>
      <p:sp>
        <p:nvSpPr>
          <p:cNvPr id="3" name="შიგთავსის ჩანაცვლების ველი 2"/>
          <p:cNvSpPr>
            <a:spLocks noGrp="1"/>
          </p:cNvSpPr>
          <p:nvPr>
            <p:ph sz="quarter" idx="1"/>
          </p:nvPr>
        </p:nvSpPr>
        <p:spPr>
          <a:xfrm>
            <a:off x="0" y="357166"/>
            <a:ext cx="9144000" cy="6500834"/>
          </a:xfrm>
        </p:spPr>
        <p:txBody>
          <a:bodyPr>
            <a:noAutofit/>
          </a:bodyPr>
          <a:lstStyle/>
          <a:p>
            <a:pPr lvl="0">
              <a:buNone/>
            </a:pPr>
            <a:endParaRPr lang="ka-GE" sz="2000" dirty="0" smtClean="0"/>
          </a:p>
          <a:p>
            <a:pPr lvl="0"/>
            <a:r>
              <a:rPr lang="ka-GE" sz="1800" dirty="0" smtClean="0"/>
              <a:t>ქათინაურის </a:t>
            </a:r>
            <a:r>
              <a:rPr lang="ka-GE" sz="1800" dirty="0" err="1" smtClean="0"/>
              <a:t>პროდუცირებისა</a:t>
            </a:r>
            <a:r>
              <a:rPr lang="ka-GE" sz="1800" dirty="0" smtClean="0"/>
              <a:t> და მასზე პასუხის ვერბალური ქცევა  </a:t>
            </a:r>
            <a:r>
              <a:rPr lang="ka-GE" sz="1800" dirty="0" err="1" smtClean="0"/>
              <a:t>სოციო-დიგიტალურ</a:t>
            </a:r>
            <a:r>
              <a:rPr lang="ka-GE" sz="1800" dirty="0" smtClean="0"/>
              <a:t> სივრცეში  მნიშვნელოვნად განსხვავდება რეალური/ფიზიკურ  სივრცეში  განხორციელებული  იგივე ტიპის სამეტყველო ქმედებისაგან;</a:t>
            </a:r>
            <a:endParaRPr lang="en-US" sz="1800" dirty="0" smtClean="0"/>
          </a:p>
          <a:p>
            <a:pPr lvl="0"/>
            <a:r>
              <a:rPr lang="ka-GE" sz="1800" dirty="0" smtClean="0"/>
              <a:t>ქათინაურის თემას და ობიექტს განსაზღვრავს თავად  რეციპიენტი, რაც გარკვეულწილად საფრთხეს უქმნის ადრესანტის „</a:t>
            </a:r>
            <a:r>
              <a:rPr lang="ka-GE" sz="1800" i="1" dirty="0" smtClean="0"/>
              <a:t> </a:t>
            </a:r>
            <a:r>
              <a:rPr lang="ka-GE" sz="1800" i="1" dirty="0" err="1" smtClean="0"/>
              <a:t>ნეგატიურ“</a:t>
            </a:r>
            <a:r>
              <a:rPr lang="ka-GE" sz="1800" dirty="0" smtClean="0"/>
              <a:t>  სახეს აიძულებს რა გააკეთოს გარკვეული სახის კომენტარი;</a:t>
            </a:r>
            <a:endParaRPr lang="en-US" sz="1800" dirty="0" smtClean="0"/>
          </a:p>
          <a:p>
            <a:pPr lvl="0"/>
            <a:r>
              <a:rPr lang="ka-GE" sz="1800" dirty="0" smtClean="0"/>
              <a:t>ქათინაურის უმეტესი წილი არა პიროვნული და ფორმულირებულია, რაც განპირობებულია კომპიუტერული კომუნიკაციის თავისებურებებით. (შეზღუდული საკომუნიკაციო საშუალებები)</a:t>
            </a:r>
            <a:endParaRPr lang="en-US" sz="1800" dirty="0" smtClean="0"/>
          </a:p>
          <a:p>
            <a:pPr lvl="0"/>
            <a:r>
              <a:rPr lang="ka-GE" sz="1800" dirty="0" smtClean="0"/>
              <a:t>განსხვავებით რეალურ/ფიზიკურ  სივრცეში  განხორციელებული,  ქათინაურზე პასუხის სამეტყველო აქტისა, სოციალურ ქსელებში მომხმარებლები ძირითადად არიან ლაკონურები და მიმართავენ კომპიუტერული მედიისათვის დამახასიათებელ ვერბალურ და არა ვერბალურ (ანიმაციური </a:t>
            </a:r>
            <a:r>
              <a:rPr lang="ka-GE" sz="1800" dirty="0" err="1" smtClean="0"/>
              <a:t>ღიმილაკები</a:t>
            </a:r>
            <a:r>
              <a:rPr lang="ka-GE" sz="1800" dirty="0" smtClean="0"/>
              <a:t>,  პიქტოგრამები)  დათანხმების - ქათინაურის მიღების  როგორც იმპლიციტურ, ასევე ექსპლიციტურ ფორმებს. </a:t>
            </a:r>
            <a:endParaRPr lang="en-US" sz="1800" dirty="0" smtClean="0"/>
          </a:p>
          <a:p>
            <a:pPr lvl="0"/>
            <a:r>
              <a:rPr lang="ka-GE" sz="1800" dirty="0" smtClean="0"/>
              <a:t> ქათინაურის უარყოფის  ან/და ქათინაურის ობიექტის დაკნინების შემთხვევები თითქმის არ ფიქსირდება რაც არ არის დამახასიათებელი რეალურ კონტექსტში მსგავსი ტიპის სამეტყველო აქტისთვის.  </a:t>
            </a:r>
            <a:endParaRPr lang="en-US" sz="1800" dirty="0" smtClean="0"/>
          </a:p>
          <a:p>
            <a:pPr>
              <a:buNone/>
            </a:pPr>
            <a:r>
              <a:rPr lang="ka-GE" sz="1800" dirty="0" smtClean="0"/>
              <a:t> </a:t>
            </a:r>
            <a:endParaRPr lang="en-US" sz="1800" dirty="0" smtClean="0"/>
          </a:p>
          <a:p>
            <a:pPr>
              <a:buNone/>
            </a:pPr>
            <a:r>
              <a:rPr lang="ka-GE" sz="1800" dirty="0" smtClean="0"/>
              <a:t> </a:t>
            </a: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dirty="0" smtClean="0"/>
              <a:t> ლექსიკური ერთეული - </a:t>
            </a:r>
            <a:r>
              <a:rPr lang="ka-GE" dirty="0" err="1" smtClean="0"/>
              <a:t>“ქათინაური”</a:t>
            </a:r>
            <a:endParaRPr lang="en-US" dirty="0"/>
          </a:p>
        </p:txBody>
      </p:sp>
      <p:sp>
        <p:nvSpPr>
          <p:cNvPr id="3" name="შიგთავსის ჩანაცვლების ველი 2"/>
          <p:cNvSpPr>
            <a:spLocks noGrp="1"/>
          </p:cNvSpPr>
          <p:nvPr>
            <p:ph sz="quarter" idx="1"/>
          </p:nvPr>
        </p:nvSpPr>
        <p:spPr/>
        <p:txBody>
          <a:bodyPr/>
          <a:lstStyle/>
          <a:p>
            <a:r>
              <a:rPr lang="ka-GE" u="sng" dirty="0" smtClean="0">
                <a:solidFill>
                  <a:srgbClr val="FF0000"/>
                </a:solidFill>
              </a:rPr>
              <a:t>ქათინაური </a:t>
            </a:r>
            <a:r>
              <a:rPr lang="ka-GE" dirty="0" smtClean="0"/>
              <a:t>- </a:t>
            </a:r>
            <a:r>
              <a:rPr lang="ka-GE" dirty="0" err="1" smtClean="0"/>
              <a:t>პირფერული</a:t>
            </a:r>
            <a:r>
              <a:rPr lang="ka-GE" dirty="0" smtClean="0"/>
              <a:t> ქება</a:t>
            </a:r>
          </a:p>
          <a:p>
            <a:r>
              <a:rPr lang="ka-GE" dirty="0" smtClean="0"/>
              <a:t>  </a:t>
            </a:r>
            <a:r>
              <a:rPr lang="ka-GE" dirty="0" err="1" smtClean="0"/>
              <a:t>„ტკბილად</a:t>
            </a:r>
            <a:r>
              <a:rPr lang="ka-GE" dirty="0" smtClean="0"/>
              <a:t> და ტყუილად </a:t>
            </a:r>
            <a:r>
              <a:rPr lang="ka-GE" dirty="0" err="1" smtClean="0"/>
              <a:t>მოუბნება“</a:t>
            </a:r>
            <a:r>
              <a:rPr lang="ka-GE" dirty="0" smtClean="0"/>
              <a:t> (საბა)</a:t>
            </a:r>
          </a:p>
          <a:p>
            <a:r>
              <a:rPr lang="ka-GE" dirty="0" smtClean="0">
                <a:solidFill>
                  <a:srgbClr val="FF0000"/>
                </a:solidFill>
                <a:hlinkClick r:id="rId2" tooltip="კომპლიმენტი (გვერდი არ არსებობს)"/>
              </a:rPr>
              <a:t>კომპლიმენტი</a:t>
            </a:r>
            <a:r>
              <a:rPr lang="ka-GE" dirty="0" smtClean="0">
                <a:solidFill>
                  <a:srgbClr val="FF0000"/>
                </a:solidFill>
              </a:rPr>
              <a:t>-</a:t>
            </a:r>
            <a:r>
              <a:rPr lang="ka-GE" dirty="0" smtClean="0"/>
              <a:t> [ფრანგ. </a:t>
            </a:r>
            <a:r>
              <a:rPr lang="en-US" dirty="0" smtClean="0"/>
              <a:t>compliment] - </a:t>
            </a:r>
            <a:r>
              <a:rPr lang="ka-GE" dirty="0" smtClean="0"/>
              <a:t>საქებარი, სასიამოვნო რისამე თქმა ვინმესთვის პირში</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0" y="1714488"/>
            <a:ext cx="8929718" cy="4572032"/>
          </a:xfrm>
        </p:spPr>
        <p:txBody>
          <a:bodyPr>
            <a:normAutofit/>
          </a:bodyPr>
          <a:lstStyle/>
          <a:p>
            <a:pPr algn="just"/>
            <a:r>
              <a:rPr lang="en-US" dirty="0" smtClean="0">
                <a:latin typeface="Times New Roman" pitchFamily="18" charset="0"/>
                <a:cs typeface="Times New Roman" pitchFamily="18" charset="0"/>
              </a:rPr>
              <a:t>compliments are used as ‘social lubricants’ (Holmes 1988:486) ‘to create or maintain rapport’ (Wolfson1983:86, Manes 1983:97, Herbert 1990:202) and ‘to make the hearer feel good by creating a mutual atmosphere of kindness and good will’ (</a:t>
            </a:r>
            <a:r>
              <a:rPr lang="en-US" dirty="0" err="1" smtClean="0">
                <a:latin typeface="Times New Roman" pitchFamily="18" charset="0"/>
                <a:cs typeface="Times New Roman" pitchFamily="18" charset="0"/>
              </a:rPr>
              <a:t>Lubecka</a:t>
            </a:r>
            <a:r>
              <a:rPr lang="en-US" dirty="0" smtClean="0">
                <a:latin typeface="Times New Roman" pitchFamily="18" charset="0"/>
                <a:cs typeface="Times New Roman" pitchFamily="18" charset="0"/>
              </a:rPr>
              <a:t> 2000: 67; Herbert 1989, Manes 1983, </a:t>
            </a:r>
            <a:r>
              <a:rPr lang="en-US" dirty="0" err="1" smtClean="0">
                <a:latin typeface="Times New Roman" pitchFamily="18" charset="0"/>
                <a:cs typeface="Times New Roman" pitchFamily="18" charset="0"/>
              </a:rPr>
              <a:t>Wolfson</a:t>
            </a:r>
            <a:r>
              <a:rPr lang="en-US" dirty="0" smtClean="0">
                <a:latin typeface="Times New Roman" pitchFamily="18" charset="0"/>
                <a:cs typeface="Times New Roman" pitchFamily="18" charset="0"/>
              </a:rPr>
              <a:t> 1989). </a:t>
            </a:r>
            <a:endParaRPr lang="en-US" dirty="0">
              <a:latin typeface="Times New Roman" pitchFamily="18" charset="0"/>
              <a:cs typeface="Times New Roman" pitchFamily="18" charset="0"/>
            </a:endParaRPr>
          </a:p>
        </p:txBody>
      </p:sp>
      <p:sp>
        <p:nvSpPr>
          <p:cNvPr id="3" name="სუბტიტრი 2"/>
          <p:cNvSpPr>
            <a:spLocks noGrp="1"/>
          </p:cNvSpPr>
          <p:nvPr>
            <p:ph type="subTitle" idx="1"/>
          </p:nvPr>
        </p:nvSpPr>
        <p:spPr>
          <a:xfrm>
            <a:off x="381000" y="142852"/>
            <a:ext cx="8458200" cy="1500198"/>
          </a:xfrm>
        </p:spPr>
        <p:txBody>
          <a:bodyPr>
            <a:normAutofit/>
          </a:bodyPr>
          <a:lstStyle/>
          <a:p>
            <a:pPr algn="ctr"/>
            <a:r>
              <a:rPr lang="ka-GE" sz="4400" b="1" dirty="0" smtClean="0">
                <a:solidFill>
                  <a:srgbClr val="FF0000"/>
                </a:solidFill>
              </a:rPr>
              <a:t>ქათინაურის სოციალური ფუნქცია </a:t>
            </a:r>
            <a:endParaRPr lang="en-US" sz="4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304800" y="214290"/>
            <a:ext cx="8686800" cy="785818"/>
          </a:xfrm>
        </p:spPr>
        <p:txBody>
          <a:bodyPr>
            <a:normAutofit/>
          </a:bodyPr>
          <a:lstStyle/>
          <a:p>
            <a:r>
              <a:rPr lang="ka-GE" dirty="0" smtClean="0">
                <a:solidFill>
                  <a:srgbClr val="FF0000"/>
                </a:solidFill>
              </a:rPr>
              <a:t>ქათინაური, როგორც სახის შემლახავი აქტი</a:t>
            </a:r>
            <a:endParaRPr lang="en-US" dirty="0">
              <a:solidFill>
                <a:srgbClr val="FF0000"/>
              </a:solidFill>
            </a:endParaRPr>
          </a:p>
        </p:txBody>
      </p:sp>
      <p:graphicFrame>
        <p:nvGraphicFramePr>
          <p:cNvPr id="4" name="შიგთავსის ჩანაცვლების ველი 3"/>
          <p:cNvGraphicFramePr>
            <a:graphicFrameLocks noGrp="1"/>
          </p:cNvGraphicFramePr>
          <p:nvPr>
            <p:ph sz="quarter" idx="1"/>
          </p:nvPr>
        </p:nvGraphicFramePr>
        <p:xfrm>
          <a:off x="304800" y="1000108"/>
          <a:ext cx="8686800" cy="5857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7467600" cy="439718"/>
          </a:xfrm>
        </p:spPr>
        <p:txBody>
          <a:bodyPr>
            <a:normAutofit fontScale="90000"/>
          </a:bodyPr>
          <a:lstStyle/>
          <a:p>
            <a:pPr algn="ctr"/>
            <a:r>
              <a:rPr lang="ka-GE" b="1" dirty="0" smtClean="0">
                <a:solidFill>
                  <a:schemeClr val="accent1"/>
                </a:solidFill>
              </a:rPr>
              <a:t>ქათინაურის </a:t>
            </a:r>
            <a:r>
              <a:rPr lang="ka-GE" b="1" dirty="0" err="1" smtClean="0">
                <a:solidFill>
                  <a:schemeClr val="accent1"/>
                </a:solidFill>
              </a:rPr>
              <a:t>პოლიფუნქციურობა</a:t>
            </a:r>
            <a:endParaRPr lang="en-US" b="1" dirty="0">
              <a:solidFill>
                <a:schemeClr val="accent1"/>
              </a:solidFill>
            </a:endParaRPr>
          </a:p>
        </p:txBody>
      </p:sp>
      <p:graphicFrame>
        <p:nvGraphicFramePr>
          <p:cNvPr id="5" name="შიგთავსის ჩანაცვლების ველი 4"/>
          <p:cNvGraphicFramePr>
            <a:graphicFrameLocks noGrp="1"/>
          </p:cNvGraphicFramePr>
          <p:nvPr>
            <p:ph sz="quarter" idx="1"/>
          </p:nvPr>
        </p:nvGraphicFramePr>
        <p:xfrm>
          <a:off x="457200" y="785794"/>
          <a:ext cx="8472518" cy="6072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476672"/>
            <a:ext cx="8099240" cy="1800200"/>
          </a:xfrm>
        </p:spPr>
        <p:txBody>
          <a:bodyPr/>
          <a:lstStyle/>
          <a:p>
            <a:pPr algn="ctr"/>
            <a:r>
              <a:rPr lang="ka-GE" dirty="0" smtClean="0"/>
              <a:t>ქათინაური, როგორც სამეტყველო აქტი</a:t>
            </a:r>
            <a:endParaRPr lang="ru-RU" dirty="0"/>
          </a:p>
        </p:txBody>
      </p:sp>
      <p:sp>
        <p:nvSpPr>
          <p:cNvPr id="3" name="Подзаголовок 2"/>
          <p:cNvSpPr>
            <a:spLocks noGrp="1"/>
          </p:cNvSpPr>
          <p:nvPr>
            <p:ph type="subTitle" idx="1"/>
          </p:nvPr>
        </p:nvSpPr>
        <p:spPr>
          <a:xfrm>
            <a:off x="357158" y="2500306"/>
            <a:ext cx="8352928" cy="3888432"/>
          </a:xfrm>
        </p:spPr>
        <p:txBody>
          <a:bodyPr/>
          <a:lstStyle/>
          <a:p>
            <a:pPr algn="just"/>
            <a:endParaRPr lang="en-US" dirty="0" smtClean="0">
              <a:solidFill>
                <a:schemeClr val="tx1"/>
              </a:solidFill>
            </a:endParaRPr>
          </a:p>
          <a:p>
            <a:pPr algn="just"/>
            <a:r>
              <a:rPr lang="ka-GE" dirty="0" smtClean="0">
                <a:solidFill>
                  <a:schemeClr val="tx1"/>
                </a:solidFill>
              </a:rPr>
              <a:t>ოსტინი</a:t>
            </a:r>
            <a:r>
              <a:rPr lang="en-US" dirty="0" smtClean="0">
                <a:solidFill>
                  <a:schemeClr val="tx1"/>
                </a:solidFill>
              </a:rPr>
              <a:t>- </a:t>
            </a:r>
            <a:r>
              <a:rPr lang="ka-GE" dirty="0" err="1" smtClean="0">
                <a:solidFill>
                  <a:schemeClr val="tx1"/>
                </a:solidFill>
              </a:rPr>
              <a:t>ბეჰაბიტივი</a:t>
            </a:r>
            <a:r>
              <a:rPr lang="ka-GE" dirty="0" smtClean="0">
                <a:solidFill>
                  <a:schemeClr val="tx1"/>
                </a:solidFill>
              </a:rPr>
              <a:t> /   </a:t>
            </a:r>
            <a:r>
              <a:rPr lang="ka-GE" dirty="0" err="1" smtClean="0">
                <a:solidFill>
                  <a:schemeClr val="tx1"/>
                </a:solidFill>
              </a:rPr>
              <a:t>ვერდიქტივი</a:t>
            </a:r>
            <a:endParaRPr lang="en-US" dirty="0" smtClean="0">
              <a:solidFill>
                <a:schemeClr val="tx1"/>
              </a:solidFill>
            </a:endParaRPr>
          </a:p>
          <a:p>
            <a:pPr algn="just"/>
            <a:endParaRPr lang="en-US" dirty="0" smtClean="0">
              <a:solidFill>
                <a:schemeClr val="tx1"/>
              </a:solidFill>
            </a:endParaRPr>
          </a:p>
          <a:p>
            <a:pPr algn="just"/>
            <a:r>
              <a:rPr lang="ka-GE" dirty="0" smtClean="0">
                <a:solidFill>
                  <a:schemeClr val="tx1"/>
                </a:solidFill>
              </a:rPr>
              <a:t>ბახი და </a:t>
            </a:r>
            <a:r>
              <a:rPr lang="ka-GE" dirty="0" err="1" smtClean="0">
                <a:solidFill>
                  <a:schemeClr val="tx1"/>
                </a:solidFill>
              </a:rPr>
              <a:t>ჰარნიში</a:t>
            </a:r>
            <a:r>
              <a:rPr lang="ka-GE" dirty="0" smtClean="0">
                <a:solidFill>
                  <a:schemeClr val="tx1"/>
                </a:solidFill>
              </a:rPr>
              <a:t> - “</a:t>
            </a:r>
            <a:r>
              <a:rPr lang="en-US" dirty="0" err="1" smtClean="0">
                <a:solidFill>
                  <a:schemeClr val="tx1"/>
                </a:solidFill>
              </a:rPr>
              <a:t>aknowladgments</a:t>
            </a:r>
            <a:r>
              <a:rPr lang="en-US" dirty="0" smtClean="0">
                <a:solidFill>
                  <a:schemeClr val="tx1"/>
                </a:solidFill>
              </a:rPr>
              <a:t>” </a:t>
            </a:r>
            <a:r>
              <a:rPr lang="ka-GE" dirty="0" smtClean="0">
                <a:solidFill>
                  <a:schemeClr val="tx1"/>
                </a:solidFill>
              </a:rPr>
              <a:t>(</a:t>
            </a:r>
            <a:r>
              <a:rPr lang="ka-GE" dirty="0" err="1" smtClean="0">
                <a:solidFill>
                  <a:schemeClr val="tx1"/>
                </a:solidFill>
              </a:rPr>
              <a:t>აღიარებითი</a:t>
            </a:r>
            <a:r>
              <a:rPr lang="ka-GE" dirty="0" smtClean="0">
                <a:solidFill>
                  <a:schemeClr val="tx1"/>
                </a:solidFill>
              </a:rPr>
              <a:t>)</a:t>
            </a:r>
            <a:endParaRPr lang="en-US" dirty="0" smtClean="0">
              <a:solidFill>
                <a:schemeClr val="tx1"/>
              </a:solidFill>
            </a:endParaRPr>
          </a:p>
          <a:p>
            <a:pPr algn="just"/>
            <a:endParaRPr lang="en-US" dirty="0" smtClean="0">
              <a:solidFill>
                <a:schemeClr val="tx1"/>
              </a:solidFill>
            </a:endParaRPr>
          </a:p>
          <a:p>
            <a:pPr algn="just"/>
            <a:r>
              <a:rPr lang="en-US" dirty="0" smtClean="0">
                <a:solidFill>
                  <a:schemeClr val="tx1"/>
                </a:solidFill>
              </a:rPr>
              <a:t>. </a:t>
            </a:r>
            <a:r>
              <a:rPr lang="ka-GE" dirty="0" err="1" smtClean="0">
                <a:solidFill>
                  <a:schemeClr val="tx1"/>
                </a:solidFill>
              </a:rPr>
              <a:t>სერლი</a:t>
            </a:r>
            <a:r>
              <a:rPr lang="ka-GE" dirty="0" smtClean="0">
                <a:solidFill>
                  <a:schemeClr val="tx1"/>
                </a:solidFill>
              </a:rPr>
              <a:t> -  </a:t>
            </a:r>
            <a:r>
              <a:rPr lang="ka-GE" dirty="0" err="1" smtClean="0">
                <a:solidFill>
                  <a:schemeClr val="tx1"/>
                </a:solidFill>
              </a:rPr>
              <a:t>ექპრესივები</a:t>
            </a:r>
            <a:endParaRPr lang="en-US" dirty="0" smtClean="0">
              <a:solidFill>
                <a:schemeClr val="tx1"/>
              </a:solidFill>
            </a:endParaRPr>
          </a:p>
          <a:p>
            <a:pPr algn="just"/>
            <a:r>
              <a:rPr lang="ka-GE" dirty="0" err="1" smtClean="0">
                <a:solidFill>
                  <a:schemeClr val="tx1"/>
                </a:solidFill>
              </a:rPr>
              <a:t>რომანოვა</a:t>
            </a:r>
            <a:r>
              <a:rPr lang="ka-GE" dirty="0" smtClean="0">
                <a:solidFill>
                  <a:schemeClr val="tx1"/>
                </a:solidFill>
              </a:rPr>
              <a:t>- </a:t>
            </a:r>
            <a:r>
              <a:rPr lang="ka-GE" dirty="0" err="1" smtClean="0">
                <a:solidFill>
                  <a:schemeClr val="tx1"/>
                </a:solidFill>
              </a:rPr>
              <a:t>სატისფაქტივებისა</a:t>
            </a:r>
            <a:r>
              <a:rPr lang="ka-GE" dirty="0" smtClean="0">
                <a:solidFill>
                  <a:schemeClr val="tx1"/>
                </a:solidFill>
              </a:rPr>
              <a:t> და </a:t>
            </a:r>
            <a:r>
              <a:rPr lang="ka-GE" dirty="0" err="1" smtClean="0">
                <a:solidFill>
                  <a:schemeClr val="tx1"/>
                </a:solidFill>
              </a:rPr>
              <a:t>რეგლამენტივების</a:t>
            </a:r>
            <a:r>
              <a:rPr lang="ka-GE" dirty="0" smtClean="0">
                <a:solidFill>
                  <a:schemeClr val="tx1"/>
                </a:solidFill>
              </a:rPr>
              <a:t> კომბინაცია</a:t>
            </a:r>
            <a:r>
              <a:rPr lang="en-US" dirty="0" smtClean="0">
                <a:solidFill>
                  <a:schemeClr val="tx1"/>
                </a:solidFill>
              </a:rPr>
              <a:t>  </a:t>
            </a:r>
            <a:endParaRPr lang="ru-RU" dirty="0">
              <a:solidFill>
                <a:schemeClr val="tx1"/>
              </a:solidFill>
            </a:endParaRPr>
          </a:p>
        </p:txBody>
      </p:sp>
    </p:spTree>
    <p:extLst>
      <p:ext uri="{BB962C8B-B14F-4D97-AF65-F5344CB8AC3E}">
        <p14:creationId xmlns:p14="http://schemas.microsoft.com/office/powerpoint/2010/main" xmlns="" val="1777863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539552" y="-16559"/>
            <a:ext cx="8183880" cy="58256"/>
          </a:xfrm>
        </p:spPr>
        <p:txBody>
          <a:bodyPr>
            <a:normAutofit fontScale="90000"/>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878388506"/>
              </p:ext>
            </p:extLst>
          </p:nvPr>
        </p:nvGraphicFramePr>
        <p:xfrm>
          <a:off x="467544" y="260648"/>
          <a:ext cx="8183562"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1774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539552" y="-285776"/>
            <a:ext cx="8183880" cy="1714511"/>
          </a:xfrm>
        </p:spPr>
        <p:txBody>
          <a:bodyPr>
            <a:normAutofit fontScale="90000"/>
          </a:bodyPr>
          <a:lstStyle/>
          <a:p>
            <a:pPr algn="ctr"/>
            <a:r>
              <a:rPr lang="ka-GE" dirty="0" smtClean="0"/>
              <a:t>ქათინაურის, როგორც წარმატებული სამეტყველო აქტი წარმართვისათვის საჭიროა გავითვალისწინოთ კოოპერაციული  მაქსიმები</a:t>
            </a:r>
            <a:endParaRPr lang="ru-RU" dirty="0"/>
          </a:p>
        </p:txBody>
      </p:sp>
      <p:sp>
        <p:nvSpPr>
          <p:cNvPr id="3" name="Текст 2"/>
          <p:cNvSpPr>
            <a:spLocks noGrp="1"/>
          </p:cNvSpPr>
          <p:nvPr>
            <p:ph type="body" idx="1"/>
          </p:nvPr>
        </p:nvSpPr>
        <p:spPr/>
        <p:txBody>
          <a:bodyPr/>
          <a:lstStyle/>
          <a:p>
            <a:r>
              <a:rPr lang="en-US" dirty="0" smtClean="0"/>
              <a:t>Grice’ maxims</a:t>
            </a:r>
            <a:endParaRPr lang="ru-RU" dirty="0"/>
          </a:p>
        </p:txBody>
      </p:sp>
      <p:sp>
        <p:nvSpPr>
          <p:cNvPr id="4" name="Текст 3"/>
          <p:cNvSpPr>
            <a:spLocks noGrp="1"/>
          </p:cNvSpPr>
          <p:nvPr>
            <p:ph type="body" sz="half" idx="3"/>
          </p:nvPr>
        </p:nvSpPr>
        <p:spPr/>
        <p:txBody>
          <a:bodyPr/>
          <a:lstStyle/>
          <a:p>
            <a:r>
              <a:rPr lang="en-US" dirty="0" smtClean="0"/>
              <a:t>Leech’s maxim</a:t>
            </a:r>
            <a:endParaRPr lang="ru-RU" dirty="0"/>
          </a:p>
        </p:txBody>
      </p:sp>
      <p:graphicFrame>
        <p:nvGraphicFramePr>
          <p:cNvPr id="7" name="Объект 6"/>
          <p:cNvGraphicFramePr>
            <a:graphicFrameLocks noGrp="1"/>
          </p:cNvGraphicFramePr>
          <p:nvPr>
            <p:ph sz="quarter" idx="2"/>
            <p:extLst>
              <p:ext uri="{D42A27DB-BD31-4B8C-83A1-F6EECF244321}">
                <p14:modId xmlns:p14="http://schemas.microsoft.com/office/powerpoint/2010/main" xmlns="" val="2473505757"/>
              </p:ext>
            </p:extLst>
          </p:nvPr>
        </p:nvGraphicFramePr>
        <p:xfrm>
          <a:off x="467544" y="1268760"/>
          <a:ext cx="4215135"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Объект 7"/>
          <p:cNvGraphicFramePr>
            <a:graphicFrameLocks noGrp="1"/>
          </p:cNvGraphicFramePr>
          <p:nvPr>
            <p:ph sz="quarter" idx="4"/>
            <p:extLst>
              <p:ext uri="{D42A27DB-BD31-4B8C-83A1-F6EECF244321}">
                <p14:modId xmlns:p14="http://schemas.microsoft.com/office/powerpoint/2010/main" xmlns="" val="587796131"/>
              </p:ext>
            </p:extLst>
          </p:nvPr>
        </p:nvGraphicFramePr>
        <p:xfrm>
          <a:off x="4716016" y="1772816"/>
          <a:ext cx="3930650" cy="479945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2777722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აივანი">
  <a:themeElements>
    <a:clrScheme name="აივანი">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აივანი">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აივანი">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ოფისის თემა">
  <a:themeElements>
    <a:clrScheme name="ოფისი">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ოფისი">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ოფის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1042</TotalTime>
  <Words>1019</Words>
  <Application>Microsoft Office PowerPoint</Application>
  <PresentationFormat>ეკრანი (4:3)</PresentationFormat>
  <Paragraphs>117</Paragraphs>
  <Slides>20</Slides>
  <Notes>1</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20</vt:i4>
      </vt:variant>
    </vt:vector>
  </HeadingPairs>
  <TitlesOfParts>
    <vt:vector size="21" baseType="lpstr">
      <vt:lpstr>აივანი</vt:lpstr>
      <vt:lpstr>ქათინაური, როგორც სამეტყველო აქტი სოციო-დიგიტალურ კონტექსტში</vt:lpstr>
      <vt:lpstr>კვლევის მიზნები</vt:lpstr>
      <vt:lpstr> ლექსიკური ერთეული - “ქათინაური”</vt:lpstr>
      <vt:lpstr>compliments are used as ‘social lubricants’ (Holmes 1988:486) ‘to create or maintain rapport’ (Wolfson1983:86, Manes 1983:97, Herbert 1990:202) and ‘to make the hearer feel good by creating a mutual atmosphere of kindness and good will’ (Lubecka 2000: 67; Herbert 1989, Manes 1983, Wolfson 1989). </vt:lpstr>
      <vt:lpstr>ქათინაური, როგორც სახის შემლახავი აქტი</vt:lpstr>
      <vt:lpstr>ქათინაურის პოლიფუნქციურობა</vt:lpstr>
      <vt:lpstr>ქათინაური, როგორც სამეტყველო აქტი</vt:lpstr>
      <vt:lpstr>სლაიდი 8</vt:lpstr>
      <vt:lpstr>ქათინაურის, როგორც წარმატებული სამეტყველო აქტი წარმართვისათვის საჭიროა გავითვალისწინოთ კოოპერაციული  მაქსიმები</vt:lpstr>
      <vt:lpstr>ქათინაურზე პასუხის ტიპები</vt:lpstr>
      <vt:lpstr>ჩვენი ვერბალური ქცევა  სოციალურ ქსელში  განპირობებულია და იმართება მოცემული კონტექსტში აპრობირებული ზოგადი ნორმებით</vt:lpstr>
      <vt:lpstr>სოციალურ ქსელში ქათინაურზე პასუხის  ვერბალური ეტიკეტი</vt:lpstr>
      <vt:lpstr>სლაიდი 13</vt:lpstr>
      <vt:lpstr>კვლევის მონაწილეები</vt:lpstr>
      <vt:lpstr>კვლევის მეთოდები</vt:lpstr>
      <vt:lpstr>ქათინაური თემატიკა სოციალურ ქსელში</vt:lpstr>
      <vt:lpstr>სლაიდი 17</vt:lpstr>
      <vt:lpstr>სლაიდი 18</vt:lpstr>
      <vt:lpstr>ქათინაურის მიღების ვერბალური და არა ვერბალური საშუალებები სოციალურ ქსელში</vt:lpstr>
      <vt:lpstr> ზოგადი დასკვნები</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Speech act of compliment in socio-digital environment</dc:title>
  <dc:creator>Zeinab</dc:creator>
  <cp:lastModifiedBy>Zeinab</cp:lastModifiedBy>
  <cp:revision>91</cp:revision>
  <dcterms:created xsi:type="dcterms:W3CDTF">2018-04-20T02:55:00Z</dcterms:created>
  <dcterms:modified xsi:type="dcterms:W3CDTF">2018-06-12T12:29:09Z</dcterms:modified>
</cp:coreProperties>
</file>