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B5A6C2-941C-48F0-915E-69DC9B67926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A23633-1B12-4E66-BE5D-F17EF23F14E2}">
      <dgm:prSet phldrT="[ტექსტი]"/>
      <dgm:spPr/>
      <dgm:t>
        <a:bodyPr/>
        <a:lstStyle/>
        <a:p>
          <a:r>
            <a:rPr lang="ka-GE" b="1" dirty="0" err="1" smtClean="0">
              <a:solidFill>
                <a:schemeClr val="tx2">
                  <a:lumMod val="25000"/>
                </a:schemeClr>
              </a:solidFill>
            </a:rPr>
            <a:t>ეთნოლინგვისტიკა</a:t>
          </a:r>
          <a:endParaRPr lang="en-US" b="1" dirty="0">
            <a:solidFill>
              <a:schemeClr val="tx2">
                <a:lumMod val="25000"/>
              </a:schemeClr>
            </a:solidFill>
          </a:endParaRPr>
        </a:p>
      </dgm:t>
    </dgm:pt>
    <dgm:pt modelId="{8B434839-7DBC-4719-97E6-ED319F84F891}" type="parTrans" cxnId="{4CAD434B-360F-4ABE-BD8E-2B6A9804C95A}">
      <dgm:prSet/>
      <dgm:spPr/>
      <dgm:t>
        <a:bodyPr/>
        <a:lstStyle/>
        <a:p>
          <a:endParaRPr lang="en-US"/>
        </a:p>
      </dgm:t>
    </dgm:pt>
    <dgm:pt modelId="{B5025049-AEEF-4AD6-980B-E5EA5592796B}" type="sibTrans" cxnId="{4CAD434B-360F-4ABE-BD8E-2B6A9804C95A}">
      <dgm:prSet/>
      <dgm:spPr/>
      <dgm:t>
        <a:bodyPr/>
        <a:lstStyle/>
        <a:p>
          <a:endParaRPr lang="en-US"/>
        </a:p>
      </dgm:t>
    </dgm:pt>
    <dgm:pt modelId="{374529CC-4DEC-433C-BD3F-9781609F772F}">
      <dgm:prSet phldrT="[ტექსტი]"/>
      <dgm:spPr/>
      <dgm:t>
        <a:bodyPr/>
        <a:lstStyle/>
        <a:p>
          <a:r>
            <a:rPr lang="ka-GE" b="1" dirty="0" smtClean="0">
              <a:solidFill>
                <a:schemeClr val="tx2">
                  <a:lumMod val="25000"/>
                </a:schemeClr>
              </a:solidFill>
            </a:rPr>
            <a:t>ანთროპოლოგიური ლინგვისტიკა</a:t>
          </a:r>
          <a:endParaRPr lang="en-US" b="1" dirty="0">
            <a:solidFill>
              <a:schemeClr val="tx2">
                <a:lumMod val="25000"/>
              </a:schemeClr>
            </a:solidFill>
          </a:endParaRPr>
        </a:p>
      </dgm:t>
    </dgm:pt>
    <dgm:pt modelId="{E35FE9D1-39D8-4965-A593-F674FAA8E516}" type="parTrans" cxnId="{C43C3568-8894-4056-8603-771C959229AE}">
      <dgm:prSet/>
      <dgm:spPr/>
      <dgm:t>
        <a:bodyPr/>
        <a:lstStyle/>
        <a:p>
          <a:endParaRPr lang="en-US"/>
        </a:p>
      </dgm:t>
    </dgm:pt>
    <dgm:pt modelId="{65CB1DD8-C3F4-467E-8D56-C95C8C056137}" type="sibTrans" cxnId="{C43C3568-8894-4056-8603-771C959229AE}">
      <dgm:prSet/>
      <dgm:spPr/>
      <dgm:t>
        <a:bodyPr/>
        <a:lstStyle/>
        <a:p>
          <a:endParaRPr lang="en-US"/>
        </a:p>
      </dgm:t>
    </dgm:pt>
    <dgm:pt modelId="{BC646AA9-48F3-4FE0-8ACD-EDB13484E643}">
      <dgm:prSet phldrT="[ტექსტი]"/>
      <dgm:spPr/>
      <dgm:t>
        <a:bodyPr/>
        <a:lstStyle/>
        <a:p>
          <a:r>
            <a:rPr lang="ka-GE" b="1" dirty="0" smtClean="0">
              <a:solidFill>
                <a:schemeClr val="tx2">
                  <a:lumMod val="25000"/>
                </a:schemeClr>
              </a:solidFill>
            </a:rPr>
            <a:t>ლინგვისტური ანთროპოლოგია</a:t>
          </a:r>
          <a:endParaRPr lang="en-US" b="1" dirty="0">
            <a:solidFill>
              <a:schemeClr val="tx2">
                <a:lumMod val="25000"/>
              </a:schemeClr>
            </a:solidFill>
          </a:endParaRPr>
        </a:p>
      </dgm:t>
    </dgm:pt>
    <dgm:pt modelId="{E70F2EE8-0405-4467-A10F-046BD249CAF3}" type="parTrans" cxnId="{DC4A7E69-CEE8-407E-8588-DCD3DB8B9A3D}">
      <dgm:prSet/>
      <dgm:spPr/>
      <dgm:t>
        <a:bodyPr/>
        <a:lstStyle/>
        <a:p>
          <a:endParaRPr lang="en-US"/>
        </a:p>
      </dgm:t>
    </dgm:pt>
    <dgm:pt modelId="{662B2AB9-C540-49D2-B36F-7FD7A2EFC29F}" type="sibTrans" cxnId="{DC4A7E69-CEE8-407E-8588-DCD3DB8B9A3D}">
      <dgm:prSet/>
      <dgm:spPr/>
      <dgm:t>
        <a:bodyPr/>
        <a:lstStyle/>
        <a:p>
          <a:endParaRPr lang="en-US"/>
        </a:p>
      </dgm:t>
    </dgm:pt>
    <dgm:pt modelId="{3CF5684E-68EF-433B-9637-6B66447C6320}" type="pres">
      <dgm:prSet presAssocID="{5CB5A6C2-941C-48F0-915E-69DC9B67926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2D9F2C1-B6DB-4489-9B10-58EE258E7BAB}" type="pres">
      <dgm:prSet presAssocID="{09A23633-1B12-4E66-BE5D-F17EF23F14E2}" presName="hierRoot1" presStyleCnt="0"/>
      <dgm:spPr/>
    </dgm:pt>
    <dgm:pt modelId="{8B963B2F-7680-414C-8EFF-EB540BB74EDD}" type="pres">
      <dgm:prSet presAssocID="{09A23633-1B12-4E66-BE5D-F17EF23F14E2}" presName="composite" presStyleCnt="0"/>
      <dgm:spPr/>
    </dgm:pt>
    <dgm:pt modelId="{8DF01A19-8884-4111-A0BE-F85BD72F9218}" type="pres">
      <dgm:prSet presAssocID="{09A23633-1B12-4E66-BE5D-F17EF23F14E2}" presName="background" presStyleLbl="node0" presStyleIdx="0" presStyleCnt="1"/>
      <dgm:spPr/>
    </dgm:pt>
    <dgm:pt modelId="{489C6964-2F47-49E4-8F94-A33164963286}" type="pres">
      <dgm:prSet presAssocID="{09A23633-1B12-4E66-BE5D-F17EF23F14E2}" presName="text" presStyleLbl="fgAcc0" presStyleIdx="0" presStyleCnt="1" custScaleX="152050" custLinFactNeighborX="-5672" custLinFactNeighborY="3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42360C-C524-4ACA-88B3-C9B6316F3A02}" type="pres">
      <dgm:prSet presAssocID="{09A23633-1B12-4E66-BE5D-F17EF23F14E2}" presName="hierChild2" presStyleCnt="0"/>
      <dgm:spPr/>
    </dgm:pt>
    <dgm:pt modelId="{D79ED71E-A614-4FCF-9F3B-219900F4F68A}" type="pres">
      <dgm:prSet presAssocID="{E35FE9D1-39D8-4965-A593-F674FAA8E516}" presName="Name10" presStyleLbl="parChTrans1D2" presStyleIdx="0" presStyleCnt="2"/>
      <dgm:spPr/>
      <dgm:t>
        <a:bodyPr/>
        <a:lstStyle/>
        <a:p>
          <a:endParaRPr lang="en-US"/>
        </a:p>
      </dgm:t>
    </dgm:pt>
    <dgm:pt modelId="{12A7AF9E-2F8D-48A8-881E-88723CB4AC6D}" type="pres">
      <dgm:prSet presAssocID="{374529CC-4DEC-433C-BD3F-9781609F772F}" presName="hierRoot2" presStyleCnt="0"/>
      <dgm:spPr/>
    </dgm:pt>
    <dgm:pt modelId="{912D8ED7-4CD6-4818-9256-8AFAACE54DCF}" type="pres">
      <dgm:prSet presAssocID="{374529CC-4DEC-433C-BD3F-9781609F772F}" presName="composite2" presStyleCnt="0"/>
      <dgm:spPr/>
    </dgm:pt>
    <dgm:pt modelId="{9A1A279C-51B7-4BBF-BD1C-8DB5EF255C09}" type="pres">
      <dgm:prSet presAssocID="{374529CC-4DEC-433C-BD3F-9781609F772F}" presName="background2" presStyleLbl="node2" presStyleIdx="0" presStyleCnt="2"/>
      <dgm:spPr/>
    </dgm:pt>
    <dgm:pt modelId="{6DA0C515-AF23-4378-8B46-9B020CF22EDA}" type="pres">
      <dgm:prSet presAssocID="{374529CC-4DEC-433C-BD3F-9781609F772F}" presName="text2" presStyleLbl="fgAcc2" presStyleIdx="0" presStyleCnt="2" custScaleX="1657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7C21FD-A068-49C0-9737-9A86E2C20025}" type="pres">
      <dgm:prSet presAssocID="{374529CC-4DEC-433C-BD3F-9781609F772F}" presName="hierChild3" presStyleCnt="0"/>
      <dgm:spPr/>
    </dgm:pt>
    <dgm:pt modelId="{747B2EA9-31E5-46A2-9CDA-384FC6D22855}" type="pres">
      <dgm:prSet presAssocID="{E70F2EE8-0405-4467-A10F-046BD249CAF3}" presName="Name10" presStyleLbl="parChTrans1D2" presStyleIdx="1" presStyleCnt="2"/>
      <dgm:spPr/>
      <dgm:t>
        <a:bodyPr/>
        <a:lstStyle/>
        <a:p>
          <a:endParaRPr lang="en-US"/>
        </a:p>
      </dgm:t>
    </dgm:pt>
    <dgm:pt modelId="{6202600C-F482-40DF-AD9E-AA031E803DD0}" type="pres">
      <dgm:prSet presAssocID="{BC646AA9-48F3-4FE0-8ACD-EDB13484E643}" presName="hierRoot2" presStyleCnt="0"/>
      <dgm:spPr/>
    </dgm:pt>
    <dgm:pt modelId="{5CEDD442-0E65-495F-947F-CBFE1A6C2A85}" type="pres">
      <dgm:prSet presAssocID="{BC646AA9-48F3-4FE0-8ACD-EDB13484E643}" presName="composite2" presStyleCnt="0"/>
      <dgm:spPr/>
    </dgm:pt>
    <dgm:pt modelId="{4814AA95-49C0-44FD-ADBC-E46E0C605A17}" type="pres">
      <dgm:prSet presAssocID="{BC646AA9-48F3-4FE0-8ACD-EDB13484E643}" presName="background2" presStyleLbl="node2" presStyleIdx="1" presStyleCnt="2"/>
      <dgm:spPr/>
    </dgm:pt>
    <dgm:pt modelId="{3ECA2CBB-6846-4D28-9164-81AAE65C2FF7}" type="pres">
      <dgm:prSet presAssocID="{BC646AA9-48F3-4FE0-8ACD-EDB13484E643}" presName="text2" presStyleLbl="fgAcc2" presStyleIdx="1" presStyleCnt="2" custScaleX="1494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9D0A9D-4320-4E63-AA8C-662E08DC9494}" type="pres">
      <dgm:prSet presAssocID="{BC646AA9-48F3-4FE0-8ACD-EDB13484E643}" presName="hierChild3" presStyleCnt="0"/>
      <dgm:spPr/>
    </dgm:pt>
  </dgm:ptLst>
  <dgm:cxnLst>
    <dgm:cxn modelId="{C43C3568-8894-4056-8603-771C959229AE}" srcId="{09A23633-1B12-4E66-BE5D-F17EF23F14E2}" destId="{374529CC-4DEC-433C-BD3F-9781609F772F}" srcOrd="0" destOrd="0" parTransId="{E35FE9D1-39D8-4965-A593-F674FAA8E516}" sibTransId="{65CB1DD8-C3F4-467E-8D56-C95C8C056137}"/>
    <dgm:cxn modelId="{84CB013C-F471-4A65-B257-6DFF3E9AFFB9}" type="presOf" srcId="{E35FE9D1-39D8-4965-A593-F674FAA8E516}" destId="{D79ED71E-A614-4FCF-9F3B-219900F4F68A}" srcOrd="0" destOrd="0" presId="urn:microsoft.com/office/officeart/2005/8/layout/hierarchy1"/>
    <dgm:cxn modelId="{7BF719E2-1AF7-4207-A940-77CE77A305BA}" type="presOf" srcId="{374529CC-4DEC-433C-BD3F-9781609F772F}" destId="{6DA0C515-AF23-4378-8B46-9B020CF22EDA}" srcOrd="0" destOrd="0" presId="urn:microsoft.com/office/officeart/2005/8/layout/hierarchy1"/>
    <dgm:cxn modelId="{DC4A7E69-CEE8-407E-8588-DCD3DB8B9A3D}" srcId="{09A23633-1B12-4E66-BE5D-F17EF23F14E2}" destId="{BC646AA9-48F3-4FE0-8ACD-EDB13484E643}" srcOrd="1" destOrd="0" parTransId="{E70F2EE8-0405-4467-A10F-046BD249CAF3}" sibTransId="{662B2AB9-C540-49D2-B36F-7FD7A2EFC29F}"/>
    <dgm:cxn modelId="{1048A6DE-22AF-42BB-87BB-0F32C4119A46}" type="presOf" srcId="{09A23633-1B12-4E66-BE5D-F17EF23F14E2}" destId="{489C6964-2F47-49E4-8F94-A33164963286}" srcOrd="0" destOrd="0" presId="urn:microsoft.com/office/officeart/2005/8/layout/hierarchy1"/>
    <dgm:cxn modelId="{056F0A2B-88A7-4082-B69F-E2C00AEA16FD}" type="presOf" srcId="{BC646AA9-48F3-4FE0-8ACD-EDB13484E643}" destId="{3ECA2CBB-6846-4D28-9164-81AAE65C2FF7}" srcOrd="0" destOrd="0" presId="urn:microsoft.com/office/officeart/2005/8/layout/hierarchy1"/>
    <dgm:cxn modelId="{19A5AEE4-BB0F-4813-81CD-C7455815CC52}" type="presOf" srcId="{E70F2EE8-0405-4467-A10F-046BD249CAF3}" destId="{747B2EA9-31E5-46A2-9CDA-384FC6D22855}" srcOrd="0" destOrd="0" presId="urn:microsoft.com/office/officeart/2005/8/layout/hierarchy1"/>
    <dgm:cxn modelId="{C1A38EB5-9212-472A-B504-B33131DF2281}" type="presOf" srcId="{5CB5A6C2-941C-48F0-915E-69DC9B67926F}" destId="{3CF5684E-68EF-433B-9637-6B66447C6320}" srcOrd="0" destOrd="0" presId="urn:microsoft.com/office/officeart/2005/8/layout/hierarchy1"/>
    <dgm:cxn modelId="{4CAD434B-360F-4ABE-BD8E-2B6A9804C95A}" srcId="{5CB5A6C2-941C-48F0-915E-69DC9B67926F}" destId="{09A23633-1B12-4E66-BE5D-F17EF23F14E2}" srcOrd="0" destOrd="0" parTransId="{8B434839-7DBC-4719-97E6-ED319F84F891}" sibTransId="{B5025049-AEEF-4AD6-980B-E5EA5592796B}"/>
    <dgm:cxn modelId="{904F462F-1A3A-49E6-8DFA-F40E70D30D43}" type="presParOf" srcId="{3CF5684E-68EF-433B-9637-6B66447C6320}" destId="{52D9F2C1-B6DB-4489-9B10-58EE258E7BAB}" srcOrd="0" destOrd="0" presId="urn:microsoft.com/office/officeart/2005/8/layout/hierarchy1"/>
    <dgm:cxn modelId="{7473259E-DC1A-4159-8425-0420278ED490}" type="presParOf" srcId="{52D9F2C1-B6DB-4489-9B10-58EE258E7BAB}" destId="{8B963B2F-7680-414C-8EFF-EB540BB74EDD}" srcOrd="0" destOrd="0" presId="urn:microsoft.com/office/officeart/2005/8/layout/hierarchy1"/>
    <dgm:cxn modelId="{6126A0C5-3C2A-4A69-80F9-85688B1F1930}" type="presParOf" srcId="{8B963B2F-7680-414C-8EFF-EB540BB74EDD}" destId="{8DF01A19-8884-4111-A0BE-F85BD72F9218}" srcOrd="0" destOrd="0" presId="urn:microsoft.com/office/officeart/2005/8/layout/hierarchy1"/>
    <dgm:cxn modelId="{645FDFBD-97D1-494D-943D-C8C0A79402B5}" type="presParOf" srcId="{8B963B2F-7680-414C-8EFF-EB540BB74EDD}" destId="{489C6964-2F47-49E4-8F94-A33164963286}" srcOrd="1" destOrd="0" presId="urn:microsoft.com/office/officeart/2005/8/layout/hierarchy1"/>
    <dgm:cxn modelId="{40246945-8A24-452B-8C6F-9A83A989C7CE}" type="presParOf" srcId="{52D9F2C1-B6DB-4489-9B10-58EE258E7BAB}" destId="{2542360C-C524-4ACA-88B3-C9B6316F3A02}" srcOrd="1" destOrd="0" presId="urn:microsoft.com/office/officeart/2005/8/layout/hierarchy1"/>
    <dgm:cxn modelId="{E36BB2FD-5D4E-451F-AFB2-5D64BDA35A51}" type="presParOf" srcId="{2542360C-C524-4ACA-88B3-C9B6316F3A02}" destId="{D79ED71E-A614-4FCF-9F3B-219900F4F68A}" srcOrd="0" destOrd="0" presId="urn:microsoft.com/office/officeart/2005/8/layout/hierarchy1"/>
    <dgm:cxn modelId="{1F73C14E-2F35-4E4F-8B54-2E6317756985}" type="presParOf" srcId="{2542360C-C524-4ACA-88B3-C9B6316F3A02}" destId="{12A7AF9E-2F8D-48A8-881E-88723CB4AC6D}" srcOrd="1" destOrd="0" presId="urn:microsoft.com/office/officeart/2005/8/layout/hierarchy1"/>
    <dgm:cxn modelId="{A540B35E-7B0F-4196-AABB-366D1CF6D82B}" type="presParOf" srcId="{12A7AF9E-2F8D-48A8-881E-88723CB4AC6D}" destId="{912D8ED7-4CD6-4818-9256-8AFAACE54DCF}" srcOrd="0" destOrd="0" presId="urn:microsoft.com/office/officeart/2005/8/layout/hierarchy1"/>
    <dgm:cxn modelId="{3B0BC404-DE6F-43A6-9A49-7F2779CDEE9F}" type="presParOf" srcId="{912D8ED7-4CD6-4818-9256-8AFAACE54DCF}" destId="{9A1A279C-51B7-4BBF-BD1C-8DB5EF255C09}" srcOrd="0" destOrd="0" presId="urn:microsoft.com/office/officeart/2005/8/layout/hierarchy1"/>
    <dgm:cxn modelId="{D7567B8B-C578-4334-A261-BF0599415AF7}" type="presParOf" srcId="{912D8ED7-4CD6-4818-9256-8AFAACE54DCF}" destId="{6DA0C515-AF23-4378-8B46-9B020CF22EDA}" srcOrd="1" destOrd="0" presId="urn:microsoft.com/office/officeart/2005/8/layout/hierarchy1"/>
    <dgm:cxn modelId="{517145A8-4EAE-4801-AE5B-76DA4ADC41B4}" type="presParOf" srcId="{12A7AF9E-2F8D-48A8-881E-88723CB4AC6D}" destId="{4B7C21FD-A068-49C0-9737-9A86E2C20025}" srcOrd="1" destOrd="0" presId="urn:microsoft.com/office/officeart/2005/8/layout/hierarchy1"/>
    <dgm:cxn modelId="{6A586E86-E82B-43FC-A2EB-70A179BE09D3}" type="presParOf" srcId="{2542360C-C524-4ACA-88B3-C9B6316F3A02}" destId="{747B2EA9-31E5-46A2-9CDA-384FC6D22855}" srcOrd="2" destOrd="0" presId="urn:microsoft.com/office/officeart/2005/8/layout/hierarchy1"/>
    <dgm:cxn modelId="{79C3EB96-32CA-4DF4-B90D-0AA5A7728B5C}" type="presParOf" srcId="{2542360C-C524-4ACA-88B3-C9B6316F3A02}" destId="{6202600C-F482-40DF-AD9E-AA031E803DD0}" srcOrd="3" destOrd="0" presId="urn:microsoft.com/office/officeart/2005/8/layout/hierarchy1"/>
    <dgm:cxn modelId="{FBED91D3-FBB9-4B16-AA4E-CEB65B772EFC}" type="presParOf" srcId="{6202600C-F482-40DF-AD9E-AA031E803DD0}" destId="{5CEDD442-0E65-495F-947F-CBFE1A6C2A85}" srcOrd="0" destOrd="0" presId="urn:microsoft.com/office/officeart/2005/8/layout/hierarchy1"/>
    <dgm:cxn modelId="{D272FB05-8E69-48EF-9030-D097D46D98E8}" type="presParOf" srcId="{5CEDD442-0E65-495F-947F-CBFE1A6C2A85}" destId="{4814AA95-49C0-44FD-ADBC-E46E0C605A17}" srcOrd="0" destOrd="0" presId="urn:microsoft.com/office/officeart/2005/8/layout/hierarchy1"/>
    <dgm:cxn modelId="{F61EDC8F-F0EE-4D17-A2D3-0182752774F3}" type="presParOf" srcId="{5CEDD442-0E65-495F-947F-CBFE1A6C2A85}" destId="{3ECA2CBB-6846-4D28-9164-81AAE65C2FF7}" srcOrd="1" destOrd="0" presId="urn:microsoft.com/office/officeart/2005/8/layout/hierarchy1"/>
    <dgm:cxn modelId="{008A4222-A012-413A-BC77-6926BE55442D}" type="presParOf" srcId="{6202600C-F482-40DF-AD9E-AA031E803DD0}" destId="{5A9D0A9D-4320-4E63-AA8C-662E08DC9494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1D48DD-26E3-472A-A27A-ED2E4B7E4C20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64BD8E-9BCA-407A-84BA-934655CCF71B}">
      <dgm:prSet phldrT="[ტექსტი]"/>
      <dgm:spPr/>
      <dgm:t>
        <a:bodyPr/>
        <a:lstStyle/>
        <a:p>
          <a:r>
            <a:rPr lang="ka-GE" b="1" dirty="0" smtClean="0">
              <a:solidFill>
                <a:schemeClr val="tx2">
                  <a:lumMod val="25000"/>
                </a:schemeClr>
              </a:solidFill>
            </a:rPr>
            <a:t>ლინგვისტური ანთროპოლოგია</a:t>
          </a:r>
          <a:endParaRPr lang="en-US" dirty="0"/>
        </a:p>
      </dgm:t>
    </dgm:pt>
    <dgm:pt modelId="{6E7D6358-2085-4D79-8AA4-1E86C68D2C74}" type="parTrans" cxnId="{5BFCDA7A-4D93-4C6A-B4FD-F843AC47D1E5}">
      <dgm:prSet/>
      <dgm:spPr/>
      <dgm:t>
        <a:bodyPr/>
        <a:lstStyle/>
        <a:p>
          <a:endParaRPr lang="en-US"/>
        </a:p>
      </dgm:t>
    </dgm:pt>
    <dgm:pt modelId="{46205E2A-5A78-4AB3-98E9-6DB313846828}" type="sibTrans" cxnId="{5BFCDA7A-4D93-4C6A-B4FD-F843AC47D1E5}">
      <dgm:prSet/>
      <dgm:spPr/>
      <dgm:t>
        <a:bodyPr/>
        <a:lstStyle/>
        <a:p>
          <a:endParaRPr lang="en-US"/>
        </a:p>
      </dgm:t>
    </dgm:pt>
    <dgm:pt modelId="{3BD6A870-1179-4A8B-8E0A-D6993B9C5A18}">
      <dgm:prSet phldrT="[ტექსტი]"/>
      <dgm:spPr/>
      <dgm:t>
        <a:bodyPr anchor="ctr"/>
        <a:lstStyle/>
        <a:p>
          <a:pPr algn="ctr"/>
          <a:r>
            <a:rPr lang="ka-GE" b="1" dirty="0" smtClean="0">
              <a:solidFill>
                <a:schemeClr val="accent1">
                  <a:lumMod val="50000"/>
                </a:schemeClr>
              </a:solidFill>
            </a:rPr>
            <a:t>კომუნიკაციური</a:t>
          </a:r>
          <a:endParaRPr lang="en-US" b="1" dirty="0">
            <a:solidFill>
              <a:schemeClr val="accent1">
                <a:lumMod val="50000"/>
              </a:schemeClr>
            </a:solidFill>
          </a:endParaRPr>
        </a:p>
      </dgm:t>
    </dgm:pt>
    <dgm:pt modelId="{181864CA-A3CA-447D-8260-A44FE0EA6298}" type="parTrans" cxnId="{E0F0A745-20E3-405C-B04D-0231514755CA}">
      <dgm:prSet/>
      <dgm:spPr/>
      <dgm:t>
        <a:bodyPr/>
        <a:lstStyle/>
        <a:p>
          <a:endParaRPr lang="en-US"/>
        </a:p>
      </dgm:t>
    </dgm:pt>
    <dgm:pt modelId="{3FED1D78-9EFB-44C2-8C45-6A6A62A12CBB}" type="sibTrans" cxnId="{E0F0A745-20E3-405C-B04D-0231514755CA}">
      <dgm:prSet/>
      <dgm:spPr/>
      <dgm:t>
        <a:bodyPr/>
        <a:lstStyle/>
        <a:p>
          <a:endParaRPr lang="en-US"/>
        </a:p>
      </dgm:t>
    </dgm:pt>
    <dgm:pt modelId="{BAC2AEBB-5063-4221-BA77-3D0D68D4A7A3}">
      <dgm:prSet phldrT="[ტექსტი]"/>
      <dgm:spPr/>
      <dgm:t>
        <a:bodyPr anchor="ctr"/>
        <a:lstStyle/>
        <a:p>
          <a:pPr algn="ctr"/>
          <a:r>
            <a:rPr lang="ka-GE" b="1" dirty="0" err="1" smtClean="0">
              <a:solidFill>
                <a:schemeClr val="accent1">
                  <a:lumMod val="50000"/>
                </a:schemeClr>
              </a:solidFill>
            </a:rPr>
            <a:t>კოგნიტური</a:t>
          </a:r>
          <a:r>
            <a:rPr lang="ka-GE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endParaRPr lang="en-US" b="1" dirty="0">
            <a:solidFill>
              <a:schemeClr val="accent1">
                <a:lumMod val="50000"/>
              </a:schemeClr>
            </a:solidFill>
          </a:endParaRPr>
        </a:p>
      </dgm:t>
    </dgm:pt>
    <dgm:pt modelId="{99974B34-D5FC-4D0C-AA6B-1EB4B9A1E964}" type="sibTrans" cxnId="{591AD7A5-5E30-475C-A006-AE1C83CE5634}">
      <dgm:prSet/>
      <dgm:spPr/>
      <dgm:t>
        <a:bodyPr/>
        <a:lstStyle/>
        <a:p>
          <a:endParaRPr lang="en-US"/>
        </a:p>
      </dgm:t>
    </dgm:pt>
    <dgm:pt modelId="{6FE53073-422E-4594-B5A0-20102BFA7D95}" type="parTrans" cxnId="{591AD7A5-5E30-475C-A006-AE1C83CE5634}">
      <dgm:prSet/>
      <dgm:spPr/>
      <dgm:t>
        <a:bodyPr/>
        <a:lstStyle/>
        <a:p>
          <a:endParaRPr lang="en-US"/>
        </a:p>
      </dgm:t>
    </dgm:pt>
    <dgm:pt modelId="{6C71B257-76B6-4E2B-8563-CC5D08857FFD}">
      <dgm:prSet phldrT="[ტექსტი]"/>
      <dgm:spPr/>
      <dgm:t>
        <a:bodyPr/>
        <a:lstStyle/>
        <a:p>
          <a:r>
            <a:rPr lang="ka-GE" b="1" dirty="0" smtClean="0">
              <a:solidFill>
                <a:schemeClr val="tx2">
                  <a:lumMod val="25000"/>
                </a:schemeClr>
              </a:solidFill>
            </a:rPr>
            <a:t>ანთროპოლოგიური ლინგვისტიკა</a:t>
          </a:r>
          <a:endParaRPr lang="en-US" dirty="0"/>
        </a:p>
      </dgm:t>
    </dgm:pt>
    <dgm:pt modelId="{23B50B60-2133-4E15-B912-CBD3BA9F70D1}" type="sibTrans" cxnId="{776CCC0C-7AE2-4840-BCB6-ABEDE74BEF6F}">
      <dgm:prSet/>
      <dgm:spPr/>
      <dgm:t>
        <a:bodyPr/>
        <a:lstStyle/>
        <a:p>
          <a:endParaRPr lang="en-US"/>
        </a:p>
      </dgm:t>
    </dgm:pt>
    <dgm:pt modelId="{EFCF7A26-6D44-401C-8BD5-23563FB16F3B}" type="parTrans" cxnId="{776CCC0C-7AE2-4840-BCB6-ABEDE74BEF6F}">
      <dgm:prSet/>
      <dgm:spPr/>
      <dgm:t>
        <a:bodyPr/>
        <a:lstStyle/>
        <a:p>
          <a:endParaRPr lang="en-US"/>
        </a:p>
      </dgm:t>
    </dgm:pt>
    <dgm:pt modelId="{C87C90FB-8E7B-4ADB-9DF1-F9E74DF6F034}" type="pres">
      <dgm:prSet presAssocID="{311D48DD-26E3-472A-A27A-ED2E4B7E4C2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87B436B-C7C7-41B4-BA5C-A6FB6242D252}" type="pres">
      <dgm:prSet presAssocID="{6C71B257-76B6-4E2B-8563-CC5D08857FFD}" presName="linNode" presStyleCnt="0"/>
      <dgm:spPr/>
    </dgm:pt>
    <dgm:pt modelId="{CB1A8922-869C-4466-8C2B-B358AABF50E5}" type="pres">
      <dgm:prSet presAssocID="{6C71B257-76B6-4E2B-8563-CC5D08857FF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723B32-2861-41D2-9677-CDE21D06F8FD}" type="pres">
      <dgm:prSet presAssocID="{6C71B257-76B6-4E2B-8563-CC5D08857FF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95BC6-1DB4-47CD-A41C-A6D9E6023AFD}" type="pres">
      <dgm:prSet presAssocID="{23B50B60-2133-4E15-B912-CBD3BA9F70D1}" presName="spacing" presStyleCnt="0"/>
      <dgm:spPr/>
    </dgm:pt>
    <dgm:pt modelId="{9FA00246-4B14-46F4-9D87-88C32E11D7B6}" type="pres">
      <dgm:prSet presAssocID="{8464BD8E-9BCA-407A-84BA-934655CCF71B}" presName="linNode" presStyleCnt="0"/>
      <dgm:spPr/>
    </dgm:pt>
    <dgm:pt modelId="{6AD99979-C6C5-4F88-8C4C-4E51A1D0CBED}" type="pres">
      <dgm:prSet presAssocID="{8464BD8E-9BCA-407A-84BA-934655CCF71B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A3B8AD-3123-485F-8998-0FC7E6F996AD}" type="pres">
      <dgm:prSet presAssocID="{8464BD8E-9BCA-407A-84BA-934655CCF71B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6CCC0C-7AE2-4840-BCB6-ABEDE74BEF6F}" srcId="{311D48DD-26E3-472A-A27A-ED2E4B7E4C20}" destId="{6C71B257-76B6-4E2B-8563-CC5D08857FFD}" srcOrd="0" destOrd="0" parTransId="{EFCF7A26-6D44-401C-8BD5-23563FB16F3B}" sibTransId="{23B50B60-2133-4E15-B912-CBD3BA9F70D1}"/>
    <dgm:cxn modelId="{5BFCDA7A-4D93-4C6A-B4FD-F843AC47D1E5}" srcId="{311D48DD-26E3-472A-A27A-ED2E4B7E4C20}" destId="{8464BD8E-9BCA-407A-84BA-934655CCF71B}" srcOrd="1" destOrd="0" parTransId="{6E7D6358-2085-4D79-8AA4-1E86C68D2C74}" sibTransId="{46205E2A-5A78-4AB3-98E9-6DB313846828}"/>
    <dgm:cxn modelId="{4AFA267F-735C-4677-9493-424197B74A7A}" type="presOf" srcId="{311D48DD-26E3-472A-A27A-ED2E4B7E4C20}" destId="{C87C90FB-8E7B-4ADB-9DF1-F9E74DF6F034}" srcOrd="0" destOrd="0" presId="urn:microsoft.com/office/officeart/2005/8/layout/vList6"/>
    <dgm:cxn modelId="{D83738D3-005F-4872-B05D-9BBE8B6CBAA2}" type="presOf" srcId="{8464BD8E-9BCA-407A-84BA-934655CCF71B}" destId="{6AD99979-C6C5-4F88-8C4C-4E51A1D0CBED}" srcOrd="0" destOrd="0" presId="urn:microsoft.com/office/officeart/2005/8/layout/vList6"/>
    <dgm:cxn modelId="{4FB2A681-1F6A-4B7E-936F-7F1E92B07EEC}" type="presOf" srcId="{BAC2AEBB-5063-4221-BA77-3D0D68D4A7A3}" destId="{D4723B32-2861-41D2-9677-CDE21D06F8FD}" srcOrd="0" destOrd="0" presId="urn:microsoft.com/office/officeart/2005/8/layout/vList6"/>
    <dgm:cxn modelId="{E0F0A745-20E3-405C-B04D-0231514755CA}" srcId="{8464BD8E-9BCA-407A-84BA-934655CCF71B}" destId="{3BD6A870-1179-4A8B-8E0A-D6993B9C5A18}" srcOrd="0" destOrd="0" parTransId="{181864CA-A3CA-447D-8260-A44FE0EA6298}" sibTransId="{3FED1D78-9EFB-44C2-8C45-6A6A62A12CBB}"/>
    <dgm:cxn modelId="{DE207172-4838-4B5A-AE0D-E948EAA43EFB}" type="presOf" srcId="{3BD6A870-1179-4A8B-8E0A-D6993B9C5A18}" destId="{85A3B8AD-3123-485F-8998-0FC7E6F996AD}" srcOrd="0" destOrd="0" presId="urn:microsoft.com/office/officeart/2005/8/layout/vList6"/>
    <dgm:cxn modelId="{591AD7A5-5E30-475C-A006-AE1C83CE5634}" srcId="{6C71B257-76B6-4E2B-8563-CC5D08857FFD}" destId="{BAC2AEBB-5063-4221-BA77-3D0D68D4A7A3}" srcOrd="0" destOrd="0" parTransId="{6FE53073-422E-4594-B5A0-20102BFA7D95}" sibTransId="{99974B34-D5FC-4D0C-AA6B-1EB4B9A1E964}"/>
    <dgm:cxn modelId="{9D97E07B-C887-4530-BD61-744DDCAACA8C}" type="presOf" srcId="{6C71B257-76B6-4E2B-8563-CC5D08857FFD}" destId="{CB1A8922-869C-4466-8C2B-B358AABF50E5}" srcOrd="0" destOrd="0" presId="urn:microsoft.com/office/officeart/2005/8/layout/vList6"/>
    <dgm:cxn modelId="{343AE15C-5C1F-4E17-8D93-597602092867}" type="presParOf" srcId="{C87C90FB-8E7B-4ADB-9DF1-F9E74DF6F034}" destId="{087B436B-C7C7-41B4-BA5C-A6FB6242D252}" srcOrd="0" destOrd="0" presId="urn:microsoft.com/office/officeart/2005/8/layout/vList6"/>
    <dgm:cxn modelId="{4D920265-E528-4633-B45B-E6FE103AD547}" type="presParOf" srcId="{087B436B-C7C7-41B4-BA5C-A6FB6242D252}" destId="{CB1A8922-869C-4466-8C2B-B358AABF50E5}" srcOrd="0" destOrd="0" presId="urn:microsoft.com/office/officeart/2005/8/layout/vList6"/>
    <dgm:cxn modelId="{9933173A-CE90-49B8-8917-540F20566A27}" type="presParOf" srcId="{087B436B-C7C7-41B4-BA5C-A6FB6242D252}" destId="{D4723B32-2861-41D2-9677-CDE21D06F8FD}" srcOrd="1" destOrd="0" presId="urn:microsoft.com/office/officeart/2005/8/layout/vList6"/>
    <dgm:cxn modelId="{4547D50C-0318-43CE-82DB-793B3BD53DE6}" type="presParOf" srcId="{C87C90FB-8E7B-4ADB-9DF1-F9E74DF6F034}" destId="{8E595BC6-1DB4-47CD-A41C-A6D9E6023AFD}" srcOrd="1" destOrd="0" presId="urn:microsoft.com/office/officeart/2005/8/layout/vList6"/>
    <dgm:cxn modelId="{8A3F6E6A-6EF6-45B3-A864-75BB3698FBE7}" type="presParOf" srcId="{C87C90FB-8E7B-4ADB-9DF1-F9E74DF6F034}" destId="{9FA00246-4B14-46F4-9D87-88C32E11D7B6}" srcOrd="2" destOrd="0" presId="urn:microsoft.com/office/officeart/2005/8/layout/vList6"/>
    <dgm:cxn modelId="{1D3170CC-59AA-4A2D-8A5A-83EA5DE507F1}" type="presParOf" srcId="{9FA00246-4B14-46F4-9D87-88C32E11D7B6}" destId="{6AD99979-C6C5-4F88-8C4C-4E51A1D0CBED}" srcOrd="0" destOrd="0" presId="urn:microsoft.com/office/officeart/2005/8/layout/vList6"/>
    <dgm:cxn modelId="{B708EA54-9494-4F21-A9C7-6F07A81BD3A2}" type="presParOf" srcId="{9FA00246-4B14-46F4-9D87-88C32E11D7B6}" destId="{85A3B8AD-3123-485F-8998-0FC7E6F996AD}" srcOrd="1" destOrd="0" presId="urn:microsoft.com/office/officeart/2005/8/layout/vList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AE9377-0766-4141-AE51-9F51F645791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AE4C8C-F07B-4014-AF52-7F16E3530020}">
      <dgm:prSet phldrT="[ტექსტი]" custT="1"/>
      <dgm:spPr/>
      <dgm:t>
        <a:bodyPr/>
        <a:lstStyle/>
        <a:p>
          <a:r>
            <a:rPr lang="ka-GE" sz="2400" b="1" i="1" u="sng" smtClean="0"/>
            <a:t>ჭიბოშანა </a:t>
          </a:r>
          <a:r>
            <a:rPr lang="ka-GE" sz="2400" smtClean="0"/>
            <a:t>- ორნამენტის სახე</a:t>
          </a:r>
          <a:endParaRPr lang="en-US" sz="2400"/>
        </a:p>
      </dgm:t>
    </dgm:pt>
    <dgm:pt modelId="{0AF4241D-AFB1-4487-9843-E1CBDF8992ED}" type="parTrans" cxnId="{2C68F322-3349-4142-914C-5758E35E0B25}">
      <dgm:prSet/>
      <dgm:spPr/>
      <dgm:t>
        <a:bodyPr/>
        <a:lstStyle/>
        <a:p>
          <a:endParaRPr lang="en-US"/>
        </a:p>
      </dgm:t>
    </dgm:pt>
    <dgm:pt modelId="{D03142AF-28BC-4704-A9D0-13492975A793}" type="sibTrans" cxnId="{2C68F322-3349-4142-914C-5758E35E0B25}">
      <dgm:prSet/>
      <dgm:spPr/>
      <dgm:t>
        <a:bodyPr/>
        <a:lstStyle/>
        <a:p>
          <a:endParaRPr lang="en-US"/>
        </a:p>
      </dgm:t>
    </dgm:pt>
    <dgm:pt modelId="{C712C92E-AF70-4EB3-AAA1-54F5E9F313E4}">
      <dgm:prSet phldrT="[ტექსტი]" custT="1"/>
      <dgm:spPr/>
      <dgm:t>
        <a:bodyPr/>
        <a:lstStyle/>
        <a:p>
          <a:r>
            <a:rPr lang="ka-GE" sz="2400" b="1" i="1" u="sng" smtClean="0"/>
            <a:t>ჭიბოშანი</a:t>
          </a:r>
          <a:r>
            <a:rPr lang="ka-GE" sz="2400" u="sng" smtClean="0"/>
            <a:t> </a:t>
          </a:r>
          <a:r>
            <a:rPr lang="ka-GE" sz="2400" smtClean="0"/>
            <a:t>- ხის სათლელი იარაღი</a:t>
          </a:r>
          <a:endParaRPr lang="en-US" sz="2400"/>
        </a:p>
      </dgm:t>
    </dgm:pt>
    <dgm:pt modelId="{632FF7A7-B814-43F4-AA7D-F7066BBC33D8}" type="parTrans" cxnId="{E555C535-8E21-40D0-9438-F748274C04FA}">
      <dgm:prSet/>
      <dgm:spPr/>
      <dgm:t>
        <a:bodyPr/>
        <a:lstStyle/>
        <a:p>
          <a:endParaRPr lang="en-US"/>
        </a:p>
      </dgm:t>
    </dgm:pt>
    <dgm:pt modelId="{FFF1D114-D4F4-4994-8690-B77280A4973B}" type="sibTrans" cxnId="{E555C535-8E21-40D0-9438-F748274C04FA}">
      <dgm:prSet/>
      <dgm:spPr/>
      <dgm:t>
        <a:bodyPr/>
        <a:lstStyle/>
        <a:p>
          <a:endParaRPr lang="en-US"/>
        </a:p>
      </dgm:t>
    </dgm:pt>
    <dgm:pt modelId="{3AD64A76-AD96-46C4-B8F8-BE8D3C0D104B}">
      <dgm:prSet phldrT="[ტექსტი]" custT="1"/>
      <dgm:spPr/>
      <dgm:t>
        <a:bodyPr/>
        <a:lstStyle/>
        <a:p>
          <a:r>
            <a:rPr lang="ka-GE" sz="2400" b="1" i="1" u="sng" smtClean="0"/>
            <a:t>ჭიბოშ/ჭიმოშ</a:t>
          </a:r>
          <a:r>
            <a:rPr lang="ka-GE" sz="2400" smtClean="0"/>
            <a:t> (მეგრ.ლაზ.) - გრეხა, დახვევა</a:t>
          </a:r>
          <a:endParaRPr lang="en-US" sz="2400"/>
        </a:p>
      </dgm:t>
    </dgm:pt>
    <dgm:pt modelId="{D27AD193-1407-4AA7-86A3-4D5D4F49F069}" type="parTrans" cxnId="{7252DA78-4AC0-4BC3-926B-4E2600BBCA9C}">
      <dgm:prSet/>
      <dgm:spPr/>
      <dgm:t>
        <a:bodyPr/>
        <a:lstStyle/>
        <a:p>
          <a:endParaRPr lang="en-US"/>
        </a:p>
      </dgm:t>
    </dgm:pt>
    <dgm:pt modelId="{F299D97E-BAA6-4681-A2BD-5B142BE7350D}" type="sibTrans" cxnId="{7252DA78-4AC0-4BC3-926B-4E2600BBCA9C}">
      <dgm:prSet/>
      <dgm:spPr/>
      <dgm:t>
        <a:bodyPr/>
        <a:lstStyle/>
        <a:p>
          <a:endParaRPr lang="en-US"/>
        </a:p>
      </dgm:t>
    </dgm:pt>
    <dgm:pt modelId="{9F21A229-D362-4104-A4D4-C8D0DF3B289F}" type="pres">
      <dgm:prSet presAssocID="{28AE9377-0766-4141-AE51-9F51F645791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D88154-D113-42C3-90C0-5BC02186184E}" type="pres">
      <dgm:prSet presAssocID="{C5AE4C8C-F07B-4014-AF52-7F16E3530020}" presName="parentLin" presStyleCnt="0"/>
      <dgm:spPr/>
    </dgm:pt>
    <dgm:pt modelId="{C3C04A39-C9B0-44D4-9CEB-25224D4B8D26}" type="pres">
      <dgm:prSet presAssocID="{C5AE4C8C-F07B-4014-AF52-7F16E353002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EDC1D32-19CD-4943-8DE3-E4997523AC12}" type="pres">
      <dgm:prSet presAssocID="{C5AE4C8C-F07B-4014-AF52-7F16E3530020}" presName="parentText" presStyleLbl="node1" presStyleIdx="0" presStyleCnt="3" custScaleX="136328" custScaleY="30707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BA005E-AE71-4BAF-9FF3-883BAB44C9CC}" type="pres">
      <dgm:prSet presAssocID="{C5AE4C8C-F07B-4014-AF52-7F16E3530020}" presName="negativeSpace" presStyleCnt="0"/>
      <dgm:spPr/>
    </dgm:pt>
    <dgm:pt modelId="{E6AE73F6-9743-4341-9AF4-B23E71551379}" type="pres">
      <dgm:prSet presAssocID="{C5AE4C8C-F07B-4014-AF52-7F16E3530020}" presName="childText" presStyleLbl="conFgAcc1" presStyleIdx="0" presStyleCnt="3">
        <dgm:presLayoutVars>
          <dgm:bulletEnabled val="1"/>
        </dgm:presLayoutVars>
      </dgm:prSet>
      <dgm:spPr/>
    </dgm:pt>
    <dgm:pt modelId="{15E3AC3F-ECED-4DC3-A64E-1BE1A581B708}" type="pres">
      <dgm:prSet presAssocID="{D03142AF-28BC-4704-A9D0-13492975A793}" presName="spaceBetweenRectangles" presStyleCnt="0"/>
      <dgm:spPr/>
    </dgm:pt>
    <dgm:pt modelId="{639A70BB-DB2D-4A48-9A72-D751A96CE49F}" type="pres">
      <dgm:prSet presAssocID="{C712C92E-AF70-4EB3-AAA1-54F5E9F313E4}" presName="parentLin" presStyleCnt="0"/>
      <dgm:spPr/>
    </dgm:pt>
    <dgm:pt modelId="{9CC6C779-D27F-4F0C-945A-461B160271E0}" type="pres">
      <dgm:prSet presAssocID="{C712C92E-AF70-4EB3-AAA1-54F5E9F313E4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7AAA094-4525-420F-BC9B-34F28F562B9F}" type="pres">
      <dgm:prSet presAssocID="{C712C92E-AF70-4EB3-AAA1-54F5E9F313E4}" presName="parentText" presStyleLbl="node1" presStyleIdx="1" presStyleCnt="3" custScaleX="142959" custScaleY="2747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B1B518-2B51-4D19-88BE-4ABFB3EA125F}" type="pres">
      <dgm:prSet presAssocID="{C712C92E-AF70-4EB3-AAA1-54F5E9F313E4}" presName="negativeSpace" presStyleCnt="0"/>
      <dgm:spPr/>
    </dgm:pt>
    <dgm:pt modelId="{03740722-708B-4C13-90B8-CC63C943DE79}" type="pres">
      <dgm:prSet presAssocID="{C712C92E-AF70-4EB3-AAA1-54F5E9F313E4}" presName="childText" presStyleLbl="conFgAcc1" presStyleIdx="1" presStyleCnt="3">
        <dgm:presLayoutVars>
          <dgm:bulletEnabled val="1"/>
        </dgm:presLayoutVars>
      </dgm:prSet>
      <dgm:spPr/>
    </dgm:pt>
    <dgm:pt modelId="{A7CA696D-34DC-49AD-ABE4-38D02D87C574}" type="pres">
      <dgm:prSet presAssocID="{FFF1D114-D4F4-4994-8690-B77280A4973B}" presName="spaceBetweenRectangles" presStyleCnt="0"/>
      <dgm:spPr/>
    </dgm:pt>
    <dgm:pt modelId="{738E53FE-077D-4A5A-BEFF-4374A2920EAC}" type="pres">
      <dgm:prSet presAssocID="{3AD64A76-AD96-46C4-B8F8-BE8D3C0D104B}" presName="parentLin" presStyleCnt="0"/>
      <dgm:spPr/>
    </dgm:pt>
    <dgm:pt modelId="{E9486FD6-1E87-4CB1-B459-D95FB2843FBF}" type="pres">
      <dgm:prSet presAssocID="{3AD64A76-AD96-46C4-B8F8-BE8D3C0D104B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80CD8ED9-63EB-4D5E-97D3-8FE503EB4749}" type="pres">
      <dgm:prSet presAssocID="{3AD64A76-AD96-46C4-B8F8-BE8D3C0D104B}" presName="parentText" presStyleLbl="node1" presStyleIdx="2" presStyleCnt="3" custScaleX="139649" custScaleY="2682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FA02A9-151E-4DE4-9638-DA5957DDD276}" type="pres">
      <dgm:prSet presAssocID="{3AD64A76-AD96-46C4-B8F8-BE8D3C0D104B}" presName="negativeSpace" presStyleCnt="0"/>
      <dgm:spPr/>
    </dgm:pt>
    <dgm:pt modelId="{A2D53724-B4DF-4FC3-8832-B65E7568642B}" type="pres">
      <dgm:prSet presAssocID="{3AD64A76-AD96-46C4-B8F8-BE8D3C0D104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555C535-8E21-40D0-9438-F748274C04FA}" srcId="{28AE9377-0766-4141-AE51-9F51F645791C}" destId="{C712C92E-AF70-4EB3-AAA1-54F5E9F313E4}" srcOrd="1" destOrd="0" parTransId="{632FF7A7-B814-43F4-AA7D-F7066BBC33D8}" sibTransId="{FFF1D114-D4F4-4994-8690-B77280A4973B}"/>
    <dgm:cxn modelId="{912AD8DE-8643-4CF2-B1C5-2A7BA513E94C}" type="presOf" srcId="{C5AE4C8C-F07B-4014-AF52-7F16E3530020}" destId="{7EDC1D32-19CD-4943-8DE3-E4997523AC12}" srcOrd="1" destOrd="0" presId="urn:microsoft.com/office/officeart/2005/8/layout/list1"/>
    <dgm:cxn modelId="{D0ACA5FF-B7CA-4AFC-8194-5324BAD962C7}" type="presOf" srcId="{28AE9377-0766-4141-AE51-9F51F645791C}" destId="{9F21A229-D362-4104-A4D4-C8D0DF3B289F}" srcOrd="0" destOrd="0" presId="urn:microsoft.com/office/officeart/2005/8/layout/list1"/>
    <dgm:cxn modelId="{2D664035-3725-48E6-983F-07E93D9B00E7}" type="presOf" srcId="{3AD64A76-AD96-46C4-B8F8-BE8D3C0D104B}" destId="{E9486FD6-1E87-4CB1-B459-D95FB2843FBF}" srcOrd="0" destOrd="0" presId="urn:microsoft.com/office/officeart/2005/8/layout/list1"/>
    <dgm:cxn modelId="{2D61A221-80C7-4C42-98C8-DD17199069E8}" type="presOf" srcId="{C5AE4C8C-F07B-4014-AF52-7F16E3530020}" destId="{C3C04A39-C9B0-44D4-9CEB-25224D4B8D26}" srcOrd="0" destOrd="0" presId="urn:microsoft.com/office/officeart/2005/8/layout/list1"/>
    <dgm:cxn modelId="{80A6F406-EED3-4B76-9C5F-ED3E9D1B74B8}" type="presOf" srcId="{C712C92E-AF70-4EB3-AAA1-54F5E9F313E4}" destId="{67AAA094-4525-420F-BC9B-34F28F562B9F}" srcOrd="1" destOrd="0" presId="urn:microsoft.com/office/officeart/2005/8/layout/list1"/>
    <dgm:cxn modelId="{7252DA78-4AC0-4BC3-926B-4E2600BBCA9C}" srcId="{28AE9377-0766-4141-AE51-9F51F645791C}" destId="{3AD64A76-AD96-46C4-B8F8-BE8D3C0D104B}" srcOrd="2" destOrd="0" parTransId="{D27AD193-1407-4AA7-86A3-4D5D4F49F069}" sibTransId="{F299D97E-BAA6-4681-A2BD-5B142BE7350D}"/>
    <dgm:cxn modelId="{7104D64A-2381-4615-B5AE-D458E571BF88}" type="presOf" srcId="{3AD64A76-AD96-46C4-B8F8-BE8D3C0D104B}" destId="{80CD8ED9-63EB-4D5E-97D3-8FE503EB4749}" srcOrd="1" destOrd="0" presId="urn:microsoft.com/office/officeart/2005/8/layout/list1"/>
    <dgm:cxn modelId="{B47FD0FE-E020-4AF2-8033-2D74800E4FBA}" type="presOf" srcId="{C712C92E-AF70-4EB3-AAA1-54F5E9F313E4}" destId="{9CC6C779-D27F-4F0C-945A-461B160271E0}" srcOrd="0" destOrd="0" presId="urn:microsoft.com/office/officeart/2005/8/layout/list1"/>
    <dgm:cxn modelId="{2C68F322-3349-4142-914C-5758E35E0B25}" srcId="{28AE9377-0766-4141-AE51-9F51F645791C}" destId="{C5AE4C8C-F07B-4014-AF52-7F16E3530020}" srcOrd="0" destOrd="0" parTransId="{0AF4241D-AFB1-4487-9843-E1CBDF8992ED}" sibTransId="{D03142AF-28BC-4704-A9D0-13492975A793}"/>
    <dgm:cxn modelId="{DE32E658-31AF-4B82-B31F-4C4E3328E986}" type="presParOf" srcId="{9F21A229-D362-4104-A4D4-C8D0DF3B289F}" destId="{3CD88154-D113-42C3-90C0-5BC02186184E}" srcOrd="0" destOrd="0" presId="urn:microsoft.com/office/officeart/2005/8/layout/list1"/>
    <dgm:cxn modelId="{62393824-221A-4D2E-9FC0-F68A5B69B1BD}" type="presParOf" srcId="{3CD88154-D113-42C3-90C0-5BC02186184E}" destId="{C3C04A39-C9B0-44D4-9CEB-25224D4B8D26}" srcOrd="0" destOrd="0" presId="urn:microsoft.com/office/officeart/2005/8/layout/list1"/>
    <dgm:cxn modelId="{F4D14743-6A84-4CCD-A80A-F1FD615542FF}" type="presParOf" srcId="{3CD88154-D113-42C3-90C0-5BC02186184E}" destId="{7EDC1D32-19CD-4943-8DE3-E4997523AC12}" srcOrd="1" destOrd="0" presId="urn:microsoft.com/office/officeart/2005/8/layout/list1"/>
    <dgm:cxn modelId="{74A8B138-BD7B-4266-A3C5-D8C1DCA23613}" type="presParOf" srcId="{9F21A229-D362-4104-A4D4-C8D0DF3B289F}" destId="{47BA005E-AE71-4BAF-9FF3-883BAB44C9CC}" srcOrd="1" destOrd="0" presId="urn:microsoft.com/office/officeart/2005/8/layout/list1"/>
    <dgm:cxn modelId="{61D2596A-D22A-4AAB-A27F-98975EEFD185}" type="presParOf" srcId="{9F21A229-D362-4104-A4D4-C8D0DF3B289F}" destId="{E6AE73F6-9743-4341-9AF4-B23E71551379}" srcOrd="2" destOrd="0" presId="urn:microsoft.com/office/officeart/2005/8/layout/list1"/>
    <dgm:cxn modelId="{9C2BEDC3-AD31-4E41-9549-1EF0C25141E0}" type="presParOf" srcId="{9F21A229-D362-4104-A4D4-C8D0DF3B289F}" destId="{15E3AC3F-ECED-4DC3-A64E-1BE1A581B708}" srcOrd="3" destOrd="0" presId="urn:microsoft.com/office/officeart/2005/8/layout/list1"/>
    <dgm:cxn modelId="{DC18A2EF-C45D-404F-8795-F11DF4F250BE}" type="presParOf" srcId="{9F21A229-D362-4104-A4D4-C8D0DF3B289F}" destId="{639A70BB-DB2D-4A48-9A72-D751A96CE49F}" srcOrd="4" destOrd="0" presId="urn:microsoft.com/office/officeart/2005/8/layout/list1"/>
    <dgm:cxn modelId="{F0327175-71DC-45F2-96CD-278E52851083}" type="presParOf" srcId="{639A70BB-DB2D-4A48-9A72-D751A96CE49F}" destId="{9CC6C779-D27F-4F0C-945A-461B160271E0}" srcOrd="0" destOrd="0" presId="urn:microsoft.com/office/officeart/2005/8/layout/list1"/>
    <dgm:cxn modelId="{F3400B24-8E7A-4287-9343-AB7E0BFC72EA}" type="presParOf" srcId="{639A70BB-DB2D-4A48-9A72-D751A96CE49F}" destId="{67AAA094-4525-420F-BC9B-34F28F562B9F}" srcOrd="1" destOrd="0" presId="urn:microsoft.com/office/officeart/2005/8/layout/list1"/>
    <dgm:cxn modelId="{11F7390F-9F5C-48C9-BE10-DBEF595580EC}" type="presParOf" srcId="{9F21A229-D362-4104-A4D4-C8D0DF3B289F}" destId="{00B1B518-2B51-4D19-88BE-4ABFB3EA125F}" srcOrd="5" destOrd="0" presId="urn:microsoft.com/office/officeart/2005/8/layout/list1"/>
    <dgm:cxn modelId="{6D0961A2-79B3-4D4D-BFB3-6C73EB6383ED}" type="presParOf" srcId="{9F21A229-D362-4104-A4D4-C8D0DF3B289F}" destId="{03740722-708B-4C13-90B8-CC63C943DE79}" srcOrd="6" destOrd="0" presId="urn:microsoft.com/office/officeart/2005/8/layout/list1"/>
    <dgm:cxn modelId="{68393977-5419-41B1-914A-2DF60365F0F7}" type="presParOf" srcId="{9F21A229-D362-4104-A4D4-C8D0DF3B289F}" destId="{A7CA696D-34DC-49AD-ABE4-38D02D87C574}" srcOrd="7" destOrd="0" presId="urn:microsoft.com/office/officeart/2005/8/layout/list1"/>
    <dgm:cxn modelId="{18465CED-4255-48C3-AF08-B60CDB452CB6}" type="presParOf" srcId="{9F21A229-D362-4104-A4D4-C8D0DF3B289F}" destId="{738E53FE-077D-4A5A-BEFF-4374A2920EAC}" srcOrd="8" destOrd="0" presId="urn:microsoft.com/office/officeart/2005/8/layout/list1"/>
    <dgm:cxn modelId="{4CFF6536-FE64-4EF5-B392-E3C2C50E1D27}" type="presParOf" srcId="{738E53FE-077D-4A5A-BEFF-4374A2920EAC}" destId="{E9486FD6-1E87-4CB1-B459-D95FB2843FBF}" srcOrd="0" destOrd="0" presId="urn:microsoft.com/office/officeart/2005/8/layout/list1"/>
    <dgm:cxn modelId="{C4751A02-32E4-4A53-AD6D-54BC11EA8605}" type="presParOf" srcId="{738E53FE-077D-4A5A-BEFF-4374A2920EAC}" destId="{80CD8ED9-63EB-4D5E-97D3-8FE503EB4749}" srcOrd="1" destOrd="0" presId="urn:microsoft.com/office/officeart/2005/8/layout/list1"/>
    <dgm:cxn modelId="{5B0A63BC-BE8E-4875-AA74-68D2025403C1}" type="presParOf" srcId="{9F21A229-D362-4104-A4D4-C8D0DF3B289F}" destId="{FDFA02A9-151E-4DE4-9638-DA5957DDD276}" srcOrd="9" destOrd="0" presId="urn:microsoft.com/office/officeart/2005/8/layout/list1"/>
    <dgm:cxn modelId="{03EE433B-6E1C-4846-B2C2-15928E0E766F}" type="presParOf" srcId="{9F21A229-D362-4104-A4D4-C8D0DF3B289F}" destId="{A2D53724-B4DF-4FC3-8832-B65E7568642B}" srcOrd="10" destOrd="0" presId="urn:microsoft.com/office/officeart/2005/8/layout/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2D1501-A11A-4EF8-87EB-6CADEC81BF2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C740C6-7C41-4350-828D-6946FB1E9514}">
      <dgm:prSet phldrT="[ტექსტი]"/>
      <dgm:spPr/>
      <dgm:t>
        <a:bodyPr/>
        <a:lstStyle/>
        <a:p>
          <a:endParaRPr lang="en-US" b="1"/>
        </a:p>
      </dgm:t>
    </dgm:pt>
    <dgm:pt modelId="{74E85E31-3256-48CF-8E8C-EEDA4F762D2B}" type="parTrans" cxnId="{7CB685B1-66B4-4CEF-A69F-05B0D4A920AB}">
      <dgm:prSet/>
      <dgm:spPr/>
      <dgm:t>
        <a:bodyPr/>
        <a:lstStyle/>
        <a:p>
          <a:endParaRPr lang="en-US" b="1"/>
        </a:p>
      </dgm:t>
    </dgm:pt>
    <dgm:pt modelId="{7E2CF414-3825-42AE-BBAB-BEB8308CBDF4}" type="sibTrans" cxnId="{7CB685B1-66B4-4CEF-A69F-05B0D4A920AB}">
      <dgm:prSet/>
      <dgm:spPr/>
      <dgm:t>
        <a:bodyPr/>
        <a:lstStyle/>
        <a:p>
          <a:endParaRPr lang="en-US" b="1"/>
        </a:p>
      </dgm:t>
    </dgm:pt>
    <dgm:pt modelId="{E5459986-3ECF-41CC-A7E7-671785385AB9}">
      <dgm:prSet phldrT="[ტექსტი]"/>
      <dgm:spPr/>
      <dgm:t>
        <a:bodyPr/>
        <a:lstStyle/>
        <a:p>
          <a:r>
            <a:rPr lang="ka-GE" b="1" smtClean="0">
              <a:solidFill>
                <a:schemeClr val="bg1">
                  <a:lumMod val="65000"/>
                  <a:lumOff val="35000"/>
                </a:schemeClr>
              </a:solidFill>
            </a:rPr>
            <a:t>ჩერია (აჭ.) - თითისტარი</a:t>
          </a:r>
          <a:endParaRPr lang="en-US" b="1">
            <a:solidFill>
              <a:schemeClr val="bg1">
                <a:lumMod val="65000"/>
                <a:lumOff val="35000"/>
              </a:schemeClr>
            </a:solidFill>
          </a:endParaRPr>
        </a:p>
      </dgm:t>
    </dgm:pt>
    <dgm:pt modelId="{9973D62D-01EB-4571-A672-CC83A4BA9249}" type="parTrans" cxnId="{C27E12EC-8CC5-42FF-8909-4565E5E4699A}">
      <dgm:prSet/>
      <dgm:spPr/>
      <dgm:t>
        <a:bodyPr/>
        <a:lstStyle/>
        <a:p>
          <a:endParaRPr lang="en-US" b="1"/>
        </a:p>
      </dgm:t>
    </dgm:pt>
    <dgm:pt modelId="{06F3A619-B598-44BB-B5E4-875857066BB4}" type="sibTrans" cxnId="{C27E12EC-8CC5-42FF-8909-4565E5E4699A}">
      <dgm:prSet/>
      <dgm:spPr/>
      <dgm:t>
        <a:bodyPr/>
        <a:lstStyle/>
        <a:p>
          <a:endParaRPr lang="en-US" b="1"/>
        </a:p>
      </dgm:t>
    </dgm:pt>
    <dgm:pt modelId="{4194FC36-9C42-4A1B-BAE8-C4C74D1E5954}">
      <dgm:prSet phldrT="[ტექსტი]"/>
      <dgm:spPr/>
      <dgm:t>
        <a:bodyPr/>
        <a:lstStyle/>
        <a:p>
          <a:r>
            <a:rPr lang="ka-GE" b="1" smtClean="0">
              <a:solidFill>
                <a:schemeClr val="bg1">
                  <a:lumMod val="65000"/>
                  <a:lumOff val="35000"/>
                </a:schemeClr>
              </a:solidFill>
            </a:rPr>
            <a:t>ხერტალი</a:t>
          </a:r>
          <a:endParaRPr lang="en-US" b="1">
            <a:solidFill>
              <a:schemeClr val="bg1">
                <a:lumMod val="65000"/>
                <a:lumOff val="35000"/>
              </a:schemeClr>
            </a:solidFill>
          </a:endParaRPr>
        </a:p>
      </dgm:t>
    </dgm:pt>
    <dgm:pt modelId="{F17FC2EA-5E85-4608-A789-923496569CE4}" type="parTrans" cxnId="{B3156D58-395F-4374-8C8F-2554EC6831CF}">
      <dgm:prSet/>
      <dgm:spPr/>
      <dgm:t>
        <a:bodyPr/>
        <a:lstStyle/>
        <a:p>
          <a:endParaRPr lang="en-US" b="1"/>
        </a:p>
      </dgm:t>
    </dgm:pt>
    <dgm:pt modelId="{6A48D3BD-5B44-4F04-962B-5064835A0519}" type="sibTrans" cxnId="{B3156D58-395F-4374-8C8F-2554EC6831CF}">
      <dgm:prSet/>
      <dgm:spPr/>
      <dgm:t>
        <a:bodyPr/>
        <a:lstStyle/>
        <a:p>
          <a:endParaRPr lang="en-US" b="1"/>
        </a:p>
      </dgm:t>
    </dgm:pt>
    <dgm:pt modelId="{BA09053C-FCB5-427B-A6F4-FE48EF1A0D7D}">
      <dgm:prSet phldrT="[ტექსტი]"/>
      <dgm:spPr/>
      <dgm:t>
        <a:bodyPr/>
        <a:lstStyle/>
        <a:p>
          <a:endParaRPr lang="en-US" b="1"/>
        </a:p>
      </dgm:t>
    </dgm:pt>
    <dgm:pt modelId="{6CA4330F-F2EE-4E98-9A27-16C495697E94}" type="parTrans" cxnId="{8D90DEB7-87B7-4E62-AED1-43393F91A2AD}">
      <dgm:prSet/>
      <dgm:spPr/>
      <dgm:t>
        <a:bodyPr/>
        <a:lstStyle/>
        <a:p>
          <a:endParaRPr lang="en-US" b="1"/>
        </a:p>
      </dgm:t>
    </dgm:pt>
    <dgm:pt modelId="{B3125B16-19F8-433A-AC17-6C1EDA866F7B}" type="sibTrans" cxnId="{8D90DEB7-87B7-4E62-AED1-43393F91A2AD}">
      <dgm:prSet/>
      <dgm:spPr/>
      <dgm:t>
        <a:bodyPr/>
        <a:lstStyle/>
        <a:p>
          <a:endParaRPr lang="en-US" b="1"/>
        </a:p>
      </dgm:t>
    </dgm:pt>
    <dgm:pt modelId="{6FAF179B-71DD-4A97-BD8A-B5FA07E22594}">
      <dgm:prSet phldrT="[ტექსტი]"/>
      <dgm:spPr/>
      <dgm:t>
        <a:bodyPr/>
        <a:lstStyle/>
        <a:p>
          <a:r>
            <a:rPr lang="ka-GE" b="1" dirty="0" smtClean="0">
              <a:solidFill>
                <a:schemeClr val="bg1">
                  <a:lumMod val="65000"/>
                  <a:lumOff val="35000"/>
                </a:schemeClr>
              </a:solidFill>
            </a:rPr>
            <a:t>ჩ</a:t>
          </a:r>
          <a:r>
            <a:rPr lang="en-US" b="1" dirty="0" smtClean="0">
              <a:solidFill>
                <a:schemeClr val="bg1">
                  <a:lumMod val="65000"/>
                  <a:lumOff val="35000"/>
                </a:schemeClr>
              </a:solidFill>
              <a:latin typeface="Levan_Norm_12"/>
            </a:rPr>
            <a:t>L</a:t>
          </a:r>
          <a:r>
            <a:rPr lang="ka-GE" b="1" dirty="0" smtClean="0">
              <a:solidFill>
                <a:schemeClr val="bg1">
                  <a:lumMod val="65000"/>
                  <a:lumOff val="35000"/>
                </a:schemeClr>
              </a:solidFill>
            </a:rPr>
            <a:t>რი/</a:t>
          </a:r>
          <a:r>
            <a:rPr lang="ka-GE" b="1" dirty="0" err="1" smtClean="0">
              <a:solidFill>
                <a:schemeClr val="bg1">
                  <a:lumMod val="65000"/>
                  <a:lumOff val="35000"/>
                </a:schemeClr>
              </a:solidFill>
            </a:rPr>
            <a:t>ჩერი</a:t>
          </a:r>
          <a:r>
            <a:rPr lang="ka-GE" b="1" dirty="0" smtClean="0">
              <a:solidFill>
                <a:schemeClr val="bg1">
                  <a:lumMod val="65000"/>
                  <a:lumOff val="35000"/>
                </a:schemeClr>
              </a:solidFill>
            </a:rPr>
            <a:t> (სვ.) - წვივი</a:t>
          </a:r>
          <a:endParaRPr lang="en-US" b="1" dirty="0">
            <a:solidFill>
              <a:schemeClr val="bg1">
                <a:lumMod val="65000"/>
                <a:lumOff val="35000"/>
              </a:schemeClr>
            </a:solidFill>
          </a:endParaRPr>
        </a:p>
      </dgm:t>
    </dgm:pt>
    <dgm:pt modelId="{34628AA2-8362-4544-8AC8-AD8CA381D4C0}" type="parTrans" cxnId="{85A5D267-A4F4-4546-8199-27413944C318}">
      <dgm:prSet/>
      <dgm:spPr/>
      <dgm:t>
        <a:bodyPr/>
        <a:lstStyle/>
        <a:p>
          <a:endParaRPr lang="en-US" b="1"/>
        </a:p>
      </dgm:t>
    </dgm:pt>
    <dgm:pt modelId="{97650A73-CFA1-45C9-AE6B-0A9D99A85B0A}" type="sibTrans" cxnId="{85A5D267-A4F4-4546-8199-27413944C318}">
      <dgm:prSet/>
      <dgm:spPr/>
      <dgm:t>
        <a:bodyPr/>
        <a:lstStyle/>
        <a:p>
          <a:endParaRPr lang="en-US" b="1"/>
        </a:p>
      </dgm:t>
    </dgm:pt>
    <dgm:pt modelId="{ADB40BE2-FD9B-45B4-8F6B-73CBA110A763}">
      <dgm:prSet phldrT="[ტექსტი]"/>
      <dgm:spPr/>
      <dgm:t>
        <a:bodyPr/>
        <a:lstStyle/>
        <a:p>
          <a:r>
            <a:rPr lang="ka-GE" b="1" smtClean="0">
              <a:solidFill>
                <a:schemeClr val="bg1">
                  <a:lumMod val="65000"/>
                  <a:lumOff val="35000"/>
                </a:schemeClr>
              </a:solidFill>
            </a:rPr>
            <a:t>ჩერშდა (სვ.) - კვირისთავი</a:t>
          </a:r>
          <a:endParaRPr lang="en-US" b="1">
            <a:solidFill>
              <a:schemeClr val="bg1">
                <a:lumMod val="65000"/>
                <a:lumOff val="35000"/>
              </a:schemeClr>
            </a:solidFill>
          </a:endParaRPr>
        </a:p>
      </dgm:t>
    </dgm:pt>
    <dgm:pt modelId="{373684F4-5C23-47F1-B7B0-C781A6E1F4A9}" type="parTrans" cxnId="{E9F79542-20A5-4278-8C22-AD08109C14E3}">
      <dgm:prSet/>
      <dgm:spPr/>
      <dgm:t>
        <a:bodyPr/>
        <a:lstStyle/>
        <a:p>
          <a:endParaRPr lang="en-US" b="1"/>
        </a:p>
      </dgm:t>
    </dgm:pt>
    <dgm:pt modelId="{0AA630AC-845D-48F7-B119-7EAF2D8BA0CF}" type="sibTrans" cxnId="{E9F79542-20A5-4278-8C22-AD08109C14E3}">
      <dgm:prSet/>
      <dgm:spPr/>
      <dgm:t>
        <a:bodyPr/>
        <a:lstStyle/>
        <a:p>
          <a:endParaRPr lang="en-US" b="1"/>
        </a:p>
      </dgm:t>
    </dgm:pt>
    <dgm:pt modelId="{30641FB6-7AEC-42E5-BAFF-6B7E4DFE9223}">
      <dgm:prSet phldrT="[ტექსტი]"/>
      <dgm:spPr/>
      <dgm:t>
        <a:bodyPr/>
        <a:lstStyle/>
        <a:p>
          <a:endParaRPr lang="en-US" b="1"/>
        </a:p>
      </dgm:t>
    </dgm:pt>
    <dgm:pt modelId="{CAB46294-357C-4D62-A985-B2EED397422F}" type="parTrans" cxnId="{1527B850-61AA-4938-BCE8-1E6B7D5FF865}">
      <dgm:prSet/>
      <dgm:spPr/>
      <dgm:t>
        <a:bodyPr/>
        <a:lstStyle/>
        <a:p>
          <a:endParaRPr lang="en-US" b="1"/>
        </a:p>
      </dgm:t>
    </dgm:pt>
    <dgm:pt modelId="{35EEB408-7F9A-4214-9531-7187A819E48D}" type="sibTrans" cxnId="{1527B850-61AA-4938-BCE8-1E6B7D5FF865}">
      <dgm:prSet/>
      <dgm:spPr/>
      <dgm:t>
        <a:bodyPr/>
        <a:lstStyle/>
        <a:p>
          <a:endParaRPr lang="en-US" b="1"/>
        </a:p>
      </dgm:t>
    </dgm:pt>
    <dgm:pt modelId="{4DCB93DD-3573-4218-9C28-94806829DCA8}">
      <dgm:prSet phldrT="[ტექსტი]"/>
      <dgm:spPr/>
      <dgm:t>
        <a:bodyPr/>
        <a:lstStyle/>
        <a:p>
          <a:r>
            <a:rPr lang="ka-GE" b="1" smtClean="0">
              <a:solidFill>
                <a:schemeClr val="bg1">
                  <a:lumMod val="65000"/>
                  <a:lumOff val="35000"/>
                </a:schemeClr>
              </a:solidFill>
            </a:rPr>
            <a:t>კ</a:t>
          </a:r>
          <a:r>
            <a:rPr lang="en-US" b="1" smtClean="0">
              <a:solidFill>
                <a:schemeClr val="bg1">
                  <a:lumMod val="65000"/>
                  <a:lumOff val="35000"/>
                </a:schemeClr>
              </a:solidFill>
              <a:latin typeface="Margo"/>
            </a:rPr>
            <a:t>Õ</a:t>
          </a:r>
          <a:r>
            <a:rPr lang="ka-GE" b="1" smtClean="0">
              <a:solidFill>
                <a:schemeClr val="bg1">
                  <a:lumMod val="65000"/>
                  <a:lumOff val="35000"/>
                </a:schemeClr>
              </a:solidFill>
              <a:latin typeface="Margo"/>
            </a:rPr>
            <a:t>რი/კვირი (ძვ.ქ.)</a:t>
          </a:r>
          <a:endParaRPr lang="en-US" b="1">
            <a:solidFill>
              <a:schemeClr val="bg1">
                <a:lumMod val="65000"/>
                <a:lumOff val="35000"/>
              </a:schemeClr>
            </a:solidFill>
          </a:endParaRPr>
        </a:p>
      </dgm:t>
    </dgm:pt>
    <dgm:pt modelId="{528CE923-1C53-4992-8CCB-98DE626A40C2}" type="parTrans" cxnId="{13CB4AEA-BC78-4156-A73B-8FA372458DCC}">
      <dgm:prSet/>
      <dgm:spPr/>
      <dgm:t>
        <a:bodyPr/>
        <a:lstStyle/>
        <a:p>
          <a:endParaRPr lang="en-US" b="1"/>
        </a:p>
      </dgm:t>
    </dgm:pt>
    <dgm:pt modelId="{3581AFB9-3715-4705-A505-18E22884A04A}" type="sibTrans" cxnId="{13CB4AEA-BC78-4156-A73B-8FA372458DCC}">
      <dgm:prSet/>
      <dgm:spPr/>
      <dgm:t>
        <a:bodyPr/>
        <a:lstStyle/>
        <a:p>
          <a:endParaRPr lang="en-US" b="1"/>
        </a:p>
      </dgm:t>
    </dgm:pt>
    <dgm:pt modelId="{362F1105-CDA2-451B-A7A8-89EA38F2266B}">
      <dgm:prSet phldrT="[ტექსტი]"/>
      <dgm:spPr/>
      <dgm:t>
        <a:bodyPr/>
        <a:lstStyle/>
        <a:p>
          <a:r>
            <a:rPr lang="ka-GE" b="1" smtClean="0">
              <a:solidFill>
                <a:schemeClr val="bg1">
                  <a:lumMod val="65000"/>
                  <a:lumOff val="35000"/>
                </a:schemeClr>
              </a:solidFill>
            </a:rPr>
            <a:t>ჩერანი (მთ.) - წვივის ძვალი</a:t>
          </a:r>
          <a:endParaRPr lang="en-US" b="1">
            <a:solidFill>
              <a:schemeClr val="bg1">
                <a:lumMod val="65000"/>
                <a:lumOff val="35000"/>
              </a:schemeClr>
            </a:solidFill>
          </a:endParaRPr>
        </a:p>
      </dgm:t>
    </dgm:pt>
    <dgm:pt modelId="{68318A24-5889-4726-9205-A1FC76B46AB9}" type="parTrans" cxnId="{660B930D-9ECC-4990-BEE2-BAA7A9A37DCE}">
      <dgm:prSet/>
      <dgm:spPr/>
      <dgm:t>
        <a:bodyPr/>
        <a:lstStyle/>
        <a:p>
          <a:endParaRPr lang="en-US" b="1"/>
        </a:p>
      </dgm:t>
    </dgm:pt>
    <dgm:pt modelId="{7D33000B-5073-4E3D-81E2-424045D1CEC7}" type="sibTrans" cxnId="{660B930D-9ECC-4990-BEE2-BAA7A9A37DCE}">
      <dgm:prSet/>
      <dgm:spPr/>
      <dgm:t>
        <a:bodyPr/>
        <a:lstStyle/>
        <a:p>
          <a:endParaRPr lang="en-US" b="1"/>
        </a:p>
      </dgm:t>
    </dgm:pt>
    <dgm:pt modelId="{8F6565BD-2918-4E54-AE3F-3EF9230D87D4}" type="pres">
      <dgm:prSet presAssocID="{932D1501-A11A-4EF8-87EB-6CADEC81BF2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1C223D-181E-42D9-9899-A63FBDB3F918}" type="pres">
      <dgm:prSet presAssocID="{84C740C6-7C41-4350-828D-6946FB1E9514}" presName="composite" presStyleCnt="0"/>
      <dgm:spPr/>
    </dgm:pt>
    <dgm:pt modelId="{0B95E466-CE49-4B5E-B75F-D2E38C6BD673}" type="pres">
      <dgm:prSet presAssocID="{84C740C6-7C41-4350-828D-6946FB1E951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A350D6-7FC8-4316-901E-DE120E4461FA}" type="pres">
      <dgm:prSet presAssocID="{84C740C6-7C41-4350-828D-6946FB1E951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FBF575-825D-457B-8AF3-25A62D9EC621}" type="pres">
      <dgm:prSet presAssocID="{7E2CF414-3825-42AE-BBAB-BEB8308CBDF4}" presName="sp" presStyleCnt="0"/>
      <dgm:spPr/>
    </dgm:pt>
    <dgm:pt modelId="{168D325E-74C9-4A11-8FF9-B596E5DB8448}" type="pres">
      <dgm:prSet presAssocID="{BA09053C-FCB5-427B-A6F4-FE48EF1A0D7D}" presName="composite" presStyleCnt="0"/>
      <dgm:spPr/>
    </dgm:pt>
    <dgm:pt modelId="{257B55BA-A377-404D-B5C6-E422B0B07BFC}" type="pres">
      <dgm:prSet presAssocID="{BA09053C-FCB5-427B-A6F4-FE48EF1A0D7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A563E1-8351-48DC-8C38-797217FB7928}" type="pres">
      <dgm:prSet presAssocID="{BA09053C-FCB5-427B-A6F4-FE48EF1A0D7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C022FE-8777-4AB8-BF53-CA99FFDB4B01}" type="pres">
      <dgm:prSet presAssocID="{B3125B16-19F8-433A-AC17-6C1EDA866F7B}" presName="sp" presStyleCnt="0"/>
      <dgm:spPr/>
    </dgm:pt>
    <dgm:pt modelId="{93D298D7-B947-460B-8EFB-B334AA1755E2}" type="pres">
      <dgm:prSet presAssocID="{30641FB6-7AEC-42E5-BAFF-6B7E4DFE9223}" presName="composite" presStyleCnt="0"/>
      <dgm:spPr/>
    </dgm:pt>
    <dgm:pt modelId="{E439E8AC-EDC6-4254-B419-7848D46AF698}" type="pres">
      <dgm:prSet presAssocID="{30641FB6-7AEC-42E5-BAFF-6B7E4DFE922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D48D78-783F-4187-9AE7-97DC6494F854}" type="pres">
      <dgm:prSet presAssocID="{30641FB6-7AEC-42E5-BAFF-6B7E4DFE922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CB685B1-66B4-4CEF-A69F-05B0D4A920AB}" srcId="{932D1501-A11A-4EF8-87EB-6CADEC81BF2C}" destId="{84C740C6-7C41-4350-828D-6946FB1E9514}" srcOrd="0" destOrd="0" parTransId="{74E85E31-3256-48CF-8E8C-EEDA4F762D2B}" sibTransId="{7E2CF414-3825-42AE-BBAB-BEB8308CBDF4}"/>
    <dgm:cxn modelId="{0AA4D064-7C23-484A-AED4-26515E633753}" type="presOf" srcId="{362F1105-CDA2-451B-A7A8-89EA38F2266B}" destId="{70D48D78-783F-4187-9AE7-97DC6494F854}" srcOrd="0" destOrd="1" presId="urn:microsoft.com/office/officeart/2005/8/layout/chevron2"/>
    <dgm:cxn modelId="{85A5D267-A4F4-4546-8199-27413944C318}" srcId="{BA09053C-FCB5-427B-A6F4-FE48EF1A0D7D}" destId="{6FAF179B-71DD-4A97-BD8A-B5FA07E22594}" srcOrd="0" destOrd="0" parTransId="{34628AA2-8362-4544-8AC8-AD8CA381D4C0}" sibTransId="{97650A73-CFA1-45C9-AE6B-0A9D99A85B0A}"/>
    <dgm:cxn modelId="{4288B820-9747-4497-9282-D653A36E98E2}" type="presOf" srcId="{E5459986-3ECF-41CC-A7E7-671785385AB9}" destId="{81A350D6-7FC8-4316-901E-DE120E4461FA}" srcOrd="0" destOrd="0" presId="urn:microsoft.com/office/officeart/2005/8/layout/chevron2"/>
    <dgm:cxn modelId="{1527B850-61AA-4938-BCE8-1E6B7D5FF865}" srcId="{932D1501-A11A-4EF8-87EB-6CADEC81BF2C}" destId="{30641FB6-7AEC-42E5-BAFF-6B7E4DFE9223}" srcOrd="2" destOrd="0" parTransId="{CAB46294-357C-4D62-A985-B2EED397422F}" sibTransId="{35EEB408-7F9A-4214-9531-7187A819E48D}"/>
    <dgm:cxn modelId="{B1FE8F1D-9687-4AA1-8315-0B2B59FCDCEE}" type="presOf" srcId="{6FAF179B-71DD-4A97-BD8A-B5FA07E22594}" destId="{A7A563E1-8351-48DC-8C38-797217FB7928}" srcOrd="0" destOrd="0" presId="urn:microsoft.com/office/officeart/2005/8/layout/chevron2"/>
    <dgm:cxn modelId="{C27E12EC-8CC5-42FF-8909-4565E5E4699A}" srcId="{84C740C6-7C41-4350-828D-6946FB1E9514}" destId="{E5459986-3ECF-41CC-A7E7-671785385AB9}" srcOrd="0" destOrd="0" parTransId="{9973D62D-01EB-4571-A672-CC83A4BA9249}" sibTransId="{06F3A619-B598-44BB-B5E4-875857066BB4}"/>
    <dgm:cxn modelId="{13CB4AEA-BC78-4156-A73B-8FA372458DCC}" srcId="{30641FB6-7AEC-42E5-BAFF-6B7E4DFE9223}" destId="{4DCB93DD-3573-4218-9C28-94806829DCA8}" srcOrd="0" destOrd="0" parTransId="{528CE923-1C53-4992-8CCB-98DE626A40C2}" sibTransId="{3581AFB9-3715-4705-A505-18E22884A04A}"/>
    <dgm:cxn modelId="{7428C7A1-8D3C-49F8-8FBE-C27A767A87BA}" type="presOf" srcId="{4194FC36-9C42-4A1B-BAE8-C4C74D1E5954}" destId="{81A350D6-7FC8-4316-901E-DE120E4461FA}" srcOrd="0" destOrd="1" presId="urn:microsoft.com/office/officeart/2005/8/layout/chevron2"/>
    <dgm:cxn modelId="{E9F79542-20A5-4278-8C22-AD08109C14E3}" srcId="{BA09053C-FCB5-427B-A6F4-FE48EF1A0D7D}" destId="{ADB40BE2-FD9B-45B4-8F6B-73CBA110A763}" srcOrd="1" destOrd="0" parTransId="{373684F4-5C23-47F1-B7B0-C781A6E1F4A9}" sibTransId="{0AA630AC-845D-48F7-B119-7EAF2D8BA0CF}"/>
    <dgm:cxn modelId="{91A09534-3549-444E-AC2D-F42925505C8B}" type="presOf" srcId="{4DCB93DD-3573-4218-9C28-94806829DCA8}" destId="{70D48D78-783F-4187-9AE7-97DC6494F854}" srcOrd="0" destOrd="0" presId="urn:microsoft.com/office/officeart/2005/8/layout/chevron2"/>
    <dgm:cxn modelId="{77E86945-5F7F-43D5-AC85-912E6083C275}" type="presOf" srcId="{932D1501-A11A-4EF8-87EB-6CADEC81BF2C}" destId="{8F6565BD-2918-4E54-AE3F-3EF9230D87D4}" srcOrd="0" destOrd="0" presId="urn:microsoft.com/office/officeart/2005/8/layout/chevron2"/>
    <dgm:cxn modelId="{96B7AD1C-9132-42E3-ADE0-B79B9E90B690}" type="presOf" srcId="{BA09053C-FCB5-427B-A6F4-FE48EF1A0D7D}" destId="{257B55BA-A377-404D-B5C6-E422B0B07BFC}" srcOrd="0" destOrd="0" presId="urn:microsoft.com/office/officeart/2005/8/layout/chevron2"/>
    <dgm:cxn modelId="{43B5BCB1-C03C-4B5C-B66D-0C9BCA8A7204}" type="presOf" srcId="{84C740C6-7C41-4350-828D-6946FB1E9514}" destId="{0B95E466-CE49-4B5E-B75F-D2E38C6BD673}" srcOrd="0" destOrd="0" presId="urn:microsoft.com/office/officeart/2005/8/layout/chevron2"/>
    <dgm:cxn modelId="{B3156D58-395F-4374-8C8F-2554EC6831CF}" srcId="{84C740C6-7C41-4350-828D-6946FB1E9514}" destId="{4194FC36-9C42-4A1B-BAE8-C4C74D1E5954}" srcOrd="1" destOrd="0" parTransId="{F17FC2EA-5E85-4608-A789-923496569CE4}" sibTransId="{6A48D3BD-5B44-4F04-962B-5064835A0519}"/>
    <dgm:cxn modelId="{660B930D-9ECC-4990-BEE2-BAA7A9A37DCE}" srcId="{30641FB6-7AEC-42E5-BAFF-6B7E4DFE9223}" destId="{362F1105-CDA2-451B-A7A8-89EA38F2266B}" srcOrd="1" destOrd="0" parTransId="{68318A24-5889-4726-9205-A1FC76B46AB9}" sibTransId="{7D33000B-5073-4E3D-81E2-424045D1CEC7}"/>
    <dgm:cxn modelId="{93C0CDFD-91BB-48E9-8A17-128B91B2CD31}" type="presOf" srcId="{ADB40BE2-FD9B-45B4-8F6B-73CBA110A763}" destId="{A7A563E1-8351-48DC-8C38-797217FB7928}" srcOrd="0" destOrd="1" presId="urn:microsoft.com/office/officeart/2005/8/layout/chevron2"/>
    <dgm:cxn modelId="{8D90DEB7-87B7-4E62-AED1-43393F91A2AD}" srcId="{932D1501-A11A-4EF8-87EB-6CADEC81BF2C}" destId="{BA09053C-FCB5-427B-A6F4-FE48EF1A0D7D}" srcOrd="1" destOrd="0" parTransId="{6CA4330F-F2EE-4E98-9A27-16C495697E94}" sibTransId="{B3125B16-19F8-433A-AC17-6C1EDA866F7B}"/>
    <dgm:cxn modelId="{59714855-26D3-4F17-822F-2F580AFAA1FA}" type="presOf" srcId="{30641FB6-7AEC-42E5-BAFF-6B7E4DFE9223}" destId="{E439E8AC-EDC6-4254-B419-7848D46AF698}" srcOrd="0" destOrd="0" presId="urn:microsoft.com/office/officeart/2005/8/layout/chevron2"/>
    <dgm:cxn modelId="{9883E996-F378-4A8F-AC22-4F7CB8EB1FE8}" type="presParOf" srcId="{8F6565BD-2918-4E54-AE3F-3EF9230D87D4}" destId="{481C223D-181E-42D9-9899-A63FBDB3F918}" srcOrd="0" destOrd="0" presId="urn:microsoft.com/office/officeart/2005/8/layout/chevron2"/>
    <dgm:cxn modelId="{E21EADC8-ECD3-4599-9D27-423C09A0FF91}" type="presParOf" srcId="{481C223D-181E-42D9-9899-A63FBDB3F918}" destId="{0B95E466-CE49-4B5E-B75F-D2E38C6BD673}" srcOrd="0" destOrd="0" presId="urn:microsoft.com/office/officeart/2005/8/layout/chevron2"/>
    <dgm:cxn modelId="{1E11B38D-F5DB-496F-889E-BB645D5BD35A}" type="presParOf" srcId="{481C223D-181E-42D9-9899-A63FBDB3F918}" destId="{81A350D6-7FC8-4316-901E-DE120E4461FA}" srcOrd="1" destOrd="0" presId="urn:microsoft.com/office/officeart/2005/8/layout/chevron2"/>
    <dgm:cxn modelId="{6D0F5A43-85BD-4335-A9D6-BEC7E346632F}" type="presParOf" srcId="{8F6565BD-2918-4E54-AE3F-3EF9230D87D4}" destId="{A5FBF575-825D-457B-8AF3-25A62D9EC621}" srcOrd="1" destOrd="0" presId="urn:microsoft.com/office/officeart/2005/8/layout/chevron2"/>
    <dgm:cxn modelId="{63178420-672B-4318-97F5-F5E0D845DEE3}" type="presParOf" srcId="{8F6565BD-2918-4E54-AE3F-3EF9230D87D4}" destId="{168D325E-74C9-4A11-8FF9-B596E5DB8448}" srcOrd="2" destOrd="0" presId="urn:microsoft.com/office/officeart/2005/8/layout/chevron2"/>
    <dgm:cxn modelId="{4DD81895-3B00-4E8A-B8D4-7D3335420066}" type="presParOf" srcId="{168D325E-74C9-4A11-8FF9-B596E5DB8448}" destId="{257B55BA-A377-404D-B5C6-E422B0B07BFC}" srcOrd="0" destOrd="0" presId="urn:microsoft.com/office/officeart/2005/8/layout/chevron2"/>
    <dgm:cxn modelId="{35FC6E32-5A1E-4A75-8249-BE95C165F031}" type="presParOf" srcId="{168D325E-74C9-4A11-8FF9-B596E5DB8448}" destId="{A7A563E1-8351-48DC-8C38-797217FB7928}" srcOrd="1" destOrd="0" presId="urn:microsoft.com/office/officeart/2005/8/layout/chevron2"/>
    <dgm:cxn modelId="{D79E7D44-61D9-4DA1-B47B-E7676927C5BD}" type="presParOf" srcId="{8F6565BD-2918-4E54-AE3F-3EF9230D87D4}" destId="{A8C022FE-8777-4AB8-BF53-CA99FFDB4B01}" srcOrd="3" destOrd="0" presId="urn:microsoft.com/office/officeart/2005/8/layout/chevron2"/>
    <dgm:cxn modelId="{37BBAFAA-53CF-4BCD-A670-A94324D807A0}" type="presParOf" srcId="{8F6565BD-2918-4E54-AE3F-3EF9230D87D4}" destId="{93D298D7-B947-460B-8EFB-B334AA1755E2}" srcOrd="4" destOrd="0" presId="urn:microsoft.com/office/officeart/2005/8/layout/chevron2"/>
    <dgm:cxn modelId="{FADC8D7F-C112-4555-A8FC-C5C33F64B314}" type="presParOf" srcId="{93D298D7-B947-460B-8EFB-B334AA1755E2}" destId="{E439E8AC-EDC6-4254-B419-7848D46AF698}" srcOrd="0" destOrd="0" presId="urn:microsoft.com/office/officeart/2005/8/layout/chevron2"/>
    <dgm:cxn modelId="{4E3AA1D8-9690-4565-A6F0-4040C0E75AC0}" type="presParOf" srcId="{93D298D7-B947-460B-8EFB-B334AA1755E2}" destId="{70D48D78-783F-4187-9AE7-97DC6494F854}" srcOrd="1" destOrd="0" presId="urn:microsoft.com/office/officeart/2005/8/layout/chevron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8CD342C-CC23-406E-B055-AEA1A8EB40C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1409EE-216A-4864-9EBE-F2AF846432E7}">
      <dgm:prSet phldrT="[ტექსტი]" custT="1"/>
      <dgm:spPr/>
      <dgm:t>
        <a:bodyPr/>
        <a:lstStyle/>
        <a:p>
          <a:pPr algn="l"/>
          <a:r>
            <a:rPr lang="ka-GE" sz="2000" b="1" smtClean="0">
              <a:solidFill>
                <a:schemeClr val="accent1">
                  <a:lumMod val="50000"/>
                </a:schemeClr>
              </a:solidFill>
            </a:rPr>
            <a:t>კელი </a:t>
          </a:r>
          <a:r>
            <a:rPr lang="ka-GE" sz="2000" b="1" dirty="0" smtClean="0">
              <a:solidFill>
                <a:schemeClr val="accent1">
                  <a:lumMod val="50000"/>
                </a:schemeClr>
              </a:solidFill>
            </a:rPr>
            <a:t>- მოკლე ფიცარი</a:t>
          </a:r>
        </a:p>
        <a:p>
          <a:pPr algn="l"/>
          <a:endParaRPr lang="en-US" sz="2000" dirty="0"/>
        </a:p>
      </dgm:t>
    </dgm:pt>
    <dgm:pt modelId="{9E2E5B8C-E7E4-4C39-B62F-4C77708D84E9}" type="parTrans" cxnId="{67DD3B90-BAFE-4E9C-B1C0-14AE525D7F39}">
      <dgm:prSet/>
      <dgm:spPr/>
      <dgm:t>
        <a:bodyPr/>
        <a:lstStyle/>
        <a:p>
          <a:pPr algn="l"/>
          <a:endParaRPr lang="en-US"/>
        </a:p>
      </dgm:t>
    </dgm:pt>
    <dgm:pt modelId="{C9C09E98-B285-46CA-915F-55F68C48251D}" type="sibTrans" cxnId="{67DD3B90-BAFE-4E9C-B1C0-14AE525D7F39}">
      <dgm:prSet/>
      <dgm:spPr/>
      <dgm:t>
        <a:bodyPr/>
        <a:lstStyle/>
        <a:p>
          <a:pPr algn="l"/>
          <a:endParaRPr lang="en-US"/>
        </a:p>
      </dgm:t>
    </dgm:pt>
    <dgm:pt modelId="{76EDE89E-E4B2-4DD8-BAAC-663506D69361}">
      <dgm:prSet phldrT="[ტექსტი]" custT="1"/>
      <dgm:spPr/>
      <dgm:t>
        <a:bodyPr anchor="ctr"/>
        <a:lstStyle/>
        <a:p>
          <a:pPr algn="l"/>
          <a:r>
            <a:rPr lang="ka-GE" sz="2000" b="1" smtClean="0">
              <a:solidFill>
                <a:schemeClr val="tx1">
                  <a:lumMod val="85000"/>
                </a:schemeClr>
              </a:solidFill>
            </a:rPr>
            <a:t>კელობს - კოჭლობს</a:t>
          </a:r>
          <a:endParaRPr lang="en-US" sz="2000" b="1">
            <a:solidFill>
              <a:schemeClr val="tx1">
                <a:lumMod val="85000"/>
              </a:schemeClr>
            </a:solidFill>
          </a:endParaRPr>
        </a:p>
      </dgm:t>
    </dgm:pt>
    <dgm:pt modelId="{D204CAB3-0DAA-4F7D-8C62-F4486F182BA6}" type="parTrans" cxnId="{3B0F678E-13C5-4FAD-AAA2-1FAF5C87158B}">
      <dgm:prSet/>
      <dgm:spPr/>
      <dgm:t>
        <a:bodyPr/>
        <a:lstStyle/>
        <a:p>
          <a:pPr algn="l"/>
          <a:endParaRPr lang="en-US"/>
        </a:p>
      </dgm:t>
    </dgm:pt>
    <dgm:pt modelId="{6D71E676-4E6B-4F68-9BD3-6B20432F6389}" type="sibTrans" cxnId="{3B0F678E-13C5-4FAD-AAA2-1FAF5C87158B}">
      <dgm:prSet/>
      <dgm:spPr/>
      <dgm:t>
        <a:bodyPr/>
        <a:lstStyle/>
        <a:p>
          <a:pPr algn="l"/>
          <a:endParaRPr lang="en-US"/>
        </a:p>
      </dgm:t>
    </dgm:pt>
    <dgm:pt modelId="{796596EC-19FF-434D-BF21-9CBDD345B282}">
      <dgm:prSet phldrT="[ტექსტი]" custT="1"/>
      <dgm:spPr/>
      <dgm:t>
        <a:bodyPr/>
        <a:lstStyle/>
        <a:p>
          <a:pPr algn="l"/>
          <a:r>
            <a:rPr lang="ka-GE" sz="2000" b="1" smtClean="0">
              <a:solidFill>
                <a:schemeClr val="accent1">
                  <a:lumMod val="50000"/>
                </a:schemeClr>
              </a:solidFill>
            </a:rPr>
            <a:t>ბჟირი -ბრინჯის ფუყე მარცვალი</a:t>
          </a:r>
          <a:endParaRPr lang="en-US" sz="2000" b="1">
            <a:solidFill>
              <a:schemeClr val="accent1">
                <a:lumMod val="50000"/>
              </a:schemeClr>
            </a:solidFill>
          </a:endParaRPr>
        </a:p>
      </dgm:t>
    </dgm:pt>
    <dgm:pt modelId="{20DA0222-C9DC-4890-BCA1-AE95A9623F33}" type="parTrans" cxnId="{2DCD14C8-078F-4197-92A9-66DDD3A19772}">
      <dgm:prSet/>
      <dgm:spPr/>
      <dgm:t>
        <a:bodyPr/>
        <a:lstStyle/>
        <a:p>
          <a:pPr algn="l"/>
          <a:endParaRPr lang="en-US"/>
        </a:p>
      </dgm:t>
    </dgm:pt>
    <dgm:pt modelId="{D59534A4-1F9D-4005-9438-50EA04388E4F}" type="sibTrans" cxnId="{2DCD14C8-078F-4197-92A9-66DDD3A19772}">
      <dgm:prSet/>
      <dgm:spPr/>
      <dgm:t>
        <a:bodyPr/>
        <a:lstStyle/>
        <a:p>
          <a:pPr algn="l"/>
          <a:endParaRPr lang="en-US"/>
        </a:p>
      </dgm:t>
    </dgm:pt>
    <dgm:pt modelId="{B0625859-DED8-44ED-8DB1-98D4C592FD57}">
      <dgm:prSet phldrT="[ტექსტი]" custT="1"/>
      <dgm:spPr/>
      <dgm:t>
        <a:bodyPr anchor="ctr"/>
        <a:lstStyle/>
        <a:p>
          <a:pPr algn="l"/>
          <a:r>
            <a:rPr lang="ka-GE" sz="2000" b="1" smtClean="0"/>
            <a:t>გადაბჟირება</a:t>
          </a:r>
          <a:r>
            <a:rPr lang="ka-GE" sz="2000" smtClean="0"/>
            <a:t> - </a:t>
          </a:r>
          <a:r>
            <a:rPr lang="ka-GE" sz="2000" b="1" smtClean="0"/>
            <a:t>სუნთქვის შეკვრა</a:t>
          </a:r>
          <a:endParaRPr lang="en-US" sz="2000" b="1"/>
        </a:p>
      </dgm:t>
    </dgm:pt>
    <dgm:pt modelId="{12D313A1-7B68-4EBC-9FC4-09AA3C8FB85E}" type="parTrans" cxnId="{F6FC3172-B2B8-4AEE-92B4-E8332420275D}">
      <dgm:prSet/>
      <dgm:spPr/>
      <dgm:t>
        <a:bodyPr/>
        <a:lstStyle/>
        <a:p>
          <a:pPr algn="l"/>
          <a:endParaRPr lang="en-US"/>
        </a:p>
      </dgm:t>
    </dgm:pt>
    <dgm:pt modelId="{0AAD5965-7EAA-4DF2-B750-D53E3F929E93}" type="sibTrans" cxnId="{F6FC3172-B2B8-4AEE-92B4-E8332420275D}">
      <dgm:prSet/>
      <dgm:spPr/>
      <dgm:t>
        <a:bodyPr/>
        <a:lstStyle/>
        <a:p>
          <a:pPr algn="l"/>
          <a:endParaRPr lang="en-US"/>
        </a:p>
      </dgm:t>
    </dgm:pt>
    <dgm:pt modelId="{E14AA159-51BE-40C1-BEDE-9EB3419A881A}" type="pres">
      <dgm:prSet presAssocID="{28CD342C-CC23-406E-B055-AEA1A8EB40C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DA18E9-9A33-4CF3-A58A-6A070EF01039}" type="pres">
      <dgm:prSet presAssocID="{821409EE-216A-4864-9EBE-F2AF846432E7}" presName="parentText" presStyleLbl="node1" presStyleIdx="0" presStyleCnt="2" custScaleY="65580" custLinFactNeighborX="1250" custLinFactNeighborY="-1566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5301AE-55C3-45CD-AA41-A56E6D82A4ED}" type="pres">
      <dgm:prSet presAssocID="{821409EE-216A-4864-9EBE-F2AF846432E7}" presName="childText" presStyleLbl="revTx" presStyleIdx="0" presStyleCnt="2" custScaleY="471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A931F4-E65C-4898-8EC4-74EA250F11E7}" type="pres">
      <dgm:prSet presAssocID="{796596EC-19FF-434D-BF21-9CBDD345B282}" presName="parentText" presStyleLbl="node1" presStyleIdx="1" presStyleCnt="2" custScaleY="61735" custLinFactNeighborY="1170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A183E6-3892-4D94-8D8C-8B6C8EB17440}" type="pres">
      <dgm:prSet presAssocID="{796596EC-19FF-434D-BF21-9CBDD345B28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B1EDAC-D428-4224-BCE4-53379CDCD153}" type="presOf" srcId="{821409EE-216A-4864-9EBE-F2AF846432E7}" destId="{ECDA18E9-9A33-4CF3-A58A-6A070EF01039}" srcOrd="0" destOrd="0" presId="urn:microsoft.com/office/officeart/2005/8/layout/vList2"/>
    <dgm:cxn modelId="{F8897F42-7492-461A-BBE1-D7B1B0FE5C58}" type="presOf" srcId="{28CD342C-CC23-406E-B055-AEA1A8EB40C0}" destId="{E14AA159-51BE-40C1-BEDE-9EB3419A881A}" srcOrd="0" destOrd="0" presId="urn:microsoft.com/office/officeart/2005/8/layout/vList2"/>
    <dgm:cxn modelId="{2DCD14C8-078F-4197-92A9-66DDD3A19772}" srcId="{28CD342C-CC23-406E-B055-AEA1A8EB40C0}" destId="{796596EC-19FF-434D-BF21-9CBDD345B282}" srcOrd="1" destOrd="0" parTransId="{20DA0222-C9DC-4890-BCA1-AE95A9623F33}" sibTransId="{D59534A4-1F9D-4005-9438-50EA04388E4F}"/>
    <dgm:cxn modelId="{67DD3B90-BAFE-4E9C-B1C0-14AE525D7F39}" srcId="{28CD342C-CC23-406E-B055-AEA1A8EB40C0}" destId="{821409EE-216A-4864-9EBE-F2AF846432E7}" srcOrd="0" destOrd="0" parTransId="{9E2E5B8C-E7E4-4C39-B62F-4C77708D84E9}" sibTransId="{C9C09E98-B285-46CA-915F-55F68C48251D}"/>
    <dgm:cxn modelId="{D6B3880B-E262-4873-BFED-3D9866FF76EE}" type="presOf" srcId="{796596EC-19FF-434D-BF21-9CBDD345B282}" destId="{6FA931F4-E65C-4898-8EC4-74EA250F11E7}" srcOrd="0" destOrd="0" presId="urn:microsoft.com/office/officeart/2005/8/layout/vList2"/>
    <dgm:cxn modelId="{E4CFE97E-359E-41C7-80F4-9CBBC06A2018}" type="presOf" srcId="{76EDE89E-E4B2-4DD8-BAAC-663506D69361}" destId="{455301AE-55C3-45CD-AA41-A56E6D82A4ED}" srcOrd="0" destOrd="0" presId="urn:microsoft.com/office/officeart/2005/8/layout/vList2"/>
    <dgm:cxn modelId="{D4F83163-7048-4C2A-83B6-E940E68BBA2D}" type="presOf" srcId="{B0625859-DED8-44ED-8DB1-98D4C592FD57}" destId="{6CA183E6-3892-4D94-8D8C-8B6C8EB17440}" srcOrd="0" destOrd="0" presId="urn:microsoft.com/office/officeart/2005/8/layout/vList2"/>
    <dgm:cxn modelId="{F6FC3172-B2B8-4AEE-92B4-E8332420275D}" srcId="{796596EC-19FF-434D-BF21-9CBDD345B282}" destId="{B0625859-DED8-44ED-8DB1-98D4C592FD57}" srcOrd="0" destOrd="0" parTransId="{12D313A1-7B68-4EBC-9FC4-09AA3C8FB85E}" sibTransId="{0AAD5965-7EAA-4DF2-B750-D53E3F929E93}"/>
    <dgm:cxn modelId="{3B0F678E-13C5-4FAD-AAA2-1FAF5C87158B}" srcId="{821409EE-216A-4864-9EBE-F2AF846432E7}" destId="{76EDE89E-E4B2-4DD8-BAAC-663506D69361}" srcOrd="0" destOrd="0" parTransId="{D204CAB3-0DAA-4F7D-8C62-F4486F182BA6}" sibTransId="{6D71E676-4E6B-4F68-9BD3-6B20432F6389}"/>
    <dgm:cxn modelId="{757A79E6-885F-4C09-9EC2-02DE21910793}" type="presParOf" srcId="{E14AA159-51BE-40C1-BEDE-9EB3419A881A}" destId="{ECDA18E9-9A33-4CF3-A58A-6A070EF01039}" srcOrd="0" destOrd="0" presId="urn:microsoft.com/office/officeart/2005/8/layout/vList2"/>
    <dgm:cxn modelId="{51D73F05-6D7C-499F-BF69-21E3C61EFF71}" type="presParOf" srcId="{E14AA159-51BE-40C1-BEDE-9EB3419A881A}" destId="{455301AE-55C3-45CD-AA41-A56E6D82A4ED}" srcOrd="1" destOrd="0" presId="urn:microsoft.com/office/officeart/2005/8/layout/vList2"/>
    <dgm:cxn modelId="{1D8984A3-36FD-42C8-B240-B76E049CC7D0}" type="presParOf" srcId="{E14AA159-51BE-40C1-BEDE-9EB3419A881A}" destId="{6FA931F4-E65C-4898-8EC4-74EA250F11E7}" srcOrd="2" destOrd="0" presId="urn:microsoft.com/office/officeart/2005/8/layout/vList2"/>
    <dgm:cxn modelId="{29C2CD6F-339D-430F-9592-C6D5BCDD6DC5}" type="presParOf" srcId="{E14AA159-51BE-40C1-BEDE-9EB3419A881A}" destId="{6CA183E6-3892-4D94-8D8C-8B6C8EB17440}" srcOrd="3" destOrd="0" presId="urn:microsoft.com/office/officeart/2005/8/layout/v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8CD342C-CC23-406E-B055-AEA1A8EB40C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1409EE-216A-4864-9EBE-F2AF846432E7}">
      <dgm:prSet phldrT="[ტექსტი]" custT="1"/>
      <dgm:spPr/>
      <dgm:t>
        <a:bodyPr/>
        <a:lstStyle/>
        <a:p>
          <a:endParaRPr lang="ka-GE" sz="2000" b="1" dirty="0" smtClean="0">
            <a:solidFill>
              <a:schemeClr val="accent1">
                <a:lumMod val="50000"/>
              </a:schemeClr>
            </a:solidFill>
          </a:endParaRPr>
        </a:p>
        <a:p>
          <a:r>
            <a:rPr lang="ka-GE" sz="2000" b="1" dirty="0" smtClean="0">
              <a:solidFill>
                <a:schemeClr val="accent1">
                  <a:lumMod val="50000"/>
                </a:schemeClr>
              </a:solidFill>
            </a:rPr>
            <a:t>სინსილა- ფრინველის ან ქვეწარმავლის წიწილა</a:t>
          </a:r>
        </a:p>
        <a:p>
          <a:endParaRPr lang="en-US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9E2E5B8C-E7E4-4C39-B62F-4C77708D84E9}" type="parTrans" cxnId="{67DD3B90-BAFE-4E9C-B1C0-14AE525D7F39}">
      <dgm:prSet/>
      <dgm:spPr/>
      <dgm:t>
        <a:bodyPr/>
        <a:lstStyle/>
        <a:p>
          <a:endParaRPr lang="en-US"/>
        </a:p>
      </dgm:t>
    </dgm:pt>
    <dgm:pt modelId="{C9C09E98-B285-46CA-915F-55F68C48251D}" type="sibTrans" cxnId="{67DD3B90-BAFE-4E9C-B1C0-14AE525D7F39}">
      <dgm:prSet/>
      <dgm:spPr/>
      <dgm:t>
        <a:bodyPr/>
        <a:lstStyle/>
        <a:p>
          <a:endParaRPr lang="en-US"/>
        </a:p>
      </dgm:t>
    </dgm:pt>
    <dgm:pt modelId="{76EDE89E-E4B2-4DD8-BAAC-663506D69361}">
      <dgm:prSet phldrT="[ტექსტი]" custT="1"/>
      <dgm:spPr/>
      <dgm:t>
        <a:bodyPr anchor="ctr"/>
        <a:lstStyle/>
        <a:p>
          <a:r>
            <a:rPr lang="ka-GE" sz="2000" b="1" smtClean="0"/>
            <a:t>სინსილა - მემკვიდრე, შვილი</a:t>
          </a:r>
          <a:endParaRPr lang="en-US" sz="2000" b="1"/>
        </a:p>
      </dgm:t>
    </dgm:pt>
    <dgm:pt modelId="{D204CAB3-0DAA-4F7D-8C62-F4486F182BA6}" type="parTrans" cxnId="{3B0F678E-13C5-4FAD-AAA2-1FAF5C87158B}">
      <dgm:prSet/>
      <dgm:spPr/>
      <dgm:t>
        <a:bodyPr/>
        <a:lstStyle/>
        <a:p>
          <a:endParaRPr lang="en-US"/>
        </a:p>
      </dgm:t>
    </dgm:pt>
    <dgm:pt modelId="{6D71E676-4E6B-4F68-9BD3-6B20432F6389}" type="sibTrans" cxnId="{3B0F678E-13C5-4FAD-AAA2-1FAF5C87158B}">
      <dgm:prSet/>
      <dgm:spPr/>
      <dgm:t>
        <a:bodyPr/>
        <a:lstStyle/>
        <a:p>
          <a:endParaRPr lang="en-US"/>
        </a:p>
      </dgm:t>
    </dgm:pt>
    <dgm:pt modelId="{796596EC-19FF-434D-BF21-9CBDD345B282}">
      <dgm:prSet phldrT="[ტექსტი]" custT="1"/>
      <dgm:spPr/>
      <dgm:t>
        <a:bodyPr/>
        <a:lstStyle/>
        <a:p>
          <a:r>
            <a:rPr lang="ka-GE" sz="2000" b="1" smtClean="0">
              <a:solidFill>
                <a:schemeClr val="accent1">
                  <a:lumMod val="50000"/>
                </a:schemeClr>
              </a:solidFill>
            </a:rPr>
            <a:t>დიკა - ხორბლის ჯიში</a:t>
          </a:r>
          <a:endParaRPr lang="en-US" sz="2000" b="1">
            <a:solidFill>
              <a:schemeClr val="accent1">
                <a:lumMod val="50000"/>
              </a:schemeClr>
            </a:solidFill>
          </a:endParaRPr>
        </a:p>
      </dgm:t>
    </dgm:pt>
    <dgm:pt modelId="{20DA0222-C9DC-4890-BCA1-AE95A9623F33}" type="parTrans" cxnId="{2DCD14C8-078F-4197-92A9-66DDD3A19772}">
      <dgm:prSet/>
      <dgm:spPr/>
      <dgm:t>
        <a:bodyPr/>
        <a:lstStyle/>
        <a:p>
          <a:endParaRPr lang="en-US"/>
        </a:p>
      </dgm:t>
    </dgm:pt>
    <dgm:pt modelId="{D59534A4-1F9D-4005-9438-50EA04388E4F}" type="sibTrans" cxnId="{2DCD14C8-078F-4197-92A9-66DDD3A19772}">
      <dgm:prSet/>
      <dgm:spPr/>
      <dgm:t>
        <a:bodyPr/>
        <a:lstStyle/>
        <a:p>
          <a:endParaRPr lang="en-US"/>
        </a:p>
      </dgm:t>
    </dgm:pt>
    <dgm:pt modelId="{B0625859-DED8-44ED-8DB1-98D4C592FD57}">
      <dgm:prSet phldrT="[ტექსტი]" custT="1"/>
      <dgm:spPr/>
      <dgm:t>
        <a:bodyPr anchor="ctr"/>
        <a:lstStyle/>
        <a:p>
          <a:r>
            <a:rPr lang="ka-GE" sz="2000" b="1" smtClean="0"/>
            <a:t>დიკა - წითურა</a:t>
          </a:r>
          <a:endParaRPr lang="en-US" sz="2000" b="1"/>
        </a:p>
      </dgm:t>
    </dgm:pt>
    <dgm:pt modelId="{12D313A1-7B68-4EBC-9FC4-09AA3C8FB85E}" type="parTrans" cxnId="{F6FC3172-B2B8-4AEE-92B4-E8332420275D}">
      <dgm:prSet/>
      <dgm:spPr/>
      <dgm:t>
        <a:bodyPr/>
        <a:lstStyle/>
        <a:p>
          <a:endParaRPr lang="en-US"/>
        </a:p>
      </dgm:t>
    </dgm:pt>
    <dgm:pt modelId="{0AAD5965-7EAA-4DF2-B750-D53E3F929E93}" type="sibTrans" cxnId="{F6FC3172-B2B8-4AEE-92B4-E8332420275D}">
      <dgm:prSet/>
      <dgm:spPr/>
      <dgm:t>
        <a:bodyPr/>
        <a:lstStyle/>
        <a:p>
          <a:endParaRPr lang="en-US"/>
        </a:p>
      </dgm:t>
    </dgm:pt>
    <dgm:pt modelId="{E14AA159-51BE-40C1-BEDE-9EB3419A881A}" type="pres">
      <dgm:prSet presAssocID="{28CD342C-CC23-406E-B055-AEA1A8EB40C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DA18E9-9A33-4CF3-A58A-6A070EF01039}" type="pres">
      <dgm:prSet presAssocID="{821409EE-216A-4864-9EBE-F2AF846432E7}" presName="parentText" presStyleLbl="node1" presStyleIdx="0" presStyleCnt="2" custScaleX="100000" custScaleY="64800" custLinFactNeighborX="1250" custLinFactNeighborY="-1566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5301AE-55C3-45CD-AA41-A56E6D82A4ED}" type="pres">
      <dgm:prSet presAssocID="{821409EE-216A-4864-9EBE-F2AF846432E7}" presName="childText" presStyleLbl="revTx" presStyleIdx="0" presStyleCnt="2" custScaleY="471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A931F4-E65C-4898-8EC4-74EA250F11E7}" type="pres">
      <dgm:prSet presAssocID="{796596EC-19FF-434D-BF21-9CBDD345B282}" presName="parentText" presStyleLbl="node1" presStyleIdx="1" presStyleCnt="2" custScaleY="61735" custLinFactNeighborY="2829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A183E6-3892-4D94-8D8C-8B6C8EB17440}" type="pres">
      <dgm:prSet presAssocID="{796596EC-19FF-434D-BF21-9CBDD345B282}" presName="childText" presStyleLbl="revTx" presStyleIdx="1" presStyleCnt="2" custLinFactNeighborY="156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ECED6B-D764-4063-ACC0-C9C14B21999D}" type="presOf" srcId="{B0625859-DED8-44ED-8DB1-98D4C592FD57}" destId="{6CA183E6-3892-4D94-8D8C-8B6C8EB17440}" srcOrd="0" destOrd="0" presId="urn:microsoft.com/office/officeart/2005/8/layout/vList2"/>
    <dgm:cxn modelId="{6D079DE8-D4B6-4A0A-9B80-687E89C80757}" type="presOf" srcId="{76EDE89E-E4B2-4DD8-BAAC-663506D69361}" destId="{455301AE-55C3-45CD-AA41-A56E6D82A4ED}" srcOrd="0" destOrd="0" presId="urn:microsoft.com/office/officeart/2005/8/layout/vList2"/>
    <dgm:cxn modelId="{2DCD14C8-078F-4197-92A9-66DDD3A19772}" srcId="{28CD342C-CC23-406E-B055-AEA1A8EB40C0}" destId="{796596EC-19FF-434D-BF21-9CBDD345B282}" srcOrd="1" destOrd="0" parTransId="{20DA0222-C9DC-4890-BCA1-AE95A9623F33}" sibTransId="{D59534A4-1F9D-4005-9438-50EA04388E4F}"/>
    <dgm:cxn modelId="{67DD3B90-BAFE-4E9C-B1C0-14AE525D7F39}" srcId="{28CD342C-CC23-406E-B055-AEA1A8EB40C0}" destId="{821409EE-216A-4864-9EBE-F2AF846432E7}" srcOrd="0" destOrd="0" parTransId="{9E2E5B8C-E7E4-4C39-B62F-4C77708D84E9}" sibTransId="{C9C09E98-B285-46CA-915F-55F68C48251D}"/>
    <dgm:cxn modelId="{02A857B6-B5A6-467C-9E38-391FD1EA14D3}" type="presOf" srcId="{28CD342C-CC23-406E-B055-AEA1A8EB40C0}" destId="{E14AA159-51BE-40C1-BEDE-9EB3419A881A}" srcOrd="0" destOrd="0" presId="urn:microsoft.com/office/officeart/2005/8/layout/vList2"/>
    <dgm:cxn modelId="{B194714C-2B97-4CB3-B36F-E9128173EC58}" type="presOf" srcId="{821409EE-216A-4864-9EBE-F2AF846432E7}" destId="{ECDA18E9-9A33-4CF3-A58A-6A070EF01039}" srcOrd="0" destOrd="0" presId="urn:microsoft.com/office/officeart/2005/8/layout/vList2"/>
    <dgm:cxn modelId="{FE040633-2108-4C71-8BCE-DF396698ABD4}" type="presOf" srcId="{796596EC-19FF-434D-BF21-9CBDD345B282}" destId="{6FA931F4-E65C-4898-8EC4-74EA250F11E7}" srcOrd="0" destOrd="0" presId="urn:microsoft.com/office/officeart/2005/8/layout/vList2"/>
    <dgm:cxn modelId="{3B0F678E-13C5-4FAD-AAA2-1FAF5C87158B}" srcId="{821409EE-216A-4864-9EBE-F2AF846432E7}" destId="{76EDE89E-E4B2-4DD8-BAAC-663506D69361}" srcOrd="0" destOrd="0" parTransId="{D204CAB3-0DAA-4F7D-8C62-F4486F182BA6}" sibTransId="{6D71E676-4E6B-4F68-9BD3-6B20432F6389}"/>
    <dgm:cxn modelId="{F6FC3172-B2B8-4AEE-92B4-E8332420275D}" srcId="{796596EC-19FF-434D-BF21-9CBDD345B282}" destId="{B0625859-DED8-44ED-8DB1-98D4C592FD57}" srcOrd="0" destOrd="0" parTransId="{12D313A1-7B68-4EBC-9FC4-09AA3C8FB85E}" sibTransId="{0AAD5965-7EAA-4DF2-B750-D53E3F929E93}"/>
    <dgm:cxn modelId="{195F6495-5AFC-45E9-BE57-7AC6521EC092}" type="presParOf" srcId="{E14AA159-51BE-40C1-BEDE-9EB3419A881A}" destId="{ECDA18E9-9A33-4CF3-A58A-6A070EF01039}" srcOrd="0" destOrd="0" presId="urn:microsoft.com/office/officeart/2005/8/layout/vList2"/>
    <dgm:cxn modelId="{44B70D00-9728-4A53-9FE1-8DF3FDB8F32B}" type="presParOf" srcId="{E14AA159-51BE-40C1-BEDE-9EB3419A881A}" destId="{455301AE-55C3-45CD-AA41-A56E6D82A4ED}" srcOrd="1" destOrd="0" presId="urn:microsoft.com/office/officeart/2005/8/layout/vList2"/>
    <dgm:cxn modelId="{346896F4-0BAA-4700-8766-F2E1CDF40FB1}" type="presParOf" srcId="{E14AA159-51BE-40C1-BEDE-9EB3419A881A}" destId="{6FA931F4-E65C-4898-8EC4-74EA250F11E7}" srcOrd="2" destOrd="0" presId="urn:microsoft.com/office/officeart/2005/8/layout/vList2"/>
    <dgm:cxn modelId="{E0EEEA91-2703-472A-AC2E-D40B0D2294FD}" type="presParOf" srcId="{E14AA159-51BE-40C1-BEDE-9EB3419A881A}" destId="{6CA183E6-3892-4D94-8D8C-8B6C8EB17440}" srcOrd="3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სათაურის სლაიდ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სუბტიტრი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a-GE" smtClean="0"/>
              <a:t>დააწკაპუნეთ მთავარი ქვესათაურის სტილის რედაქტირებისთვის</a:t>
            </a:r>
            <a:endParaRPr kumimoji="0" lang="en-US"/>
          </a:p>
        </p:txBody>
      </p:sp>
      <p:sp>
        <p:nvSpPr>
          <p:cNvPr id="28" name="სათაური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cxnSp>
        <p:nvCxnSpPr>
          <p:cNvPr id="8" name="პირდაპირი დამაკავშირებალი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პირდაპირი დამაკავშირებალი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თარიღის ჩანაცვლების ველი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16" name="სლაიდის რიცხვის ჩანაცვლების ველი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ქვედა კოლონტიტულის ჩანაცვლების ველი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სათაური და ვერტიკალური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ვერტიკალურ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ვერტიკალური სათაური და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ვერტიკალური სათაურ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ვერტიკალურ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სათაური და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შიგთავსის ჩანაცვლების ველი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14" name="თარიღის ჩანაცვლების ველი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15" name="სლაიდის რიცხვის ჩანაცვლების ველი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ქვედა კოლონტიტულის ჩანაცვლების ველი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სათაური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სექციის ზედა კოლონტიტუ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cxnSp>
        <p:nvCxnSpPr>
          <p:cNvPr id="7" name="პირდაპირი დამაკავშირებალი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ორი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11" name="შიგთავსის ჩანაცვლების ველი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13" name="შიგთავსის ჩანაცვლების ველი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შედარებ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სლაიდის რიცხვის ჩანაცვლების ველი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ქვედა კოლონტიტულის ჩანაცვლების ველი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თარიღის ჩანაცვლების ველი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32" name="შიგთავსის ჩანაცვლების ველი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34" name="შიგთავსის ჩანაცვლების ველი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12" name="ტექსტის ჩანაცვლების ველი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cxnSp>
        <p:nvCxnSpPr>
          <p:cNvPr id="10" name="პირდაპირი დამაკავშირებალი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პირდაპირი დამაკავშირებალი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მხოლოდ სათაურ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თარიღის ჩანაცვლების ველი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4" name="ქვედა კოლონტიტულის ჩანაცვლების ველი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სლაიდის რიცხვის ჩანაცვლების ველი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ცარიე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თარიღის ჩანაცვლების ველი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3" name="ქვედა კოლონტიტულის ჩანაცვლების ველი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შიგთავს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შიგთავსის ჩანაცვლების ველი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31" name="სათაური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8" name="თარიღის ჩანაცვლების ველი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9" name="სლაიდის რიცხვის ჩანაცვლების ველი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ქვედა კოლონტიტულის ჩანაცვლების ველი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სურათ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სურათის ჩანაცვლების ველი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ka-GE" smtClean="0"/>
              <a:t>სურათის დასამატებლად დააწკაპუნეთ ხატულაზე</a:t>
            </a:r>
            <a:endParaRPr kumimoji="0" lang="en-US"/>
          </a:p>
        </p:txBody>
      </p:sp>
      <p:sp>
        <p:nvSpPr>
          <p:cNvPr id="4" name="ტექსტის ჩანაცვლების ველი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8" name="თარიღის ჩანაცვლების ველი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9" name="სლაიდის რიცხვის ჩანაცვლების ველი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ქვედა კოლონტიტულის ჩანაცვლების ველი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ტექსტის ჩანაცვლების ველი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kumimoji="0" lang="ka-GE" smtClean="0"/>
              <a:t>მეორე დონე</a:t>
            </a:r>
          </a:p>
          <a:p>
            <a:pPr lvl="2" eaLnBrk="1" latinLnBrk="0" hangingPunct="1"/>
            <a:r>
              <a:rPr kumimoji="0" lang="ka-GE" smtClean="0"/>
              <a:t>მესამე დონე</a:t>
            </a:r>
          </a:p>
          <a:p>
            <a:pPr lvl="3" eaLnBrk="1" latinLnBrk="0" hangingPunct="1"/>
            <a:r>
              <a:rPr kumimoji="0" lang="ka-GE" smtClean="0"/>
              <a:t>მეოთხე დონე</a:t>
            </a:r>
          </a:p>
          <a:p>
            <a:pPr lvl="4" eaLnBrk="1" latinLnBrk="0" hangingPunct="1"/>
            <a:r>
              <a:rPr kumimoji="0" lang="ka-GE" smtClean="0"/>
              <a:t>მეხუთე დონე</a:t>
            </a:r>
            <a:endParaRPr kumimoji="0" lang="en-US"/>
          </a:p>
        </p:txBody>
      </p:sp>
      <p:sp>
        <p:nvSpPr>
          <p:cNvPr id="24" name="თარიღის ჩანაცვლების ველი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10" name="ქვედა კოლონტიტულის ჩანაცვლების ველი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სლაიდის რიცხვის ჩანაცვლების ველი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სათაურის ჩანაცვლების ველი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image" Target="../media/image11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11" Type="http://schemas.openxmlformats.org/officeDocument/2006/relationships/diagramColors" Target="../diagrams/colors2.xml"/><Relationship Id="rId5" Type="http://schemas.openxmlformats.org/officeDocument/2006/relationships/diagramLayout" Target="../diagrams/layout1.xml"/><Relationship Id="rId10" Type="http://schemas.openxmlformats.org/officeDocument/2006/relationships/diagramQuickStyle" Target="../diagrams/quickStyle2.xml"/><Relationship Id="rId4" Type="http://schemas.openxmlformats.org/officeDocument/2006/relationships/diagramData" Target="../diagrams/data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a-GE" dirty="0" smtClean="0"/>
              <a:t>აჭარული დიალექტის დარგობრივი ლექსიკის </a:t>
            </a:r>
          </a:p>
          <a:p>
            <a:r>
              <a:rPr lang="ka-GE" dirty="0" smtClean="0"/>
              <a:t>მასალების მიხედვით</a:t>
            </a:r>
            <a:endParaRPr lang="en-US" dirty="0"/>
          </a:p>
        </p:txBody>
      </p:sp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>
          <a:xfrm>
            <a:off x="304800" y="1371600"/>
            <a:ext cx="8305800" cy="1981200"/>
          </a:xfrm>
        </p:spPr>
        <p:txBody>
          <a:bodyPr/>
          <a:lstStyle/>
          <a:p>
            <a:r>
              <a:rPr lang="en-US" sz="2800" dirty="0" err="1" smtClean="0">
                <a:solidFill>
                  <a:schemeClr val="bg2"/>
                </a:solidFill>
                <a:latin typeface="AcadMtavr" pitchFamily="2" charset="0"/>
              </a:rPr>
              <a:t>dargobrivi</a:t>
            </a:r>
            <a:r>
              <a:rPr sz="2800" smtClean="0">
                <a:solidFill>
                  <a:schemeClr val="bg2"/>
                </a:solidFill>
                <a:latin typeface="AcadMtavr" pitchFamily="2" charset="0"/>
              </a:rPr>
              <a:t> leqsikis eTnolingvisturi aspeqtebi</a:t>
            </a:r>
            <a:endParaRPr lang="en-US" sz="2800" dirty="0">
              <a:solidFill>
                <a:schemeClr val="bg2"/>
              </a:solidFill>
              <a:latin typeface="AcadMtavr" pitchFamily="2" charset="0"/>
            </a:endParaRPr>
          </a:p>
        </p:txBody>
      </p:sp>
      <p:sp>
        <p:nvSpPr>
          <p:cNvPr id="4" name="ტექსტური ველი 3"/>
          <p:cNvSpPr txBox="1"/>
          <p:nvPr/>
        </p:nvSpPr>
        <p:spPr>
          <a:xfrm>
            <a:off x="5562600" y="914400"/>
            <a:ext cx="2406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a-GE" b="1" i="1" smtClean="0"/>
              <a:t>ნანული ნოღაიდელი</a:t>
            </a:r>
            <a:endParaRPr lang="en-US" b="1"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143000"/>
            <a:ext cx="344497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599" y="3429000"/>
            <a:ext cx="3260489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ტექსტური ველი 3"/>
          <p:cNvSpPr txBox="1"/>
          <p:nvPr/>
        </p:nvSpPr>
        <p:spPr>
          <a:xfrm>
            <a:off x="4267200" y="1143000"/>
            <a:ext cx="3837910" cy="1714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a-GE" smtClean="0"/>
              <a:t>ეთნოლინგვისტიკას საფუძველი </a:t>
            </a:r>
          </a:p>
          <a:p>
            <a:pPr>
              <a:lnSpc>
                <a:spcPct val="150000"/>
              </a:lnSpc>
            </a:pPr>
            <a:r>
              <a:rPr lang="ka-GE" smtClean="0"/>
              <a:t>დაუდო ამერიკის კოლონიზაციამ, </a:t>
            </a:r>
          </a:p>
          <a:p>
            <a:pPr>
              <a:lnSpc>
                <a:spcPct val="150000"/>
              </a:lnSpc>
            </a:pPr>
            <a:r>
              <a:rPr lang="ka-GE" smtClean="0"/>
              <a:t>რამაც განაპირობა კაცობრიობის</a:t>
            </a:r>
          </a:p>
          <a:p>
            <a:pPr>
              <a:lnSpc>
                <a:spcPct val="150000"/>
              </a:lnSpc>
            </a:pPr>
            <a:r>
              <a:rPr lang="ka-GE" smtClean="0"/>
              <a:t>ისტორიის ახლებურად გააზრება.</a:t>
            </a:r>
            <a:endParaRPr lang="en-US"/>
          </a:p>
        </p:txBody>
      </p:sp>
      <p:sp>
        <p:nvSpPr>
          <p:cNvPr id="6" name="ტექსტური ველი 5"/>
          <p:cNvSpPr txBox="1"/>
          <p:nvPr/>
        </p:nvSpPr>
        <p:spPr>
          <a:xfrm>
            <a:off x="609600" y="3352800"/>
            <a:ext cx="4410182" cy="25456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a-GE" smtClean="0"/>
              <a:t>საჭირო გახდა ჩრდ.ამერიკის</a:t>
            </a:r>
          </a:p>
          <a:p>
            <a:pPr>
              <a:lnSpc>
                <a:spcPct val="150000"/>
              </a:lnSpc>
            </a:pPr>
            <a:r>
              <a:rPr lang="ka-GE" smtClean="0"/>
              <a:t>ტერიტორიაზე მცხოვრები ხალხის </a:t>
            </a:r>
          </a:p>
          <a:p>
            <a:pPr>
              <a:lnSpc>
                <a:spcPct val="150000"/>
              </a:lnSpc>
            </a:pPr>
            <a:r>
              <a:rPr lang="ka-GE" smtClean="0"/>
              <a:t>ათობით ენისა თუ ათასობით </a:t>
            </a:r>
          </a:p>
          <a:p>
            <a:pPr>
              <a:lnSpc>
                <a:spcPct val="150000"/>
              </a:lnSpc>
            </a:pPr>
            <a:r>
              <a:rPr lang="ka-GE" smtClean="0"/>
              <a:t>დიალექტის შესწავლა, რათა </a:t>
            </a:r>
          </a:p>
          <a:p>
            <a:pPr>
              <a:lnSpc>
                <a:spcPct val="150000"/>
              </a:lnSpc>
            </a:pPr>
            <a:r>
              <a:rPr lang="ka-GE" smtClean="0"/>
              <a:t>გასცნობოდნენ მათ ი ცხოვრების წესებს,</a:t>
            </a:r>
          </a:p>
          <a:p>
            <a:pPr>
              <a:lnSpc>
                <a:spcPct val="150000"/>
              </a:lnSpc>
            </a:pPr>
            <a:r>
              <a:rPr lang="ka-GE" smtClean="0"/>
              <a:t>რელიგიას, ხელოვნებას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81000"/>
            <a:ext cx="2362200" cy="2900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2590800"/>
            <a:ext cx="1981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4038600"/>
            <a:ext cx="1471474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2743200"/>
            <a:ext cx="2209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00600" y="381000"/>
            <a:ext cx="1752600" cy="2535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ტექსტური ველი 6"/>
          <p:cNvSpPr txBox="1"/>
          <p:nvPr/>
        </p:nvSpPr>
        <p:spPr>
          <a:xfrm>
            <a:off x="762000" y="34290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dirty="0" smtClean="0">
                <a:solidFill>
                  <a:schemeClr val="tx2"/>
                </a:solidFill>
              </a:rPr>
              <a:t>ფრანც ბოასი</a:t>
            </a:r>
          </a:p>
          <a:p>
            <a:pPr algn="ctr"/>
            <a:r>
              <a:rPr lang="ka-GE" sz="1200" b="1" dirty="0" smtClean="0">
                <a:solidFill>
                  <a:schemeClr val="tx2"/>
                </a:solidFill>
              </a:rPr>
              <a:t>1858-1942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8" name="ტექსტური ველი 7"/>
          <p:cNvSpPr txBox="1"/>
          <p:nvPr/>
        </p:nvSpPr>
        <p:spPr>
          <a:xfrm>
            <a:off x="4724400" y="32004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dirty="0" smtClean="0">
                <a:solidFill>
                  <a:schemeClr val="tx2"/>
                </a:solidFill>
              </a:rPr>
              <a:t>ედვარდ </a:t>
            </a:r>
            <a:r>
              <a:rPr lang="ka-GE" sz="1200" b="1" dirty="0" err="1" smtClean="0">
                <a:solidFill>
                  <a:schemeClr val="tx2"/>
                </a:solidFill>
              </a:rPr>
              <a:t>სეპირი</a:t>
            </a:r>
            <a:endParaRPr lang="ka-GE" sz="12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1884–1939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9" name="ტექსტური ველი 8"/>
          <p:cNvSpPr txBox="1"/>
          <p:nvPr/>
        </p:nvSpPr>
        <p:spPr>
          <a:xfrm>
            <a:off x="6477000" y="57150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dirty="0" smtClean="0">
                <a:solidFill>
                  <a:schemeClr val="tx2"/>
                </a:solidFill>
              </a:rPr>
              <a:t>ბენჟამინ უორფი</a:t>
            </a:r>
          </a:p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1897–1941</a:t>
            </a:r>
            <a:endParaRPr lang="en-US" sz="1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Professor William Fole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533400"/>
            <a:ext cx="1714500" cy="2571751"/>
          </a:xfrm>
          <a:prstGeom prst="rect">
            <a:avLst/>
          </a:prstGeom>
          <a:noFill/>
        </p:spPr>
      </p:pic>
      <p:pic>
        <p:nvPicPr>
          <p:cNvPr id="3078" name="Picture 6" descr="Wiliam Foly Introduction to anthropological linguistics-áá¡ á¡á£á áááá¡ á¨ááááá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429000"/>
            <a:ext cx="1932334" cy="2895600"/>
          </a:xfrm>
          <a:prstGeom prst="rect">
            <a:avLst/>
          </a:prstGeom>
          <a:noFill/>
        </p:spPr>
      </p:pic>
      <p:graphicFrame>
        <p:nvGraphicFramePr>
          <p:cNvPr id="5" name="დიაგრამა 4"/>
          <p:cNvGraphicFramePr/>
          <p:nvPr/>
        </p:nvGraphicFramePr>
        <p:xfrm>
          <a:off x="2667000" y="990600"/>
          <a:ext cx="6096000" cy="233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6" name="დიაგრამა 5"/>
          <p:cNvGraphicFramePr/>
          <p:nvPr/>
        </p:nvGraphicFramePr>
        <p:xfrm>
          <a:off x="533400" y="4038600"/>
          <a:ext cx="3657600" cy="149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ტექსტური ველი 6"/>
          <p:cNvSpPr txBox="1"/>
          <p:nvPr/>
        </p:nvSpPr>
        <p:spPr>
          <a:xfrm>
            <a:off x="914400" y="33528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 b="1" dirty="0" smtClean="0">
                <a:solidFill>
                  <a:schemeClr val="tx2">
                    <a:lumMod val="90000"/>
                  </a:schemeClr>
                </a:solidFill>
              </a:rPr>
              <a:t>უილიამ ფოლი</a:t>
            </a:r>
            <a:endParaRPr lang="en-US" sz="1200" b="1" dirty="0">
              <a:solidFill>
                <a:schemeClr val="tx2">
                  <a:lumMod val="90000"/>
                </a:schemeClr>
              </a:solidFill>
            </a:endParaRPr>
          </a:p>
        </p:txBody>
      </p:sp>
      <p:cxnSp>
        <p:nvCxnSpPr>
          <p:cNvPr id="9" name="პირდაპირი ისარი 8"/>
          <p:cNvCxnSpPr/>
          <p:nvPr/>
        </p:nvCxnSpPr>
        <p:spPr>
          <a:xfrm rot="10800000" flipV="1">
            <a:off x="4800600" y="20574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პირდაპირი ისარი 10"/>
          <p:cNvCxnSpPr/>
          <p:nvPr/>
        </p:nvCxnSpPr>
        <p:spPr>
          <a:xfrm>
            <a:off x="6172200" y="20574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 descr="ááááá á¯áááá®áá¨áááá-áá¡ á¡á£á áááá¡ á¨ááááá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4" name="Picture 6" descr="ááá¡ááááá á¨ááááá áá¬ááááááá¡-áá¡ á¡á£á áááá¡ á¨ááááá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1752600"/>
            <a:ext cx="2861076" cy="4572000"/>
          </a:xfrm>
          <a:prstGeom prst="rect">
            <a:avLst/>
          </a:prstGeom>
          <a:noFill/>
        </p:spPr>
      </p:pic>
      <p:pic>
        <p:nvPicPr>
          <p:cNvPr id="17415" name="Picture 7" descr="D:\Documents\Desktop\Новая папка\download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457200"/>
            <a:ext cx="2667000" cy="3653234"/>
          </a:xfrm>
          <a:prstGeom prst="rect">
            <a:avLst/>
          </a:prstGeom>
          <a:noFill/>
        </p:spPr>
      </p:pic>
      <p:sp>
        <p:nvSpPr>
          <p:cNvPr id="6" name="ტექსტური ველი 5"/>
          <p:cNvSpPr txBox="1"/>
          <p:nvPr/>
        </p:nvSpPr>
        <p:spPr>
          <a:xfrm>
            <a:off x="533400" y="4419600"/>
            <a:ext cx="4114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1400" b="1" dirty="0" err="1" smtClean="0">
                <a:solidFill>
                  <a:schemeClr val="accent2">
                    <a:lumMod val="50000"/>
                  </a:schemeClr>
                </a:solidFill>
              </a:rPr>
              <a:t>“აქ</a:t>
            </a:r>
            <a:r>
              <a:rPr lang="ka-GE" sz="1400" b="1" dirty="0" smtClean="0">
                <a:solidFill>
                  <a:schemeClr val="accent2">
                    <a:lumMod val="50000"/>
                  </a:schemeClr>
                </a:solidFill>
              </a:rPr>
              <a:t> თავმოყრილია ისეთი მასალა, ურომლისოდაც მომავალში ვერც კულტურის ისტორიკოსი, ვერც ენათმეცნიერი და ვერც სამეცნიერო ტერმინოლოგიაზე მომუშავე ვერას </a:t>
            </a:r>
            <a:r>
              <a:rPr lang="ka-GE" sz="1400" b="1" dirty="0" err="1" smtClean="0">
                <a:solidFill>
                  <a:schemeClr val="accent2">
                    <a:lumMod val="50000"/>
                  </a:schemeClr>
                </a:solidFill>
              </a:rPr>
              <a:t>გააკეთებს”</a:t>
            </a:r>
            <a:endParaRPr lang="ka-GE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ka-GE" sz="1400" b="1" dirty="0" smtClean="0"/>
          </a:p>
          <a:p>
            <a:pPr algn="r"/>
            <a:r>
              <a:rPr lang="ka-GE" sz="14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ივ.ჯავახიშვილი</a:t>
            </a:r>
            <a:endParaRPr lang="en-US" sz="14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áá áááá á©áá¥ááááá-áá¡ á¡á£á áááá¡ á¨ááááá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990600"/>
            <a:ext cx="3570000" cy="4533901"/>
          </a:xfrm>
          <a:prstGeom prst="rect">
            <a:avLst/>
          </a:prstGeom>
          <a:noFill/>
        </p:spPr>
      </p:pic>
      <p:sp>
        <p:nvSpPr>
          <p:cNvPr id="3" name="ტექსტური ველი 2"/>
          <p:cNvSpPr txBox="1"/>
          <p:nvPr/>
        </p:nvSpPr>
        <p:spPr>
          <a:xfrm>
            <a:off x="914400" y="1524000"/>
            <a:ext cx="2667000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a-GE" sz="1400" b="1" dirty="0" smtClean="0">
                <a:solidFill>
                  <a:schemeClr val="tx2">
                    <a:lumMod val="10000"/>
                  </a:schemeClr>
                </a:solidFill>
              </a:rPr>
              <a:t>ენის ისტორიის ტვირთი </a:t>
            </a:r>
            <a:r>
              <a:rPr lang="ka-GE" sz="1400" b="1" dirty="0" err="1" smtClean="0">
                <a:solidFill>
                  <a:schemeClr val="tx2">
                    <a:lumMod val="10000"/>
                  </a:schemeClr>
                </a:solidFill>
              </a:rPr>
              <a:t>“ენის</a:t>
            </a:r>
            <a:r>
              <a:rPr lang="ka-GE" sz="14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ka-GE" sz="1400" b="1" dirty="0" err="1" smtClean="0">
                <a:solidFill>
                  <a:schemeClr val="tx2">
                    <a:lumMod val="10000"/>
                  </a:schemeClr>
                </a:solidFill>
              </a:rPr>
              <a:t>გეოგრაფიას”</a:t>
            </a:r>
            <a:r>
              <a:rPr lang="ka-GE" sz="1400" b="1" dirty="0" smtClean="0">
                <a:solidFill>
                  <a:schemeClr val="tx2">
                    <a:lumMod val="10000"/>
                  </a:schemeClr>
                </a:solidFill>
              </a:rPr>
              <a:t> უნდა დააწვეს. ისტორიის მქონე ენებისათვისაც ენის გეოგრაფია, </a:t>
            </a:r>
            <a:r>
              <a:rPr lang="ka-GE" sz="1400" b="1" dirty="0" err="1" smtClean="0">
                <a:solidFill>
                  <a:schemeClr val="tx2">
                    <a:lumMod val="10000"/>
                  </a:schemeClr>
                </a:solidFill>
              </a:rPr>
              <a:t>ე.ი</a:t>
            </a:r>
            <a:r>
              <a:rPr lang="ka-GE" sz="1400" b="1" dirty="0" smtClean="0">
                <a:solidFill>
                  <a:schemeClr val="tx2">
                    <a:lumMod val="10000"/>
                  </a:schemeClr>
                </a:solidFill>
              </a:rPr>
              <a:t>. დიალექტებში მოცემული ფაქტები უდიდესი </a:t>
            </a:r>
            <a:r>
              <a:rPr lang="ka-GE" sz="1400" b="1" dirty="0" err="1" smtClean="0">
                <a:solidFill>
                  <a:schemeClr val="tx2">
                    <a:lumMod val="10000"/>
                  </a:schemeClr>
                </a:solidFill>
              </a:rPr>
              <a:t>საუალებაა</a:t>
            </a:r>
            <a:r>
              <a:rPr lang="ka-GE" sz="1400" b="1" dirty="0" smtClean="0">
                <a:solidFill>
                  <a:schemeClr val="tx2">
                    <a:lumMod val="10000"/>
                  </a:schemeClr>
                </a:solidFill>
              </a:rPr>
              <a:t> ენის ისტორიის მკვდარი სინამდვილის </a:t>
            </a:r>
            <a:r>
              <a:rPr lang="ka-GE" sz="1400" b="1" dirty="0" err="1" smtClean="0">
                <a:solidFill>
                  <a:schemeClr val="tx2">
                    <a:lumMod val="10000"/>
                  </a:schemeClr>
                </a:solidFill>
              </a:rPr>
              <a:t>გასაცოცხლებლად”</a:t>
            </a:r>
            <a:endParaRPr lang="ka-GE" sz="1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endParaRPr lang="ka-GE" sz="1400" dirty="0" smtClean="0"/>
          </a:p>
          <a:p>
            <a:pPr algn="r"/>
            <a:r>
              <a:rPr lang="ka-GE" sz="1400" b="1" i="1" dirty="0" err="1" smtClean="0">
                <a:solidFill>
                  <a:schemeClr val="accent1">
                    <a:lumMod val="50000"/>
                  </a:schemeClr>
                </a:solidFill>
              </a:rPr>
              <a:t>არნ.ჩიქობავა</a:t>
            </a:r>
            <a:r>
              <a:rPr lang="ka-GE" sz="14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sz="1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დიაგრამა 1"/>
          <p:cNvGraphicFramePr/>
          <p:nvPr/>
        </p:nvGraphicFramePr>
        <p:xfrm>
          <a:off x="1143000" y="990600"/>
          <a:ext cx="69342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დიაგრამა 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დიაგრამა 1"/>
          <p:cNvGraphicFramePr/>
          <p:nvPr/>
        </p:nvGraphicFramePr>
        <p:xfrm>
          <a:off x="1524000" y="838200"/>
          <a:ext cx="6096000" cy="259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დიაგრამა 6"/>
          <p:cNvGraphicFramePr/>
          <p:nvPr/>
        </p:nvGraphicFramePr>
        <p:xfrm>
          <a:off x="1600200" y="3200400"/>
          <a:ext cx="6096000" cy="281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ფურცელი">
  <a:themeElements>
    <a:clrScheme name="ფურცელი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ფურცელი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ფურცელი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335</TotalTime>
  <Words>207</Words>
  <PresentationFormat>ეკრანი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9</vt:i4>
      </vt:variant>
    </vt:vector>
  </HeadingPairs>
  <TitlesOfParts>
    <vt:vector size="10" baseType="lpstr">
      <vt:lpstr>ფურცელი</vt:lpstr>
      <vt:lpstr>dargobrivi leqsikis eTnolingvisturi aspeqtebi</vt:lpstr>
      <vt:lpstr>სლაიდი 2</vt:lpstr>
      <vt:lpstr>სლაიდი 3</vt:lpstr>
      <vt:lpstr>სლაიდი 4</vt:lpstr>
      <vt:lpstr>სლაიდი 5</vt:lpstr>
      <vt:lpstr>სლაიდი 6</vt:lpstr>
      <vt:lpstr>სლაიდი 7</vt:lpstr>
      <vt:lpstr>სლაიდი 8</vt:lpstr>
      <vt:lpstr>სლაიდი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dargobrivi leqsikis eTnolingvisturi aspeqtebi</dc:title>
  <dc:creator>admin</dc:creator>
  <cp:lastModifiedBy>admin</cp:lastModifiedBy>
  <cp:revision>27</cp:revision>
  <dcterms:created xsi:type="dcterms:W3CDTF">2018-06-17T10:23:16Z</dcterms:created>
  <dcterms:modified xsi:type="dcterms:W3CDTF">2018-06-19T07:14:52Z</dcterms:modified>
</cp:coreProperties>
</file>