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0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6" r:id="rId22"/>
    <p:sldId id="277" r:id="rId23"/>
    <p:sldId id="278" r:id="rId24"/>
    <p:sldId id="279" r:id="rId25"/>
    <p:sldId id="280" r:id="rId26"/>
    <p:sldId id="281" r:id="rId27"/>
    <p:sldId id="282" r:id="rId28"/>
    <p:sldId id="288" r:id="rId29"/>
    <p:sldId id="289" r:id="rId30"/>
    <p:sldId id="291" r:id="rId31"/>
    <p:sldId id="293" r:id="rId32"/>
    <p:sldId id="295" r:id="rId33"/>
    <p:sldId id="297" r:id="rId34"/>
    <p:sldId id="284" r:id="rId35"/>
    <p:sldId id="286" r:id="rId36"/>
    <p:sldId id="298" r:id="rId37"/>
    <p:sldId id="299" r:id="rId38"/>
    <p:sldId id="300" r:id="rId39"/>
    <p:sldId id="301" r:id="rId40"/>
    <p:sldId id="302" r:id="rId41"/>
    <p:sldId id="303" r:id="rId42"/>
    <p:sldId id="304" r:id="rId43"/>
    <p:sldId id="30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55" autoAdjust="0"/>
  </p:normalViewPr>
  <p:slideViewPr>
    <p:cSldViewPr snapToGrid="0">
      <p:cViewPr varScale="1">
        <p:scale>
          <a:sx n="113" d="100"/>
          <a:sy n="113" d="100"/>
        </p:scale>
        <p:origin x="432"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ata23.xml.rels><?xml version="1.0" encoding="UTF-8" standalone="yes"?>
<Relationships xmlns="http://schemas.openxmlformats.org/package/2006/relationships"><Relationship Id="rId1" Type="http://schemas.openxmlformats.org/officeDocument/2006/relationships/image" Target="../media/image17.jpeg"/></Relationships>
</file>

<file path=ppt/diagrams/_rels/data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_rels/data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diagrams/_rels/data7.xml.rels><?xml version="1.0" encoding="UTF-8" standalone="yes"?>
<Relationships xmlns="http://schemas.openxmlformats.org/package/2006/relationships"><Relationship Id="rId1" Type="http://schemas.openxmlformats.org/officeDocument/2006/relationships/image" Target="../media/image9.jpg"/></Relationships>
</file>

<file path=ppt/diagrams/_rels/data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_rels/data9.xml.rels><?xml version="1.0" encoding="UTF-8" standalone="yes"?>
<Relationships xmlns="http://schemas.openxmlformats.org/package/2006/relationships"><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C1A50-1FA7-4E7D-81C2-8F39C1FDCA0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B31498A-39B0-490E-81D4-AEF603729EA5}">
      <dgm:prSet phldrT="[Text]"/>
      <dgm:spPr/>
      <dgm:t>
        <a:bodyPr/>
        <a:lstStyle/>
        <a:p>
          <a:r>
            <a:rPr lang="ka-GE" dirty="0" smtClean="0"/>
            <a:t>ინკლუზია საერთაშორისო განხილვის საგანია</a:t>
          </a:r>
          <a:endParaRPr lang="en-US" dirty="0"/>
        </a:p>
      </dgm:t>
    </dgm:pt>
    <dgm:pt modelId="{57926390-0C62-4270-8725-D973FED15A81}" type="parTrans" cxnId="{59AB77B6-3BEA-426A-ABC9-4AE8B854A3FE}">
      <dgm:prSet/>
      <dgm:spPr/>
      <dgm:t>
        <a:bodyPr/>
        <a:lstStyle/>
        <a:p>
          <a:endParaRPr lang="en-US"/>
        </a:p>
      </dgm:t>
    </dgm:pt>
    <dgm:pt modelId="{AE5D0ABD-EE97-4BCC-BB70-89354F2320D4}" type="sibTrans" cxnId="{59AB77B6-3BEA-426A-ABC9-4AE8B854A3FE}">
      <dgm:prSet/>
      <dgm:spPr/>
      <dgm:t>
        <a:bodyPr/>
        <a:lstStyle/>
        <a:p>
          <a:endParaRPr lang="en-US"/>
        </a:p>
      </dgm:t>
    </dgm:pt>
    <dgm:pt modelId="{8B7CDF5B-B10C-4D55-8478-BD2F2DC4AA65}">
      <dgm:prSet phldrT="[Text]"/>
      <dgm:spPr/>
      <dgm:t>
        <a:bodyPr/>
        <a:lstStyle/>
        <a:p>
          <a:r>
            <a:rPr lang="ka-GE" dirty="0" smtClean="0"/>
            <a:t>ბევრი საზოგადოება აწყდება მის განხორციელებაში სიძნელეებს</a:t>
          </a:r>
          <a:endParaRPr lang="en-US" dirty="0"/>
        </a:p>
      </dgm:t>
    </dgm:pt>
    <dgm:pt modelId="{546C8F73-6393-497B-A61A-8E822DAE27C2}" type="parTrans" cxnId="{7C3FE272-24AF-4CE0-8604-368D6733D657}">
      <dgm:prSet/>
      <dgm:spPr/>
      <dgm:t>
        <a:bodyPr/>
        <a:lstStyle/>
        <a:p>
          <a:endParaRPr lang="en-US"/>
        </a:p>
      </dgm:t>
    </dgm:pt>
    <dgm:pt modelId="{0887C9FC-B276-4485-A28E-D68A18B741BE}" type="sibTrans" cxnId="{7C3FE272-24AF-4CE0-8604-368D6733D657}">
      <dgm:prSet/>
      <dgm:spPr/>
      <dgm:t>
        <a:bodyPr/>
        <a:lstStyle/>
        <a:p>
          <a:endParaRPr lang="en-US"/>
        </a:p>
      </dgm:t>
    </dgm:pt>
    <dgm:pt modelId="{651FF54A-B1CA-4EC0-82DD-D38127D9EA19}">
      <dgm:prSet phldrT="[Text]"/>
      <dgm:spPr/>
      <dgm:t>
        <a:bodyPr/>
        <a:lstStyle/>
        <a:p>
          <a:r>
            <a:rPr lang="ka-GE" dirty="0" smtClean="0"/>
            <a:t>კულტურული ღონისძიებების მიზანშეწონილი გამოყენება ინკლუზიის პროცესის განვითარებას უწყობს ხელს</a:t>
          </a:r>
          <a:endParaRPr lang="en-US" dirty="0"/>
        </a:p>
      </dgm:t>
    </dgm:pt>
    <dgm:pt modelId="{A1164602-6E72-42D1-AA66-C44429FBB2BA}" type="parTrans" cxnId="{0D099125-09F7-489C-BDCA-DF07418DCB73}">
      <dgm:prSet/>
      <dgm:spPr/>
      <dgm:t>
        <a:bodyPr/>
        <a:lstStyle/>
        <a:p>
          <a:endParaRPr lang="en-US"/>
        </a:p>
      </dgm:t>
    </dgm:pt>
    <dgm:pt modelId="{2C349280-E164-481E-80ED-CCC2E9DD1CF6}" type="sibTrans" cxnId="{0D099125-09F7-489C-BDCA-DF07418DCB73}">
      <dgm:prSet/>
      <dgm:spPr/>
      <dgm:t>
        <a:bodyPr/>
        <a:lstStyle/>
        <a:p>
          <a:endParaRPr lang="en-US"/>
        </a:p>
      </dgm:t>
    </dgm:pt>
    <dgm:pt modelId="{2224263A-85DF-4069-BE8A-73D605D1BFF2}" type="pres">
      <dgm:prSet presAssocID="{443C1A50-1FA7-4E7D-81C2-8F39C1FDCA0D}" presName="outerComposite" presStyleCnt="0">
        <dgm:presLayoutVars>
          <dgm:chMax val="5"/>
          <dgm:dir/>
          <dgm:resizeHandles val="exact"/>
        </dgm:presLayoutVars>
      </dgm:prSet>
      <dgm:spPr/>
      <dgm:t>
        <a:bodyPr/>
        <a:lstStyle/>
        <a:p>
          <a:endParaRPr lang="en-US"/>
        </a:p>
      </dgm:t>
    </dgm:pt>
    <dgm:pt modelId="{8B37813A-7BD4-46A5-B249-9922FCF97D88}" type="pres">
      <dgm:prSet presAssocID="{443C1A50-1FA7-4E7D-81C2-8F39C1FDCA0D}" presName="dummyMaxCanvas" presStyleCnt="0">
        <dgm:presLayoutVars/>
      </dgm:prSet>
      <dgm:spPr/>
    </dgm:pt>
    <dgm:pt modelId="{05C0D47D-CA1E-4610-9FF2-4DA94C7C5626}" type="pres">
      <dgm:prSet presAssocID="{443C1A50-1FA7-4E7D-81C2-8F39C1FDCA0D}" presName="ThreeNodes_1" presStyleLbl="node1" presStyleIdx="0" presStyleCnt="3">
        <dgm:presLayoutVars>
          <dgm:bulletEnabled val="1"/>
        </dgm:presLayoutVars>
      </dgm:prSet>
      <dgm:spPr/>
      <dgm:t>
        <a:bodyPr/>
        <a:lstStyle/>
        <a:p>
          <a:endParaRPr lang="en-US"/>
        </a:p>
      </dgm:t>
    </dgm:pt>
    <dgm:pt modelId="{152061EA-3736-4D76-89EF-7FC3C2546D3F}" type="pres">
      <dgm:prSet presAssocID="{443C1A50-1FA7-4E7D-81C2-8F39C1FDCA0D}" presName="ThreeNodes_2" presStyleLbl="node1" presStyleIdx="1" presStyleCnt="3">
        <dgm:presLayoutVars>
          <dgm:bulletEnabled val="1"/>
        </dgm:presLayoutVars>
      </dgm:prSet>
      <dgm:spPr/>
      <dgm:t>
        <a:bodyPr/>
        <a:lstStyle/>
        <a:p>
          <a:endParaRPr lang="en-US"/>
        </a:p>
      </dgm:t>
    </dgm:pt>
    <dgm:pt modelId="{C79CC90A-678D-42CC-BAF4-43300A7925B9}" type="pres">
      <dgm:prSet presAssocID="{443C1A50-1FA7-4E7D-81C2-8F39C1FDCA0D}" presName="ThreeNodes_3" presStyleLbl="node1" presStyleIdx="2" presStyleCnt="3">
        <dgm:presLayoutVars>
          <dgm:bulletEnabled val="1"/>
        </dgm:presLayoutVars>
      </dgm:prSet>
      <dgm:spPr/>
      <dgm:t>
        <a:bodyPr/>
        <a:lstStyle/>
        <a:p>
          <a:endParaRPr lang="en-US"/>
        </a:p>
      </dgm:t>
    </dgm:pt>
    <dgm:pt modelId="{077E87F4-9F52-4124-8414-B6729CAD6F12}" type="pres">
      <dgm:prSet presAssocID="{443C1A50-1FA7-4E7D-81C2-8F39C1FDCA0D}" presName="ThreeConn_1-2" presStyleLbl="fgAccFollowNode1" presStyleIdx="0" presStyleCnt="2">
        <dgm:presLayoutVars>
          <dgm:bulletEnabled val="1"/>
        </dgm:presLayoutVars>
      </dgm:prSet>
      <dgm:spPr/>
      <dgm:t>
        <a:bodyPr/>
        <a:lstStyle/>
        <a:p>
          <a:endParaRPr lang="en-US"/>
        </a:p>
      </dgm:t>
    </dgm:pt>
    <dgm:pt modelId="{A2EE1CE1-9131-408E-A9F6-C9F8C7FCC9DF}" type="pres">
      <dgm:prSet presAssocID="{443C1A50-1FA7-4E7D-81C2-8F39C1FDCA0D}" presName="ThreeConn_2-3" presStyleLbl="fgAccFollowNode1" presStyleIdx="1" presStyleCnt="2">
        <dgm:presLayoutVars>
          <dgm:bulletEnabled val="1"/>
        </dgm:presLayoutVars>
      </dgm:prSet>
      <dgm:spPr/>
      <dgm:t>
        <a:bodyPr/>
        <a:lstStyle/>
        <a:p>
          <a:endParaRPr lang="en-US"/>
        </a:p>
      </dgm:t>
    </dgm:pt>
    <dgm:pt modelId="{4C799090-5F2C-40C5-9C1D-7D3FE441F57A}" type="pres">
      <dgm:prSet presAssocID="{443C1A50-1FA7-4E7D-81C2-8F39C1FDCA0D}" presName="ThreeNodes_1_text" presStyleLbl="node1" presStyleIdx="2" presStyleCnt="3">
        <dgm:presLayoutVars>
          <dgm:bulletEnabled val="1"/>
        </dgm:presLayoutVars>
      </dgm:prSet>
      <dgm:spPr/>
      <dgm:t>
        <a:bodyPr/>
        <a:lstStyle/>
        <a:p>
          <a:endParaRPr lang="en-US"/>
        </a:p>
      </dgm:t>
    </dgm:pt>
    <dgm:pt modelId="{387914C9-E319-40AE-A4B4-C6A449E67233}" type="pres">
      <dgm:prSet presAssocID="{443C1A50-1FA7-4E7D-81C2-8F39C1FDCA0D}" presName="ThreeNodes_2_text" presStyleLbl="node1" presStyleIdx="2" presStyleCnt="3">
        <dgm:presLayoutVars>
          <dgm:bulletEnabled val="1"/>
        </dgm:presLayoutVars>
      </dgm:prSet>
      <dgm:spPr/>
      <dgm:t>
        <a:bodyPr/>
        <a:lstStyle/>
        <a:p>
          <a:endParaRPr lang="en-US"/>
        </a:p>
      </dgm:t>
    </dgm:pt>
    <dgm:pt modelId="{DB1804CD-7D48-479E-9059-024E629651B5}" type="pres">
      <dgm:prSet presAssocID="{443C1A50-1FA7-4E7D-81C2-8F39C1FDCA0D}" presName="ThreeNodes_3_text" presStyleLbl="node1" presStyleIdx="2" presStyleCnt="3">
        <dgm:presLayoutVars>
          <dgm:bulletEnabled val="1"/>
        </dgm:presLayoutVars>
      </dgm:prSet>
      <dgm:spPr/>
      <dgm:t>
        <a:bodyPr/>
        <a:lstStyle/>
        <a:p>
          <a:endParaRPr lang="en-US"/>
        </a:p>
      </dgm:t>
    </dgm:pt>
  </dgm:ptLst>
  <dgm:cxnLst>
    <dgm:cxn modelId="{59AB77B6-3BEA-426A-ABC9-4AE8B854A3FE}" srcId="{443C1A50-1FA7-4E7D-81C2-8F39C1FDCA0D}" destId="{DB31498A-39B0-490E-81D4-AEF603729EA5}" srcOrd="0" destOrd="0" parTransId="{57926390-0C62-4270-8725-D973FED15A81}" sibTransId="{AE5D0ABD-EE97-4BCC-BB70-89354F2320D4}"/>
    <dgm:cxn modelId="{CA34D4A4-62A4-4D12-B794-927931315E3A}" type="presOf" srcId="{0887C9FC-B276-4485-A28E-D68A18B741BE}" destId="{A2EE1CE1-9131-408E-A9F6-C9F8C7FCC9DF}" srcOrd="0" destOrd="0" presId="urn:microsoft.com/office/officeart/2005/8/layout/vProcess5"/>
    <dgm:cxn modelId="{81D54E59-59B8-480B-89B4-7BBBD7E8E0F7}" type="presOf" srcId="{8B7CDF5B-B10C-4D55-8478-BD2F2DC4AA65}" destId="{152061EA-3736-4D76-89EF-7FC3C2546D3F}" srcOrd="0" destOrd="0" presId="urn:microsoft.com/office/officeart/2005/8/layout/vProcess5"/>
    <dgm:cxn modelId="{035DAADD-AA0B-4C0D-BD89-21ECA711A3AD}" type="presOf" srcId="{AE5D0ABD-EE97-4BCC-BB70-89354F2320D4}" destId="{077E87F4-9F52-4124-8414-B6729CAD6F12}" srcOrd="0" destOrd="0" presId="urn:microsoft.com/office/officeart/2005/8/layout/vProcess5"/>
    <dgm:cxn modelId="{199EB9D3-AD70-4F2B-8AA4-45E8679BEC26}" type="presOf" srcId="{DB31498A-39B0-490E-81D4-AEF603729EA5}" destId="{4C799090-5F2C-40C5-9C1D-7D3FE441F57A}" srcOrd="1" destOrd="0" presId="urn:microsoft.com/office/officeart/2005/8/layout/vProcess5"/>
    <dgm:cxn modelId="{7D88B062-1A00-4BC9-9EFE-E405535BDA6B}" type="presOf" srcId="{651FF54A-B1CA-4EC0-82DD-D38127D9EA19}" destId="{C79CC90A-678D-42CC-BAF4-43300A7925B9}" srcOrd="0" destOrd="0" presId="urn:microsoft.com/office/officeart/2005/8/layout/vProcess5"/>
    <dgm:cxn modelId="{85A2B065-ED77-4906-AFE4-D05414214CBF}" type="presOf" srcId="{DB31498A-39B0-490E-81D4-AEF603729EA5}" destId="{05C0D47D-CA1E-4610-9FF2-4DA94C7C5626}" srcOrd="0" destOrd="0" presId="urn:microsoft.com/office/officeart/2005/8/layout/vProcess5"/>
    <dgm:cxn modelId="{0D099125-09F7-489C-BDCA-DF07418DCB73}" srcId="{443C1A50-1FA7-4E7D-81C2-8F39C1FDCA0D}" destId="{651FF54A-B1CA-4EC0-82DD-D38127D9EA19}" srcOrd="2" destOrd="0" parTransId="{A1164602-6E72-42D1-AA66-C44429FBB2BA}" sibTransId="{2C349280-E164-481E-80ED-CCC2E9DD1CF6}"/>
    <dgm:cxn modelId="{35120808-DAA3-48C2-857F-97648A27D0A8}" type="presOf" srcId="{651FF54A-B1CA-4EC0-82DD-D38127D9EA19}" destId="{DB1804CD-7D48-479E-9059-024E629651B5}" srcOrd="1" destOrd="0" presId="urn:microsoft.com/office/officeart/2005/8/layout/vProcess5"/>
    <dgm:cxn modelId="{0430CB17-DB7F-4B99-A0E5-5CD498325CC9}" type="presOf" srcId="{8B7CDF5B-B10C-4D55-8478-BD2F2DC4AA65}" destId="{387914C9-E319-40AE-A4B4-C6A449E67233}" srcOrd="1" destOrd="0" presId="urn:microsoft.com/office/officeart/2005/8/layout/vProcess5"/>
    <dgm:cxn modelId="{7287BFBC-4DE0-4EA8-B601-E7202A06EB52}" type="presOf" srcId="{443C1A50-1FA7-4E7D-81C2-8F39C1FDCA0D}" destId="{2224263A-85DF-4069-BE8A-73D605D1BFF2}" srcOrd="0" destOrd="0" presId="urn:microsoft.com/office/officeart/2005/8/layout/vProcess5"/>
    <dgm:cxn modelId="{7C3FE272-24AF-4CE0-8604-368D6733D657}" srcId="{443C1A50-1FA7-4E7D-81C2-8F39C1FDCA0D}" destId="{8B7CDF5B-B10C-4D55-8478-BD2F2DC4AA65}" srcOrd="1" destOrd="0" parTransId="{546C8F73-6393-497B-A61A-8E822DAE27C2}" sibTransId="{0887C9FC-B276-4485-A28E-D68A18B741BE}"/>
    <dgm:cxn modelId="{E75A9DF8-C25F-4009-98B1-C9E60D632022}" type="presParOf" srcId="{2224263A-85DF-4069-BE8A-73D605D1BFF2}" destId="{8B37813A-7BD4-46A5-B249-9922FCF97D88}" srcOrd="0" destOrd="0" presId="urn:microsoft.com/office/officeart/2005/8/layout/vProcess5"/>
    <dgm:cxn modelId="{93B7B909-02F9-4174-868F-7966D39FE755}" type="presParOf" srcId="{2224263A-85DF-4069-BE8A-73D605D1BFF2}" destId="{05C0D47D-CA1E-4610-9FF2-4DA94C7C5626}" srcOrd="1" destOrd="0" presId="urn:microsoft.com/office/officeart/2005/8/layout/vProcess5"/>
    <dgm:cxn modelId="{A74CEEB8-5EE7-4186-B484-0032E9407AF6}" type="presParOf" srcId="{2224263A-85DF-4069-BE8A-73D605D1BFF2}" destId="{152061EA-3736-4D76-89EF-7FC3C2546D3F}" srcOrd="2" destOrd="0" presId="urn:microsoft.com/office/officeart/2005/8/layout/vProcess5"/>
    <dgm:cxn modelId="{B3C7C253-FEBF-4C0B-8ADB-692E4FC77601}" type="presParOf" srcId="{2224263A-85DF-4069-BE8A-73D605D1BFF2}" destId="{C79CC90A-678D-42CC-BAF4-43300A7925B9}" srcOrd="3" destOrd="0" presId="urn:microsoft.com/office/officeart/2005/8/layout/vProcess5"/>
    <dgm:cxn modelId="{4EF87D54-9D39-40F0-A356-70125032172B}" type="presParOf" srcId="{2224263A-85DF-4069-BE8A-73D605D1BFF2}" destId="{077E87F4-9F52-4124-8414-B6729CAD6F12}" srcOrd="4" destOrd="0" presId="urn:microsoft.com/office/officeart/2005/8/layout/vProcess5"/>
    <dgm:cxn modelId="{0D539FF6-0019-4236-A402-1916E16A1045}" type="presParOf" srcId="{2224263A-85DF-4069-BE8A-73D605D1BFF2}" destId="{A2EE1CE1-9131-408E-A9F6-C9F8C7FCC9DF}" srcOrd="5" destOrd="0" presId="urn:microsoft.com/office/officeart/2005/8/layout/vProcess5"/>
    <dgm:cxn modelId="{1E464252-BAF2-4D58-B75F-D0EC432BDE62}" type="presParOf" srcId="{2224263A-85DF-4069-BE8A-73D605D1BFF2}" destId="{4C799090-5F2C-40C5-9C1D-7D3FE441F57A}" srcOrd="6" destOrd="0" presId="urn:microsoft.com/office/officeart/2005/8/layout/vProcess5"/>
    <dgm:cxn modelId="{537CED23-05ED-4E2E-ACB1-4B6FCF59813C}" type="presParOf" srcId="{2224263A-85DF-4069-BE8A-73D605D1BFF2}" destId="{387914C9-E319-40AE-A4B4-C6A449E67233}" srcOrd="7" destOrd="0" presId="urn:microsoft.com/office/officeart/2005/8/layout/vProcess5"/>
    <dgm:cxn modelId="{B684BD24-5FDB-4683-BBF8-942F3E23BAE0}" type="presParOf" srcId="{2224263A-85DF-4069-BE8A-73D605D1BFF2}" destId="{DB1804CD-7D48-479E-9059-024E629651B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1467F1-E7F9-4C60-8F0D-F6D97228B43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64562826-C1B2-4CF3-B1A9-C73D31B2A4CC}">
      <dgm:prSet phldrT="[Text]"/>
      <dgm:spPr/>
      <dgm:t>
        <a:bodyPr/>
        <a:lstStyle/>
        <a:p>
          <a:r>
            <a:rPr lang="ka-GE" dirty="0" smtClean="0"/>
            <a:t>ხელს უწყობს</a:t>
          </a:r>
          <a:endParaRPr lang="en-US" dirty="0"/>
        </a:p>
      </dgm:t>
    </dgm:pt>
    <dgm:pt modelId="{15F72C3A-E035-470D-ADF8-349D48FEBF0A}" type="parTrans" cxnId="{CBBD0172-FB0C-4216-B909-C3831D76E929}">
      <dgm:prSet/>
      <dgm:spPr/>
      <dgm:t>
        <a:bodyPr/>
        <a:lstStyle/>
        <a:p>
          <a:endParaRPr lang="en-US"/>
        </a:p>
      </dgm:t>
    </dgm:pt>
    <dgm:pt modelId="{E8C6C0FD-5565-4FF6-9C75-F4D6F9802379}" type="sibTrans" cxnId="{CBBD0172-FB0C-4216-B909-C3831D76E929}">
      <dgm:prSet/>
      <dgm:spPr/>
      <dgm:t>
        <a:bodyPr/>
        <a:lstStyle/>
        <a:p>
          <a:endParaRPr lang="en-US"/>
        </a:p>
      </dgm:t>
    </dgm:pt>
    <dgm:pt modelId="{FB04DF90-5988-4812-835A-6F5E01E38F3E}">
      <dgm:prSet phldrT="[Text]" custT="1"/>
      <dgm:spPr/>
      <dgm:t>
        <a:bodyPr/>
        <a:lstStyle/>
        <a:p>
          <a:r>
            <a:rPr lang="en-US" sz="3200" b="1" dirty="0" err="1" smtClean="0"/>
            <a:t>პრობლემის</a:t>
          </a:r>
          <a:r>
            <a:rPr lang="en-US" sz="3200" b="1" dirty="0" smtClean="0"/>
            <a:t> </a:t>
          </a:r>
          <a:r>
            <a:rPr lang="en-US" sz="3200" b="1" dirty="0" err="1" smtClean="0"/>
            <a:t>გადაჭრას</a:t>
          </a:r>
          <a:endParaRPr lang="en-US" sz="1700" dirty="0"/>
        </a:p>
      </dgm:t>
    </dgm:pt>
    <dgm:pt modelId="{7E5C2EFD-E752-444E-8AD5-CB30EE7744FD}" type="parTrans" cxnId="{2A6FD95E-6882-4DB7-A521-23B27F5E1F43}">
      <dgm:prSet/>
      <dgm:spPr/>
      <dgm:t>
        <a:bodyPr/>
        <a:lstStyle/>
        <a:p>
          <a:endParaRPr lang="en-US"/>
        </a:p>
      </dgm:t>
    </dgm:pt>
    <dgm:pt modelId="{549DA155-8DAE-4853-B019-A49D98932225}" type="sibTrans" cxnId="{2A6FD95E-6882-4DB7-A521-23B27F5E1F43}">
      <dgm:prSet/>
      <dgm:spPr/>
      <dgm:t>
        <a:bodyPr/>
        <a:lstStyle/>
        <a:p>
          <a:endParaRPr lang="en-US"/>
        </a:p>
      </dgm:t>
    </dgm:pt>
    <dgm:pt modelId="{D4934277-A691-42EE-B4CE-7615CC57E016}">
      <dgm:prSet phldrT="[Text]"/>
      <dgm:spPr/>
      <dgm:t>
        <a:bodyPr/>
        <a:lstStyle/>
        <a:p>
          <a:r>
            <a:rPr lang="ka-GE" dirty="0" smtClean="0"/>
            <a:t>ხელს უწყობს</a:t>
          </a:r>
          <a:endParaRPr lang="en-US" dirty="0"/>
        </a:p>
      </dgm:t>
    </dgm:pt>
    <dgm:pt modelId="{7346F8E5-E530-4564-A8F4-9B03EF6E6452}" type="parTrans" cxnId="{03CDD376-A019-453D-8A47-4FF3B5967B90}">
      <dgm:prSet/>
      <dgm:spPr/>
      <dgm:t>
        <a:bodyPr/>
        <a:lstStyle/>
        <a:p>
          <a:endParaRPr lang="en-US"/>
        </a:p>
      </dgm:t>
    </dgm:pt>
    <dgm:pt modelId="{FB15B0C3-9E1B-433A-AECE-57E9E9555C23}" type="sibTrans" cxnId="{03CDD376-A019-453D-8A47-4FF3B5967B90}">
      <dgm:prSet/>
      <dgm:spPr/>
      <dgm:t>
        <a:bodyPr/>
        <a:lstStyle/>
        <a:p>
          <a:endParaRPr lang="en-US"/>
        </a:p>
      </dgm:t>
    </dgm:pt>
    <dgm:pt modelId="{B2F169A1-6034-4FEE-8355-A2FA458223C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200" b="1" dirty="0" err="1" smtClean="0"/>
            <a:t>შემოქმედებითი</a:t>
          </a:r>
          <a:r>
            <a:rPr lang="en-US" sz="3200" b="1" dirty="0" smtClean="0"/>
            <a:t> </a:t>
          </a:r>
          <a:r>
            <a:rPr lang="en-US" sz="3200" b="1" dirty="0" err="1" smtClean="0"/>
            <a:t>უნარების</a:t>
          </a:r>
          <a:r>
            <a:rPr lang="en-US" sz="3200" b="1" dirty="0" smtClean="0"/>
            <a:t> </a:t>
          </a:r>
          <a:r>
            <a:rPr lang="en-US" sz="3200" b="1" dirty="0" err="1" smtClean="0"/>
            <a:t>გააქტიურებას</a:t>
          </a:r>
          <a:endParaRPr lang="ka-GE" sz="3200" b="1" dirty="0" smtClean="0"/>
        </a:p>
        <a:p>
          <a:pPr defTabSz="622300">
            <a:lnSpc>
              <a:spcPct val="90000"/>
            </a:lnSpc>
            <a:spcBef>
              <a:spcPct val="0"/>
            </a:spcBef>
            <a:spcAft>
              <a:spcPct val="35000"/>
            </a:spcAft>
          </a:pPr>
          <a:endParaRPr lang="en-US" sz="1700" dirty="0"/>
        </a:p>
      </dgm:t>
    </dgm:pt>
    <dgm:pt modelId="{EB8858D1-D8F7-4A18-8033-0EA118C4B661}" type="parTrans" cxnId="{8BDCB227-6A64-4E1F-B7CD-6BCE6122EA82}">
      <dgm:prSet/>
      <dgm:spPr/>
      <dgm:t>
        <a:bodyPr/>
        <a:lstStyle/>
        <a:p>
          <a:endParaRPr lang="en-US"/>
        </a:p>
      </dgm:t>
    </dgm:pt>
    <dgm:pt modelId="{881068FC-6418-463F-B5F1-383CBEC634D9}" type="sibTrans" cxnId="{8BDCB227-6A64-4E1F-B7CD-6BCE6122EA82}">
      <dgm:prSet/>
      <dgm:spPr/>
      <dgm:t>
        <a:bodyPr/>
        <a:lstStyle/>
        <a:p>
          <a:endParaRPr lang="en-US"/>
        </a:p>
      </dgm:t>
    </dgm:pt>
    <dgm:pt modelId="{B7A10C75-2F6C-47D9-B090-FC2906EE266E}">
      <dgm:prSet phldrT="[Text]"/>
      <dgm:spPr/>
      <dgm:t>
        <a:bodyPr/>
        <a:lstStyle/>
        <a:p>
          <a:r>
            <a:rPr lang="ka-GE" dirty="0" smtClean="0"/>
            <a:t>ხელს უწყობს</a:t>
          </a:r>
          <a:endParaRPr lang="en-US" dirty="0"/>
        </a:p>
      </dgm:t>
    </dgm:pt>
    <dgm:pt modelId="{C94FD620-744D-4B40-8ADD-FB5986C7EFED}" type="parTrans" cxnId="{EA5EE14C-F6BC-4F1F-A9B1-1C7C078004F6}">
      <dgm:prSet/>
      <dgm:spPr/>
      <dgm:t>
        <a:bodyPr/>
        <a:lstStyle/>
        <a:p>
          <a:endParaRPr lang="en-US"/>
        </a:p>
      </dgm:t>
    </dgm:pt>
    <dgm:pt modelId="{076BF000-E83D-4723-BBA6-F6200183BDFF}" type="sibTrans" cxnId="{EA5EE14C-F6BC-4F1F-A9B1-1C7C078004F6}">
      <dgm:prSet/>
      <dgm:spPr/>
      <dgm:t>
        <a:bodyPr/>
        <a:lstStyle/>
        <a:p>
          <a:endParaRPr lang="en-US"/>
        </a:p>
      </dgm:t>
    </dgm:pt>
    <dgm:pt modelId="{D059610B-FA98-4B88-AD1D-1E2BE7B26B3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err="1" smtClean="0"/>
            <a:t>სპონტანური</a:t>
          </a:r>
          <a:r>
            <a:rPr lang="en-US" sz="2400" b="1" dirty="0" smtClean="0"/>
            <a:t> </a:t>
          </a:r>
          <a:r>
            <a:rPr lang="en-US" sz="2400" b="1" dirty="0" err="1" smtClean="0"/>
            <a:t>რეაქციის</a:t>
          </a:r>
          <a:r>
            <a:rPr lang="en-US" sz="2400" b="1" dirty="0" smtClean="0"/>
            <a:t> </a:t>
          </a:r>
          <a:r>
            <a:rPr lang="en-US" sz="2400" b="1" dirty="0" err="1" smtClean="0"/>
            <a:t>გამომუშავებას</a:t>
          </a:r>
          <a:r>
            <a:rPr lang="en-US" sz="2400" b="1" dirty="0" smtClean="0"/>
            <a:t>, </a:t>
          </a:r>
          <a:r>
            <a:rPr lang="en-US" sz="2400" b="1" dirty="0" err="1" smtClean="0"/>
            <a:t>რაც</a:t>
          </a:r>
          <a:r>
            <a:rPr lang="en-US" sz="2400" b="1" dirty="0" smtClean="0"/>
            <a:t> </a:t>
          </a:r>
          <a:r>
            <a:rPr lang="en-US" sz="2400" b="1" dirty="0" err="1" smtClean="0"/>
            <a:t>საჭიროა</a:t>
          </a:r>
          <a:r>
            <a:rPr lang="en-US" sz="2400" b="1" dirty="0" smtClean="0"/>
            <a:t> </a:t>
          </a:r>
          <a:r>
            <a:rPr lang="en-US" sz="2400" b="1" dirty="0" err="1" smtClean="0"/>
            <a:t>არატიპიურ</a:t>
          </a:r>
          <a:r>
            <a:rPr lang="en-US" sz="2400" b="1" dirty="0" smtClean="0"/>
            <a:t> </a:t>
          </a:r>
          <a:r>
            <a:rPr lang="en-US" sz="2400" b="1" dirty="0" err="1" smtClean="0"/>
            <a:t>სიტუაციაში</a:t>
          </a:r>
          <a:r>
            <a:rPr lang="en-US" sz="2400" b="1" dirty="0" smtClean="0"/>
            <a:t> </a:t>
          </a:r>
          <a:r>
            <a:rPr lang="en-US" sz="2400" b="1" dirty="0" err="1" smtClean="0"/>
            <a:t>რეაგირებისათვის</a:t>
          </a:r>
          <a:r>
            <a:rPr lang="en-US" sz="2400" b="1" dirty="0" smtClean="0"/>
            <a:t>, </a:t>
          </a:r>
          <a:r>
            <a:rPr lang="en-US" sz="2400" b="1" dirty="0" err="1" smtClean="0"/>
            <a:t>სოციალური</a:t>
          </a:r>
          <a:r>
            <a:rPr lang="en-US" sz="2400" b="1" dirty="0" smtClean="0"/>
            <a:t> </a:t>
          </a:r>
          <a:r>
            <a:rPr lang="en-US" sz="2400" b="1" dirty="0" err="1" smtClean="0"/>
            <a:t>როლის</a:t>
          </a:r>
          <a:r>
            <a:rPr lang="en-US" sz="2400" b="1" dirty="0" smtClean="0"/>
            <a:t> </a:t>
          </a:r>
          <a:r>
            <a:rPr lang="ka-GE" sz="2400" b="1" dirty="0" smtClean="0"/>
            <a:t>მ</a:t>
          </a:r>
          <a:r>
            <a:rPr lang="en-US" sz="2400" b="1" dirty="0" err="1" smtClean="0"/>
            <a:t>ორგებისათვის</a:t>
          </a:r>
          <a:r>
            <a:rPr lang="en-US" sz="2400" b="1" dirty="0" smtClean="0"/>
            <a:t> </a:t>
          </a:r>
          <a:r>
            <a:rPr lang="en-US" sz="2400" b="1" dirty="0" err="1" smtClean="0"/>
            <a:t>და</a:t>
          </a:r>
          <a:r>
            <a:rPr lang="en-US" sz="2400" b="1" dirty="0" smtClean="0"/>
            <a:t> </a:t>
          </a:r>
          <a:r>
            <a:rPr lang="en-US" sz="2400" b="1" dirty="0" err="1" smtClean="0"/>
            <a:t>ა.შ</a:t>
          </a:r>
          <a:r>
            <a:rPr lang="ka-GE" sz="2400" b="1" dirty="0" smtClean="0"/>
            <a:t>..</a:t>
          </a:r>
          <a:endParaRPr lang="en-US" sz="2400" b="1" dirty="0" smtClean="0"/>
        </a:p>
        <a:p>
          <a:pPr defTabSz="666750">
            <a:lnSpc>
              <a:spcPct val="90000"/>
            </a:lnSpc>
            <a:spcBef>
              <a:spcPct val="0"/>
            </a:spcBef>
            <a:spcAft>
              <a:spcPct val="35000"/>
            </a:spcAft>
          </a:pPr>
          <a:endParaRPr lang="en-US" sz="1700" dirty="0"/>
        </a:p>
      </dgm:t>
    </dgm:pt>
    <dgm:pt modelId="{EE41B8AB-BA15-40EE-AAA3-49ACD2DBA370}" type="parTrans" cxnId="{E8E73523-E2B6-4FA2-80A7-09649FFABA72}">
      <dgm:prSet/>
      <dgm:spPr/>
      <dgm:t>
        <a:bodyPr/>
        <a:lstStyle/>
        <a:p>
          <a:endParaRPr lang="en-US"/>
        </a:p>
      </dgm:t>
    </dgm:pt>
    <dgm:pt modelId="{865C1563-C951-40DF-8A18-93D16C8715F3}" type="sibTrans" cxnId="{E8E73523-E2B6-4FA2-80A7-09649FFABA72}">
      <dgm:prSet/>
      <dgm:spPr/>
      <dgm:t>
        <a:bodyPr/>
        <a:lstStyle/>
        <a:p>
          <a:endParaRPr lang="en-US"/>
        </a:p>
      </dgm:t>
    </dgm:pt>
    <dgm:pt modelId="{FED92AB3-90FB-418C-A12E-23C5C0AEDF71}">
      <dgm:prSet/>
      <dgm:spPr/>
      <dgm:t>
        <a:bodyPr/>
        <a:lstStyle/>
        <a:p>
          <a:endParaRPr lang="ka-GE" sz="1700" dirty="0" smtClean="0"/>
        </a:p>
      </dgm:t>
    </dgm:pt>
    <dgm:pt modelId="{B23B14DF-50AB-480E-991F-9605D5254963}" type="parTrans" cxnId="{A2F7A92D-D872-47D0-8C3E-B54A34FED781}">
      <dgm:prSet/>
      <dgm:spPr/>
      <dgm:t>
        <a:bodyPr/>
        <a:lstStyle/>
        <a:p>
          <a:endParaRPr lang="en-US"/>
        </a:p>
      </dgm:t>
    </dgm:pt>
    <dgm:pt modelId="{50F239C6-FB36-4ADC-A05B-16CD9673FC69}" type="sibTrans" cxnId="{A2F7A92D-D872-47D0-8C3E-B54A34FED781}">
      <dgm:prSet/>
      <dgm:spPr/>
      <dgm:t>
        <a:bodyPr/>
        <a:lstStyle/>
        <a:p>
          <a:endParaRPr lang="en-US"/>
        </a:p>
      </dgm:t>
    </dgm:pt>
    <dgm:pt modelId="{DA74C1C6-694A-49FC-B41C-9383CE86A523}">
      <dgm:prSet/>
      <dgm:spPr/>
      <dgm:t>
        <a:bodyPr/>
        <a:lstStyle/>
        <a:p>
          <a:endParaRPr lang="en-US" sz="1700" dirty="0"/>
        </a:p>
      </dgm:t>
    </dgm:pt>
    <dgm:pt modelId="{9127694B-16AD-400B-8A21-C741D1C2EC87}" type="parTrans" cxnId="{4C63B6E2-6B63-4BF0-8741-9106C2CB7A96}">
      <dgm:prSet/>
      <dgm:spPr/>
      <dgm:t>
        <a:bodyPr/>
        <a:lstStyle/>
        <a:p>
          <a:endParaRPr lang="en-US"/>
        </a:p>
      </dgm:t>
    </dgm:pt>
    <dgm:pt modelId="{9ADA8C31-943A-449F-A7FF-CB9CABF013DF}" type="sibTrans" cxnId="{4C63B6E2-6B63-4BF0-8741-9106C2CB7A96}">
      <dgm:prSet/>
      <dgm:spPr/>
      <dgm:t>
        <a:bodyPr/>
        <a:lstStyle/>
        <a:p>
          <a:endParaRPr lang="en-US"/>
        </a:p>
      </dgm:t>
    </dgm:pt>
    <dgm:pt modelId="{38469239-4456-443B-B301-7E2439F0A85E}" type="pres">
      <dgm:prSet presAssocID="{391467F1-E7F9-4C60-8F0D-F6D97228B43C}" presName="Name0" presStyleCnt="0">
        <dgm:presLayoutVars>
          <dgm:chMax val="5"/>
          <dgm:chPref val="5"/>
          <dgm:dir/>
          <dgm:animLvl val="lvl"/>
        </dgm:presLayoutVars>
      </dgm:prSet>
      <dgm:spPr/>
      <dgm:t>
        <a:bodyPr/>
        <a:lstStyle/>
        <a:p>
          <a:endParaRPr lang="en-US"/>
        </a:p>
      </dgm:t>
    </dgm:pt>
    <dgm:pt modelId="{38A41BB3-87DB-455C-B91D-AEE0626B66A7}" type="pres">
      <dgm:prSet presAssocID="{64562826-C1B2-4CF3-B1A9-C73D31B2A4CC}" presName="parentText1" presStyleLbl="node1" presStyleIdx="0" presStyleCnt="3" custLinFactNeighborX="-1391" custLinFactNeighborY="-405">
        <dgm:presLayoutVars>
          <dgm:chMax/>
          <dgm:chPref val="3"/>
          <dgm:bulletEnabled val="1"/>
        </dgm:presLayoutVars>
      </dgm:prSet>
      <dgm:spPr/>
      <dgm:t>
        <a:bodyPr/>
        <a:lstStyle/>
        <a:p>
          <a:endParaRPr lang="en-US"/>
        </a:p>
      </dgm:t>
    </dgm:pt>
    <dgm:pt modelId="{65A89588-4131-4A9F-A6D2-25B36AB75F72}" type="pres">
      <dgm:prSet presAssocID="{64562826-C1B2-4CF3-B1A9-C73D31B2A4CC}" presName="childText1" presStyleLbl="solidAlignAcc1" presStyleIdx="0" presStyleCnt="3" custScaleX="101474" custLinFactNeighborX="-1876">
        <dgm:presLayoutVars>
          <dgm:chMax val="0"/>
          <dgm:chPref val="0"/>
          <dgm:bulletEnabled val="1"/>
        </dgm:presLayoutVars>
      </dgm:prSet>
      <dgm:spPr/>
      <dgm:t>
        <a:bodyPr/>
        <a:lstStyle/>
        <a:p>
          <a:endParaRPr lang="en-US"/>
        </a:p>
      </dgm:t>
    </dgm:pt>
    <dgm:pt modelId="{6D4CECB0-1282-4A62-B529-DBC6805541F8}" type="pres">
      <dgm:prSet presAssocID="{D4934277-A691-42EE-B4CE-7615CC57E016}" presName="parentText2" presStyleLbl="node1" presStyleIdx="1" presStyleCnt="3" custLinFactNeighborX="-2088" custLinFactNeighborY="-992">
        <dgm:presLayoutVars>
          <dgm:chMax/>
          <dgm:chPref val="3"/>
          <dgm:bulletEnabled val="1"/>
        </dgm:presLayoutVars>
      </dgm:prSet>
      <dgm:spPr/>
      <dgm:t>
        <a:bodyPr/>
        <a:lstStyle/>
        <a:p>
          <a:endParaRPr lang="en-US"/>
        </a:p>
      </dgm:t>
    </dgm:pt>
    <dgm:pt modelId="{091B096F-5694-463B-BF6B-7C14E28EC65D}" type="pres">
      <dgm:prSet presAssocID="{D4934277-A691-42EE-B4CE-7615CC57E016}" presName="childText2" presStyleLbl="solidAlignAcc1" presStyleIdx="1" presStyleCnt="3" custScaleX="111458" custLinFactNeighborX="-713">
        <dgm:presLayoutVars>
          <dgm:chMax val="0"/>
          <dgm:chPref val="0"/>
          <dgm:bulletEnabled val="1"/>
        </dgm:presLayoutVars>
      </dgm:prSet>
      <dgm:spPr/>
      <dgm:t>
        <a:bodyPr/>
        <a:lstStyle/>
        <a:p>
          <a:endParaRPr lang="en-US"/>
        </a:p>
      </dgm:t>
    </dgm:pt>
    <dgm:pt modelId="{2FED735D-8CD3-486D-8692-CEEFDC5479E6}" type="pres">
      <dgm:prSet presAssocID="{B7A10C75-2F6C-47D9-B090-FC2906EE266E}" presName="parentText3" presStyleLbl="node1" presStyleIdx="2" presStyleCnt="3">
        <dgm:presLayoutVars>
          <dgm:chMax/>
          <dgm:chPref val="3"/>
          <dgm:bulletEnabled val="1"/>
        </dgm:presLayoutVars>
      </dgm:prSet>
      <dgm:spPr/>
      <dgm:t>
        <a:bodyPr/>
        <a:lstStyle/>
        <a:p>
          <a:endParaRPr lang="en-US"/>
        </a:p>
      </dgm:t>
    </dgm:pt>
    <dgm:pt modelId="{9206079C-C65F-460F-BB8F-C771A72F031E}" type="pres">
      <dgm:prSet presAssocID="{B7A10C75-2F6C-47D9-B090-FC2906EE266E}" presName="childText3" presStyleLbl="solidAlignAcc1" presStyleIdx="2" presStyleCnt="3" custScaleX="111646" custScaleY="100774" custLinFactNeighborX="7035">
        <dgm:presLayoutVars>
          <dgm:chMax val="0"/>
          <dgm:chPref val="0"/>
          <dgm:bulletEnabled val="1"/>
        </dgm:presLayoutVars>
      </dgm:prSet>
      <dgm:spPr/>
      <dgm:t>
        <a:bodyPr/>
        <a:lstStyle/>
        <a:p>
          <a:endParaRPr lang="en-US"/>
        </a:p>
      </dgm:t>
    </dgm:pt>
  </dgm:ptLst>
  <dgm:cxnLst>
    <dgm:cxn modelId="{68A8BFF1-96AD-40F2-9694-3CE681DFB21F}" type="presOf" srcId="{D059610B-FA98-4B88-AD1D-1E2BE7B26B32}" destId="{9206079C-C65F-460F-BB8F-C771A72F031E}" srcOrd="0" destOrd="0" presId="urn:microsoft.com/office/officeart/2009/3/layout/IncreasingArrowsProcess"/>
    <dgm:cxn modelId="{A2F7A92D-D872-47D0-8C3E-B54A34FED781}" srcId="{64562826-C1B2-4CF3-B1A9-C73D31B2A4CC}" destId="{FED92AB3-90FB-418C-A12E-23C5C0AEDF71}" srcOrd="1" destOrd="0" parTransId="{B23B14DF-50AB-480E-991F-9605D5254963}" sibTransId="{50F239C6-FB36-4ADC-A05B-16CD9673FC69}"/>
    <dgm:cxn modelId="{5095BCAA-3FD3-4BA0-B9CB-2A6A020809C5}" type="presOf" srcId="{FED92AB3-90FB-418C-A12E-23C5C0AEDF71}" destId="{65A89588-4131-4A9F-A6D2-25B36AB75F72}" srcOrd="0" destOrd="1" presId="urn:microsoft.com/office/officeart/2009/3/layout/IncreasingArrowsProcess"/>
    <dgm:cxn modelId="{8BDCB227-6A64-4E1F-B7CD-6BCE6122EA82}" srcId="{D4934277-A691-42EE-B4CE-7615CC57E016}" destId="{B2F169A1-6034-4FEE-8355-A2FA458223C0}" srcOrd="0" destOrd="0" parTransId="{EB8858D1-D8F7-4A18-8033-0EA118C4B661}" sibTransId="{881068FC-6418-463F-B5F1-383CBEC634D9}"/>
    <dgm:cxn modelId="{EAAC7912-E773-4C5C-894F-D5CEB7D9D838}" type="presOf" srcId="{B2F169A1-6034-4FEE-8355-A2FA458223C0}" destId="{091B096F-5694-463B-BF6B-7C14E28EC65D}" srcOrd="0" destOrd="0" presId="urn:microsoft.com/office/officeart/2009/3/layout/IncreasingArrowsProcess"/>
    <dgm:cxn modelId="{329DCD98-9B19-46DE-A2A8-2310CAD58630}" type="presOf" srcId="{FB04DF90-5988-4812-835A-6F5E01E38F3E}" destId="{65A89588-4131-4A9F-A6D2-25B36AB75F72}" srcOrd="0" destOrd="0" presId="urn:microsoft.com/office/officeart/2009/3/layout/IncreasingArrowsProcess"/>
    <dgm:cxn modelId="{CBBD0172-FB0C-4216-B909-C3831D76E929}" srcId="{391467F1-E7F9-4C60-8F0D-F6D97228B43C}" destId="{64562826-C1B2-4CF3-B1A9-C73D31B2A4CC}" srcOrd="0" destOrd="0" parTransId="{15F72C3A-E035-470D-ADF8-349D48FEBF0A}" sibTransId="{E8C6C0FD-5565-4FF6-9C75-F4D6F9802379}"/>
    <dgm:cxn modelId="{3E2FC246-EA76-443F-9776-A7A77CE4046F}" type="presOf" srcId="{B7A10C75-2F6C-47D9-B090-FC2906EE266E}" destId="{2FED735D-8CD3-486D-8692-CEEFDC5479E6}" srcOrd="0" destOrd="0" presId="urn:microsoft.com/office/officeart/2009/3/layout/IncreasingArrowsProcess"/>
    <dgm:cxn modelId="{03CDD376-A019-453D-8A47-4FF3B5967B90}" srcId="{391467F1-E7F9-4C60-8F0D-F6D97228B43C}" destId="{D4934277-A691-42EE-B4CE-7615CC57E016}" srcOrd="1" destOrd="0" parTransId="{7346F8E5-E530-4564-A8F4-9B03EF6E6452}" sibTransId="{FB15B0C3-9E1B-433A-AECE-57E9E9555C23}"/>
    <dgm:cxn modelId="{EA5EE14C-F6BC-4F1F-A9B1-1C7C078004F6}" srcId="{391467F1-E7F9-4C60-8F0D-F6D97228B43C}" destId="{B7A10C75-2F6C-47D9-B090-FC2906EE266E}" srcOrd="2" destOrd="0" parTransId="{C94FD620-744D-4B40-8ADD-FB5986C7EFED}" sibTransId="{076BF000-E83D-4723-BBA6-F6200183BDFF}"/>
    <dgm:cxn modelId="{36087462-1EC2-453F-98D5-B34425C28115}" type="presOf" srcId="{D4934277-A691-42EE-B4CE-7615CC57E016}" destId="{6D4CECB0-1282-4A62-B529-DBC6805541F8}" srcOrd="0" destOrd="0" presId="urn:microsoft.com/office/officeart/2009/3/layout/IncreasingArrowsProcess"/>
    <dgm:cxn modelId="{2A6FD95E-6882-4DB7-A521-23B27F5E1F43}" srcId="{64562826-C1B2-4CF3-B1A9-C73D31B2A4CC}" destId="{FB04DF90-5988-4812-835A-6F5E01E38F3E}" srcOrd="0" destOrd="0" parTransId="{7E5C2EFD-E752-444E-8AD5-CB30EE7744FD}" sibTransId="{549DA155-8DAE-4853-B019-A49D98932225}"/>
    <dgm:cxn modelId="{825E80DA-9665-440A-A472-4B4C18D25708}" type="presOf" srcId="{64562826-C1B2-4CF3-B1A9-C73D31B2A4CC}" destId="{38A41BB3-87DB-455C-B91D-AEE0626B66A7}" srcOrd="0" destOrd="0" presId="urn:microsoft.com/office/officeart/2009/3/layout/IncreasingArrowsProcess"/>
    <dgm:cxn modelId="{E8E73523-E2B6-4FA2-80A7-09649FFABA72}" srcId="{B7A10C75-2F6C-47D9-B090-FC2906EE266E}" destId="{D059610B-FA98-4B88-AD1D-1E2BE7B26B32}" srcOrd="0" destOrd="0" parTransId="{EE41B8AB-BA15-40EE-AAA3-49ACD2DBA370}" sibTransId="{865C1563-C951-40DF-8A18-93D16C8715F3}"/>
    <dgm:cxn modelId="{DF57F210-8B16-4C92-B6C3-7FFF1E745509}" type="presOf" srcId="{DA74C1C6-694A-49FC-B41C-9383CE86A523}" destId="{65A89588-4131-4A9F-A6D2-25B36AB75F72}" srcOrd="0" destOrd="2" presId="urn:microsoft.com/office/officeart/2009/3/layout/IncreasingArrowsProcess"/>
    <dgm:cxn modelId="{113649BA-9B7D-4199-83D2-C16EBBE1AA63}" type="presOf" srcId="{391467F1-E7F9-4C60-8F0D-F6D97228B43C}" destId="{38469239-4456-443B-B301-7E2439F0A85E}" srcOrd="0" destOrd="0" presId="urn:microsoft.com/office/officeart/2009/3/layout/IncreasingArrowsProcess"/>
    <dgm:cxn modelId="{4C63B6E2-6B63-4BF0-8741-9106C2CB7A96}" srcId="{64562826-C1B2-4CF3-B1A9-C73D31B2A4CC}" destId="{DA74C1C6-694A-49FC-B41C-9383CE86A523}" srcOrd="2" destOrd="0" parTransId="{9127694B-16AD-400B-8A21-C741D1C2EC87}" sibTransId="{9ADA8C31-943A-449F-A7FF-CB9CABF013DF}"/>
    <dgm:cxn modelId="{555DAF7F-0152-490C-BA35-80EBE020664C}" type="presParOf" srcId="{38469239-4456-443B-B301-7E2439F0A85E}" destId="{38A41BB3-87DB-455C-B91D-AEE0626B66A7}" srcOrd="0" destOrd="0" presId="urn:microsoft.com/office/officeart/2009/3/layout/IncreasingArrowsProcess"/>
    <dgm:cxn modelId="{5452961B-9798-4DC2-BA7E-6BAC9B8CDFD7}" type="presParOf" srcId="{38469239-4456-443B-B301-7E2439F0A85E}" destId="{65A89588-4131-4A9F-A6D2-25B36AB75F72}" srcOrd="1" destOrd="0" presId="urn:microsoft.com/office/officeart/2009/3/layout/IncreasingArrowsProcess"/>
    <dgm:cxn modelId="{0F954EF2-0550-47CE-94BF-1E8ED0F26185}" type="presParOf" srcId="{38469239-4456-443B-B301-7E2439F0A85E}" destId="{6D4CECB0-1282-4A62-B529-DBC6805541F8}" srcOrd="2" destOrd="0" presId="urn:microsoft.com/office/officeart/2009/3/layout/IncreasingArrowsProcess"/>
    <dgm:cxn modelId="{3C401520-EFAB-4A0A-A8EC-8D960BAEC3CB}" type="presParOf" srcId="{38469239-4456-443B-B301-7E2439F0A85E}" destId="{091B096F-5694-463B-BF6B-7C14E28EC65D}" srcOrd="3" destOrd="0" presId="urn:microsoft.com/office/officeart/2009/3/layout/IncreasingArrowsProcess"/>
    <dgm:cxn modelId="{1B1D3468-53DC-4CFC-8CA8-BE88D68837EE}" type="presParOf" srcId="{38469239-4456-443B-B301-7E2439F0A85E}" destId="{2FED735D-8CD3-486D-8692-CEEFDC5479E6}" srcOrd="4" destOrd="0" presId="urn:microsoft.com/office/officeart/2009/3/layout/IncreasingArrowsProcess"/>
    <dgm:cxn modelId="{B5E750CE-FC1E-4083-87F6-FD95A8D1F5D9}" type="presParOf" srcId="{38469239-4456-443B-B301-7E2439F0A85E}" destId="{9206079C-C65F-460F-BB8F-C771A72F031E}"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D5F149-7C1A-4356-8EB0-15DE2B1C99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BD8ED1-394D-43B8-8068-F7BAEB252426}">
      <dgm:prSet/>
      <dgm:spPr/>
      <dgm:t>
        <a:bodyPr/>
        <a:lstStyle/>
        <a:p>
          <a:r>
            <a:rPr lang="ka-GE" altLang="en-US" b="1" dirty="0" smtClean="0"/>
            <a:t>იძლევა ხელოვნების სფეროში ცოდნის მიღებისა და უნარ-ჩვევების ჩამოყალიბების შესაძლებლობას </a:t>
          </a:r>
          <a:endParaRPr lang="en-US" b="1" dirty="0"/>
        </a:p>
      </dgm:t>
    </dgm:pt>
    <dgm:pt modelId="{AA0753BA-39F2-42AC-8E94-C10AFA37649B}" type="parTrans" cxnId="{4C5905EE-A946-4F69-BC95-21F987F43975}">
      <dgm:prSet/>
      <dgm:spPr/>
      <dgm:t>
        <a:bodyPr/>
        <a:lstStyle/>
        <a:p>
          <a:endParaRPr lang="en-US"/>
        </a:p>
      </dgm:t>
    </dgm:pt>
    <dgm:pt modelId="{E6F14FC2-24BB-4AC2-A8DB-D04322FEB52B}" type="sibTrans" cxnId="{4C5905EE-A946-4F69-BC95-21F987F43975}">
      <dgm:prSet/>
      <dgm:spPr/>
      <dgm:t>
        <a:bodyPr/>
        <a:lstStyle/>
        <a:p>
          <a:endParaRPr lang="en-US"/>
        </a:p>
      </dgm:t>
    </dgm:pt>
    <dgm:pt modelId="{2979990D-9354-4B4A-94FE-2F1BA87476A2}">
      <dgm:prSet/>
      <dgm:spPr/>
      <dgm:t>
        <a:bodyPr/>
        <a:lstStyle/>
        <a:p>
          <a:r>
            <a:rPr lang="ka-GE" altLang="en-US" b="1" dirty="0" smtClean="0"/>
            <a:t>ახორციელებს ბავშვთა განათლებას ინტერაქციის, მგრძნობიარობის, კულტურული ცნობიერების ამაღლების მიზნით</a:t>
          </a:r>
          <a:endParaRPr lang="en-US" altLang="en-US" b="1" dirty="0" smtClean="0"/>
        </a:p>
      </dgm:t>
    </dgm:pt>
    <dgm:pt modelId="{B8F7CA4B-0993-4CF7-929B-E483630C4AFC}" type="parTrans" cxnId="{51141FE2-23B6-4210-8B7E-06D2EBF27FC4}">
      <dgm:prSet/>
      <dgm:spPr/>
      <dgm:t>
        <a:bodyPr/>
        <a:lstStyle/>
        <a:p>
          <a:endParaRPr lang="en-US"/>
        </a:p>
      </dgm:t>
    </dgm:pt>
    <dgm:pt modelId="{64C1F441-B1CB-4711-B7E4-4B44BE094428}" type="sibTrans" cxnId="{51141FE2-23B6-4210-8B7E-06D2EBF27FC4}">
      <dgm:prSet/>
      <dgm:spPr/>
      <dgm:t>
        <a:bodyPr/>
        <a:lstStyle/>
        <a:p>
          <a:endParaRPr lang="en-US"/>
        </a:p>
      </dgm:t>
    </dgm:pt>
    <dgm:pt modelId="{FDAB772C-6215-4B2C-922A-B7D90165CDFB}" type="pres">
      <dgm:prSet presAssocID="{A0D5F149-7C1A-4356-8EB0-15DE2B1C99EE}" presName="linear" presStyleCnt="0">
        <dgm:presLayoutVars>
          <dgm:animLvl val="lvl"/>
          <dgm:resizeHandles val="exact"/>
        </dgm:presLayoutVars>
      </dgm:prSet>
      <dgm:spPr/>
      <dgm:t>
        <a:bodyPr/>
        <a:lstStyle/>
        <a:p>
          <a:endParaRPr lang="en-US"/>
        </a:p>
      </dgm:t>
    </dgm:pt>
    <dgm:pt modelId="{BC68768B-8395-49C5-B971-61E1B08B0731}" type="pres">
      <dgm:prSet presAssocID="{3ABD8ED1-394D-43B8-8068-F7BAEB252426}" presName="parentText" presStyleLbl="node1" presStyleIdx="0" presStyleCnt="2">
        <dgm:presLayoutVars>
          <dgm:chMax val="0"/>
          <dgm:bulletEnabled val="1"/>
        </dgm:presLayoutVars>
      </dgm:prSet>
      <dgm:spPr/>
      <dgm:t>
        <a:bodyPr/>
        <a:lstStyle/>
        <a:p>
          <a:endParaRPr lang="en-US"/>
        </a:p>
      </dgm:t>
    </dgm:pt>
    <dgm:pt modelId="{FD3763C4-F702-4273-B60D-6B811D7B2EAB}" type="pres">
      <dgm:prSet presAssocID="{E6F14FC2-24BB-4AC2-A8DB-D04322FEB52B}" presName="spacer" presStyleCnt="0"/>
      <dgm:spPr/>
    </dgm:pt>
    <dgm:pt modelId="{00336AFA-FC12-42CE-A5CA-F57152CE17C8}" type="pres">
      <dgm:prSet presAssocID="{2979990D-9354-4B4A-94FE-2F1BA87476A2}" presName="parentText" presStyleLbl="node1" presStyleIdx="1" presStyleCnt="2" custLinFactNeighborX="3242" custLinFactNeighborY="16817">
        <dgm:presLayoutVars>
          <dgm:chMax val="0"/>
          <dgm:bulletEnabled val="1"/>
        </dgm:presLayoutVars>
      </dgm:prSet>
      <dgm:spPr/>
      <dgm:t>
        <a:bodyPr/>
        <a:lstStyle/>
        <a:p>
          <a:endParaRPr lang="en-US"/>
        </a:p>
      </dgm:t>
    </dgm:pt>
  </dgm:ptLst>
  <dgm:cxnLst>
    <dgm:cxn modelId="{E8D2253E-CBE3-4FAF-AA03-810D58A0CA13}" type="presOf" srcId="{A0D5F149-7C1A-4356-8EB0-15DE2B1C99EE}" destId="{FDAB772C-6215-4B2C-922A-B7D90165CDFB}" srcOrd="0" destOrd="0" presId="urn:microsoft.com/office/officeart/2005/8/layout/vList2"/>
    <dgm:cxn modelId="{4C5905EE-A946-4F69-BC95-21F987F43975}" srcId="{A0D5F149-7C1A-4356-8EB0-15DE2B1C99EE}" destId="{3ABD8ED1-394D-43B8-8068-F7BAEB252426}" srcOrd="0" destOrd="0" parTransId="{AA0753BA-39F2-42AC-8E94-C10AFA37649B}" sibTransId="{E6F14FC2-24BB-4AC2-A8DB-D04322FEB52B}"/>
    <dgm:cxn modelId="{51141FE2-23B6-4210-8B7E-06D2EBF27FC4}" srcId="{A0D5F149-7C1A-4356-8EB0-15DE2B1C99EE}" destId="{2979990D-9354-4B4A-94FE-2F1BA87476A2}" srcOrd="1" destOrd="0" parTransId="{B8F7CA4B-0993-4CF7-929B-E483630C4AFC}" sibTransId="{64C1F441-B1CB-4711-B7E4-4B44BE094428}"/>
    <dgm:cxn modelId="{89BFE326-31F9-4089-8A66-AC42FDED8CF6}" type="presOf" srcId="{2979990D-9354-4B4A-94FE-2F1BA87476A2}" destId="{00336AFA-FC12-42CE-A5CA-F57152CE17C8}" srcOrd="0" destOrd="0" presId="urn:microsoft.com/office/officeart/2005/8/layout/vList2"/>
    <dgm:cxn modelId="{7889835D-15DC-4C56-9CB4-8BC35314A79D}" type="presOf" srcId="{3ABD8ED1-394D-43B8-8068-F7BAEB252426}" destId="{BC68768B-8395-49C5-B971-61E1B08B0731}" srcOrd="0" destOrd="0" presId="urn:microsoft.com/office/officeart/2005/8/layout/vList2"/>
    <dgm:cxn modelId="{0CE70C90-854A-4FD4-AB4B-2D5E09E858D3}" type="presParOf" srcId="{FDAB772C-6215-4B2C-922A-B7D90165CDFB}" destId="{BC68768B-8395-49C5-B971-61E1B08B0731}" srcOrd="0" destOrd="0" presId="urn:microsoft.com/office/officeart/2005/8/layout/vList2"/>
    <dgm:cxn modelId="{8A3028F3-8B8C-4C48-8194-F1281692E9B5}" type="presParOf" srcId="{FDAB772C-6215-4B2C-922A-B7D90165CDFB}" destId="{FD3763C4-F702-4273-B60D-6B811D7B2EAB}" srcOrd="1" destOrd="0" presId="urn:microsoft.com/office/officeart/2005/8/layout/vList2"/>
    <dgm:cxn modelId="{6043692A-8F10-4185-A85E-F2212888D157}" type="presParOf" srcId="{FDAB772C-6215-4B2C-922A-B7D90165CDFB}" destId="{00336AFA-FC12-42CE-A5CA-F57152CE17C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4E38A8-FD2B-4E0B-BB79-2104046FFA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764F8AC-5559-4492-9C60-A619DE912513}">
      <dgm:prSet phldrT="[Text]"/>
      <dgm:spPr/>
      <dgm:t>
        <a:bodyPr/>
        <a:lstStyle/>
        <a:p>
          <a:r>
            <a:rPr lang="ka-GE" altLang="en-US" dirty="0" smtClean="0"/>
            <a:t>ჰოლისტური ხედვა და მიდგომა</a:t>
          </a:r>
          <a:endParaRPr lang="en-US" dirty="0"/>
        </a:p>
      </dgm:t>
    </dgm:pt>
    <dgm:pt modelId="{98BAEFE2-B407-46CD-8E81-EB185672AE0B}" type="parTrans" cxnId="{EA5A794A-1F9B-40B6-B620-D3DE4D4A0077}">
      <dgm:prSet/>
      <dgm:spPr/>
      <dgm:t>
        <a:bodyPr/>
        <a:lstStyle/>
        <a:p>
          <a:endParaRPr lang="en-US"/>
        </a:p>
      </dgm:t>
    </dgm:pt>
    <dgm:pt modelId="{1A4E89C9-AB11-4A56-8DE5-3A6EF39E2DCF}" type="sibTrans" cxnId="{EA5A794A-1F9B-40B6-B620-D3DE4D4A0077}">
      <dgm:prSet/>
      <dgm:spPr/>
      <dgm:t>
        <a:bodyPr/>
        <a:lstStyle/>
        <a:p>
          <a:endParaRPr lang="en-US"/>
        </a:p>
      </dgm:t>
    </dgm:pt>
    <dgm:pt modelId="{F2465634-CC31-4D95-B37A-EC418BBA89BC}">
      <dgm:prSet/>
      <dgm:spPr/>
      <dgm:t>
        <a:bodyPr/>
        <a:lstStyle/>
        <a:p>
          <a:r>
            <a:rPr lang="ka-GE" altLang="en-US" dirty="0" smtClean="0"/>
            <a:t>შემოქმედება</a:t>
          </a:r>
        </a:p>
      </dgm:t>
    </dgm:pt>
    <dgm:pt modelId="{788D9BCF-3E4F-4856-9D38-B58EA58B86FC}" type="parTrans" cxnId="{62A96A48-85A5-4871-940A-7CF5E22810AE}">
      <dgm:prSet/>
      <dgm:spPr/>
      <dgm:t>
        <a:bodyPr/>
        <a:lstStyle/>
        <a:p>
          <a:endParaRPr lang="en-US"/>
        </a:p>
      </dgm:t>
    </dgm:pt>
    <dgm:pt modelId="{9C4FB228-3B47-448B-9183-EFDEA2816D4A}" type="sibTrans" cxnId="{62A96A48-85A5-4871-940A-7CF5E22810AE}">
      <dgm:prSet/>
      <dgm:spPr/>
      <dgm:t>
        <a:bodyPr/>
        <a:lstStyle/>
        <a:p>
          <a:endParaRPr lang="en-US"/>
        </a:p>
      </dgm:t>
    </dgm:pt>
    <dgm:pt modelId="{50CF1134-A187-4C49-B0B6-59CFB002F176}">
      <dgm:prSet/>
      <dgm:spPr/>
      <dgm:t>
        <a:bodyPr/>
        <a:lstStyle/>
        <a:p>
          <a:r>
            <a:rPr lang="ka-GE" altLang="en-US" dirty="0" smtClean="0"/>
            <a:t>ინტერაქცია და ურთიერთობა</a:t>
          </a:r>
        </a:p>
      </dgm:t>
    </dgm:pt>
    <dgm:pt modelId="{3F9255BA-69DE-44ED-B162-207D90FC766D}" type="parTrans" cxnId="{86F1A0EA-FF93-4394-A029-59B3A6EDAD60}">
      <dgm:prSet/>
      <dgm:spPr/>
      <dgm:t>
        <a:bodyPr/>
        <a:lstStyle/>
        <a:p>
          <a:endParaRPr lang="en-US"/>
        </a:p>
      </dgm:t>
    </dgm:pt>
    <dgm:pt modelId="{35621C1A-5EDD-4337-9925-3699F7A74BC8}" type="sibTrans" cxnId="{86F1A0EA-FF93-4394-A029-59B3A6EDAD60}">
      <dgm:prSet/>
      <dgm:spPr/>
      <dgm:t>
        <a:bodyPr/>
        <a:lstStyle/>
        <a:p>
          <a:endParaRPr lang="en-US"/>
        </a:p>
      </dgm:t>
    </dgm:pt>
    <dgm:pt modelId="{E23AA936-A956-4C32-AF53-0D465B1CDF58}">
      <dgm:prSet/>
      <dgm:spPr/>
      <dgm:t>
        <a:bodyPr/>
        <a:lstStyle/>
        <a:p>
          <a:r>
            <a:rPr lang="ka-GE" altLang="en-US" smtClean="0"/>
            <a:t>თვითდაჯერებულობა და თვითრეალიზაცია</a:t>
          </a:r>
          <a:endParaRPr lang="ka-GE" altLang="en-US" dirty="0" smtClean="0"/>
        </a:p>
      </dgm:t>
    </dgm:pt>
    <dgm:pt modelId="{A679649C-786A-480A-86F5-580E2FD71639}" type="parTrans" cxnId="{969F870E-9B86-4930-A10A-D10FBB5F1858}">
      <dgm:prSet/>
      <dgm:spPr/>
      <dgm:t>
        <a:bodyPr/>
        <a:lstStyle/>
        <a:p>
          <a:endParaRPr lang="en-US"/>
        </a:p>
      </dgm:t>
    </dgm:pt>
    <dgm:pt modelId="{6912F206-97C3-4A20-A164-E510D8BCA63B}" type="sibTrans" cxnId="{969F870E-9B86-4930-A10A-D10FBB5F1858}">
      <dgm:prSet/>
      <dgm:spPr/>
      <dgm:t>
        <a:bodyPr/>
        <a:lstStyle/>
        <a:p>
          <a:endParaRPr lang="en-US"/>
        </a:p>
      </dgm:t>
    </dgm:pt>
    <dgm:pt modelId="{83C01D5F-4EFD-4493-91C8-0E9FE4EB2405}" type="pres">
      <dgm:prSet presAssocID="{8F4E38A8-FD2B-4E0B-BB79-2104046FFA77}" presName="diagram" presStyleCnt="0">
        <dgm:presLayoutVars>
          <dgm:dir/>
          <dgm:resizeHandles val="exact"/>
        </dgm:presLayoutVars>
      </dgm:prSet>
      <dgm:spPr/>
      <dgm:t>
        <a:bodyPr/>
        <a:lstStyle/>
        <a:p>
          <a:endParaRPr lang="en-US"/>
        </a:p>
      </dgm:t>
    </dgm:pt>
    <dgm:pt modelId="{9D1C4DB7-4C9D-4D0A-9F18-5B6E706E94D8}" type="pres">
      <dgm:prSet presAssocID="{1764F8AC-5559-4492-9C60-A619DE912513}" presName="node" presStyleLbl="node1" presStyleIdx="0" presStyleCnt="4">
        <dgm:presLayoutVars>
          <dgm:bulletEnabled val="1"/>
        </dgm:presLayoutVars>
      </dgm:prSet>
      <dgm:spPr/>
      <dgm:t>
        <a:bodyPr/>
        <a:lstStyle/>
        <a:p>
          <a:endParaRPr lang="en-US"/>
        </a:p>
      </dgm:t>
    </dgm:pt>
    <dgm:pt modelId="{3D03F74B-4CF6-4CAE-A26B-4D9D87ADFEAA}" type="pres">
      <dgm:prSet presAssocID="{1A4E89C9-AB11-4A56-8DE5-3A6EF39E2DCF}" presName="sibTrans" presStyleCnt="0"/>
      <dgm:spPr/>
    </dgm:pt>
    <dgm:pt modelId="{A1BC4D5F-FCA6-4BA8-A162-E91272600699}" type="pres">
      <dgm:prSet presAssocID="{F2465634-CC31-4D95-B37A-EC418BBA89BC}" presName="node" presStyleLbl="node1" presStyleIdx="1" presStyleCnt="4">
        <dgm:presLayoutVars>
          <dgm:bulletEnabled val="1"/>
        </dgm:presLayoutVars>
      </dgm:prSet>
      <dgm:spPr/>
      <dgm:t>
        <a:bodyPr/>
        <a:lstStyle/>
        <a:p>
          <a:endParaRPr lang="en-US"/>
        </a:p>
      </dgm:t>
    </dgm:pt>
    <dgm:pt modelId="{B59FA218-D724-4F8B-A49C-4D15573036AB}" type="pres">
      <dgm:prSet presAssocID="{9C4FB228-3B47-448B-9183-EFDEA2816D4A}" presName="sibTrans" presStyleCnt="0"/>
      <dgm:spPr/>
    </dgm:pt>
    <dgm:pt modelId="{F45C88FA-6578-4729-AF37-7BBA518D7AE3}" type="pres">
      <dgm:prSet presAssocID="{50CF1134-A187-4C49-B0B6-59CFB002F176}" presName="node" presStyleLbl="node1" presStyleIdx="2" presStyleCnt="4">
        <dgm:presLayoutVars>
          <dgm:bulletEnabled val="1"/>
        </dgm:presLayoutVars>
      </dgm:prSet>
      <dgm:spPr/>
      <dgm:t>
        <a:bodyPr/>
        <a:lstStyle/>
        <a:p>
          <a:endParaRPr lang="en-US"/>
        </a:p>
      </dgm:t>
    </dgm:pt>
    <dgm:pt modelId="{AE9C6666-EAD6-40CD-BFAA-6B59AEEE828A}" type="pres">
      <dgm:prSet presAssocID="{35621C1A-5EDD-4337-9925-3699F7A74BC8}" presName="sibTrans" presStyleCnt="0"/>
      <dgm:spPr/>
    </dgm:pt>
    <dgm:pt modelId="{E4F39A01-BB89-4630-BC23-5B38DDF7E497}" type="pres">
      <dgm:prSet presAssocID="{E23AA936-A956-4C32-AF53-0D465B1CDF58}" presName="node" presStyleLbl="node1" presStyleIdx="3" presStyleCnt="4">
        <dgm:presLayoutVars>
          <dgm:bulletEnabled val="1"/>
        </dgm:presLayoutVars>
      </dgm:prSet>
      <dgm:spPr/>
      <dgm:t>
        <a:bodyPr/>
        <a:lstStyle/>
        <a:p>
          <a:endParaRPr lang="en-US"/>
        </a:p>
      </dgm:t>
    </dgm:pt>
  </dgm:ptLst>
  <dgm:cxnLst>
    <dgm:cxn modelId="{1F8568AB-8D56-42BB-8722-47BA0F93F48D}" type="presOf" srcId="{8F4E38A8-FD2B-4E0B-BB79-2104046FFA77}" destId="{83C01D5F-4EFD-4493-91C8-0E9FE4EB2405}" srcOrd="0" destOrd="0" presId="urn:microsoft.com/office/officeart/2005/8/layout/default"/>
    <dgm:cxn modelId="{68B2EAC1-9A9A-4CFE-8D8A-28416CD8AAF4}" type="presOf" srcId="{E23AA936-A956-4C32-AF53-0D465B1CDF58}" destId="{E4F39A01-BB89-4630-BC23-5B38DDF7E497}" srcOrd="0" destOrd="0" presId="urn:microsoft.com/office/officeart/2005/8/layout/default"/>
    <dgm:cxn modelId="{62A96A48-85A5-4871-940A-7CF5E22810AE}" srcId="{8F4E38A8-FD2B-4E0B-BB79-2104046FFA77}" destId="{F2465634-CC31-4D95-B37A-EC418BBA89BC}" srcOrd="1" destOrd="0" parTransId="{788D9BCF-3E4F-4856-9D38-B58EA58B86FC}" sibTransId="{9C4FB228-3B47-448B-9183-EFDEA2816D4A}"/>
    <dgm:cxn modelId="{8C58496B-7011-475D-A894-824399ECE70A}" type="presOf" srcId="{F2465634-CC31-4D95-B37A-EC418BBA89BC}" destId="{A1BC4D5F-FCA6-4BA8-A162-E91272600699}" srcOrd="0" destOrd="0" presId="urn:microsoft.com/office/officeart/2005/8/layout/default"/>
    <dgm:cxn modelId="{EA5A794A-1F9B-40B6-B620-D3DE4D4A0077}" srcId="{8F4E38A8-FD2B-4E0B-BB79-2104046FFA77}" destId="{1764F8AC-5559-4492-9C60-A619DE912513}" srcOrd="0" destOrd="0" parTransId="{98BAEFE2-B407-46CD-8E81-EB185672AE0B}" sibTransId="{1A4E89C9-AB11-4A56-8DE5-3A6EF39E2DCF}"/>
    <dgm:cxn modelId="{86F1A0EA-FF93-4394-A029-59B3A6EDAD60}" srcId="{8F4E38A8-FD2B-4E0B-BB79-2104046FFA77}" destId="{50CF1134-A187-4C49-B0B6-59CFB002F176}" srcOrd="2" destOrd="0" parTransId="{3F9255BA-69DE-44ED-B162-207D90FC766D}" sibTransId="{35621C1A-5EDD-4337-9925-3699F7A74BC8}"/>
    <dgm:cxn modelId="{37D3A495-8DA9-4770-85A5-6D35BF96FBDA}" type="presOf" srcId="{1764F8AC-5559-4492-9C60-A619DE912513}" destId="{9D1C4DB7-4C9D-4D0A-9F18-5B6E706E94D8}" srcOrd="0" destOrd="0" presId="urn:microsoft.com/office/officeart/2005/8/layout/default"/>
    <dgm:cxn modelId="{969F870E-9B86-4930-A10A-D10FBB5F1858}" srcId="{8F4E38A8-FD2B-4E0B-BB79-2104046FFA77}" destId="{E23AA936-A956-4C32-AF53-0D465B1CDF58}" srcOrd="3" destOrd="0" parTransId="{A679649C-786A-480A-86F5-580E2FD71639}" sibTransId="{6912F206-97C3-4A20-A164-E510D8BCA63B}"/>
    <dgm:cxn modelId="{07BC1F96-947A-429D-B655-C012C83890E0}" type="presOf" srcId="{50CF1134-A187-4C49-B0B6-59CFB002F176}" destId="{F45C88FA-6578-4729-AF37-7BBA518D7AE3}" srcOrd="0" destOrd="0" presId="urn:microsoft.com/office/officeart/2005/8/layout/default"/>
    <dgm:cxn modelId="{3AB5621E-72D4-4E3D-AC8F-C9F62EFD5ECF}" type="presParOf" srcId="{83C01D5F-4EFD-4493-91C8-0E9FE4EB2405}" destId="{9D1C4DB7-4C9D-4D0A-9F18-5B6E706E94D8}" srcOrd="0" destOrd="0" presId="urn:microsoft.com/office/officeart/2005/8/layout/default"/>
    <dgm:cxn modelId="{33EC14B8-97C3-4D7C-BD1D-3C9B94AF169E}" type="presParOf" srcId="{83C01D5F-4EFD-4493-91C8-0E9FE4EB2405}" destId="{3D03F74B-4CF6-4CAE-A26B-4D9D87ADFEAA}" srcOrd="1" destOrd="0" presId="urn:microsoft.com/office/officeart/2005/8/layout/default"/>
    <dgm:cxn modelId="{FAF0C541-5A48-462E-B2F7-46C0FAD2B5DE}" type="presParOf" srcId="{83C01D5F-4EFD-4493-91C8-0E9FE4EB2405}" destId="{A1BC4D5F-FCA6-4BA8-A162-E91272600699}" srcOrd="2" destOrd="0" presId="urn:microsoft.com/office/officeart/2005/8/layout/default"/>
    <dgm:cxn modelId="{FD75AF1E-593B-4C20-AB53-1E1A7ABD08CD}" type="presParOf" srcId="{83C01D5F-4EFD-4493-91C8-0E9FE4EB2405}" destId="{B59FA218-D724-4F8B-A49C-4D15573036AB}" srcOrd="3" destOrd="0" presId="urn:microsoft.com/office/officeart/2005/8/layout/default"/>
    <dgm:cxn modelId="{F5A62C77-C922-4BCA-B215-CBD047F04BD6}" type="presParOf" srcId="{83C01D5F-4EFD-4493-91C8-0E9FE4EB2405}" destId="{F45C88FA-6578-4729-AF37-7BBA518D7AE3}" srcOrd="4" destOrd="0" presId="urn:microsoft.com/office/officeart/2005/8/layout/default"/>
    <dgm:cxn modelId="{C963E52E-E367-4869-8D69-F47D5E7FD1EA}" type="presParOf" srcId="{83C01D5F-4EFD-4493-91C8-0E9FE4EB2405}" destId="{AE9C6666-EAD6-40CD-BFAA-6B59AEEE828A}" srcOrd="5" destOrd="0" presId="urn:microsoft.com/office/officeart/2005/8/layout/default"/>
    <dgm:cxn modelId="{29C05C9C-C846-4EFE-809F-CC5FFA5A095A}" type="presParOf" srcId="{83C01D5F-4EFD-4493-91C8-0E9FE4EB2405}" destId="{E4F39A01-BB89-4630-BC23-5B38DDF7E49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58C6F3-8788-492F-8D66-99BD6B0E0B8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CB82B0B-0830-48E6-A366-C7C9E5FC53FC}">
      <dgm:prSet phldrT="[Text]" custT="1"/>
      <dgm:spPr/>
      <dgm:t>
        <a:bodyPr/>
        <a:lstStyle/>
        <a:p>
          <a:r>
            <a:rPr lang="ka-GE" sz="2400" b="1" dirty="0" smtClean="0"/>
            <a:t>ინდივიდის შესაძლებლობები</a:t>
          </a:r>
          <a:endParaRPr lang="en-US" sz="2400" b="1" dirty="0"/>
        </a:p>
      </dgm:t>
    </dgm:pt>
    <dgm:pt modelId="{1D5DC6DE-C36A-4347-94C6-FF4C2B96AF32}" type="parTrans" cxnId="{1AEBD034-8F56-4AA1-8048-20619C9ED1BB}">
      <dgm:prSet/>
      <dgm:spPr/>
      <dgm:t>
        <a:bodyPr/>
        <a:lstStyle/>
        <a:p>
          <a:endParaRPr lang="en-US"/>
        </a:p>
      </dgm:t>
    </dgm:pt>
    <dgm:pt modelId="{D2DC6DE4-8E40-4564-9619-45FBC6E3A9D1}" type="sibTrans" cxnId="{1AEBD034-8F56-4AA1-8048-20619C9ED1BB}">
      <dgm:prSet/>
      <dgm:spPr/>
      <dgm:t>
        <a:bodyPr/>
        <a:lstStyle/>
        <a:p>
          <a:endParaRPr lang="en-US"/>
        </a:p>
      </dgm:t>
    </dgm:pt>
    <dgm:pt modelId="{ABEE2F37-2192-4A90-B12A-6CEAA3E9E693}">
      <dgm:prSet phldrT="[Text]" phldr="1"/>
      <dgm:spPr/>
      <dgm:t>
        <a:bodyPr/>
        <a:lstStyle/>
        <a:p>
          <a:endParaRPr lang="en-US"/>
        </a:p>
      </dgm:t>
    </dgm:pt>
    <dgm:pt modelId="{3951E332-8B7F-4E41-A5EE-80C0095BA893}" type="parTrans" cxnId="{185E496C-E25A-4605-95FE-E45AD900AD0F}">
      <dgm:prSet/>
      <dgm:spPr/>
      <dgm:t>
        <a:bodyPr/>
        <a:lstStyle/>
        <a:p>
          <a:endParaRPr lang="en-US"/>
        </a:p>
      </dgm:t>
    </dgm:pt>
    <dgm:pt modelId="{591FF26F-A163-407E-AFD2-2E787E534B84}" type="sibTrans" cxnId="{185E496C-E25A-4605-95FE-E45AD900AD0F}">
      <dgm:prSet/>
      <dgm:spPr/>
      <dgm:t>
        <a:bodyPr/>
        <a:lstStyle/>
        <a:p>
          <a:endParaRPr lang="en-US"/>
        </a:p>
      </dgm:t>
    </dgm:pt>
    <dgm:pt modelId="{99628350-665C-4220-8FDF-8023CCC8BDAE}">
      <dgm:prSet phldrT="[Text]" custT="1"/>
      <dgm:spPr/>
      <dgm:t>
        <a:bodyPr/>
        <a:lstStyle/>
        <a:p>
          <a:r>
            <a:rPr lang="ka-GE" sz="2400" b="1" dirty="0" smtClean="0"/>
            <a:t>ინდივიდის უნარ-ჩვევები</a:t>
          </a:r>
          <a:endParaRPr lang="en-US" sz="2400" b="1" dirty="0"/>
        </a:p>
      </dgm:t>
    </dgm:pt>
    <dgm:pt modelId="{4CD3891D-FA73-44A2-9BCD-A594B21BD088}" type="parTrans" cxnId="{6DA45BC8-BF72-43D2-ABCC-C5B9E3C21FF8}">
      <dgm:prSet/>
      <dgm:spPr/>
      <dgm:t>
        <a:bodyPr/>
        <a:lstStyle/>
        <a:p>
          <a:endParaRPr lang="en-US"/>
        </a:p>
      </dgm:t>
    </dgm:pt>
    <dgm:pt modelId="{DC808CF5-F5D5-4579-BD57-CBA91689F00F}" type="sibTrans" cxnId="{6DA45BC8-BF72-43D2-ABCC-C5B9E3C21FF8}">
      <dgm:prSet/>
      <dgm:spPr/>
      <dgm:t>
        <a:bodyPr/>
        <a:lstStyle/>
        <a:p>
          <a:endParaRPr lang="en-US"/>
        </a:p>
      </dgm:t>
    </dgm:pt>
    <dgm:pt modelId="{E349D36C-D243-456A-A5C9-FC53684AA036}">
      <dgm:prSet phldrT="[Text]" phldr="1"/>
      <dgm:spPr/>
      <dgm:t>
        <a:bodyPr/>
        <a:lstStyle/>
        <a:p>
          <a:endParaRPr lang="en-US"/>
        </a:p>
      </dgm:t>
    </dgm:pt>
    <dgm:pt modelId="{8AD4004C-E891-416C-A03C-462693411407}" type="parTrans" cxnId="{460BB7B9-2EB9-4BAE-B079-E24324C48329}">
      <dgm:prSet/>
      <dgm:spPr/>
      <dgm:t>
        <a:bodyPr/>
        <a:lstStyle/>
        <a:p>
          <a:endParaRPr lang="en-US"/>
        </a:p>
      </dgm:t>
    </dgm:pt>
    <dgm:pt modelId="{DC3DF622-9129-41EA-9606-7EC2955BA609}" type="sibTrans" cxnId="{460BB7B9-2EB9-4BAE-B079-E24324C48329}">
      <dgm:prSet/>
      <dgm:spPr/>
      <dgm:t>
        <a:bodyPr/>
        <a:lstStyle/>
        <a:p>
          <a:endParaRPr lang="en-US"/>
        </a:p>
      </dgm:t>
    </dgm:pt>
    <dgm:pt modelId="{C155BD27-BDCD-4FCB-B03B-E8F1CF5C9EC0}">
      <dgm:prSet phldrT="[Text]" custT="1"/>
      <dgm:spPr/>
      <dgm:t>
        <a:bodyPr/>
        <a:lstStyle/>
        <a:p>
          <a:r>
            <a:rPr lang="ka-GE" sz="2400" b="1" dirty="0" smtClean="0"/>
            <a:t>გარემოსთან ინტერაქცია</a:t>
          </a:r>
          <a:endParaRPr lang="en-US" sz="2400" b="1" dirty="0"/>
        </a:p>
      </dgm:t>
    </dgm:pt>
    <dgm:pt modelId="{1B61A730-94AD-4495-90CB-B913E9932A0F}" type="parTrans" cxnId="{D918E97F-60A5-46D8-83D5-37C9DC578669}">
      <dgm:prSet/>
      <dgm:spPr/>
      <dgm:t>
        <a:bodyPr/>
        <a:lstStyle/>
        <a:p>
          <a:endParaRPr lang="en-US"/>
        </a:p>
      </dgm:t>
    </dgm:pt>
    <dgm:pt modelId="{663E02C4-61F1-4642-A762-C2E91D012484}" type="sibTrans" cxnId="{D918E97F-60A5-46D8-83D5-37C9DC578669}">
      <dgm:prSet/>
      <dgm:spPr/>
      <dgm:t>
        <a:bodyPr/>
        <a:lstStyle/>
        <a:p>
          <a:endParaRPr lang="en-US"/>
        </a:p>
      </dgm:t>
    </dgm:pt>
    <dgm:pt modelId="{16AD4BD3-0EDF-439D-B099-7998AFE4C62C}">
      <dgm:prSet phldrT="[Text]"/>
      <dgm:spPr/>
      <dgm:t>
        <a:bodyPr/>
        <a:lstStyle/>
        <a:p>
          <a:endParaRPr lang="en-US" dirty="0"/>
        </a:p>
      </dgm:t>
    </dgm:pt>
    <dgm:pt modelId="{DBFD76D7-FB4D-40F7-98C5-54EC9DC13087}" type="parTrans" cxnId="{FFC12E63-2029-4AA3-A98E-11CA16A61AB1}">
      <dgm:prSet/>
      <dgm:spPr/>
      <dgm:t>
        <a:bodyPr/>
        <a:lstStyle/>
        <a:p>
          <a:endParaRPr lang="en-US"/>
        </a:p>
      </dgm:t>
    </dgm:pt>
    <dgm:pt modelId="{37DC888F-4359-432B-8B58-E1EE835B6001}" type="sibTrans" cxnId="{FFC12E63-2029-4AA3-A98E-11CA16A61AB1}">
      <dgm:prSet/>
      <dgm:spPr/>
      <dgm:t>
        <a:bodyPr/>
        <a:lstStyle/>
        <a:p>
          <a:endParaRPr lang="en-US"/>
        </a:p>
      </dgm:t>
    </dgm:pt>
    <dgm:pt modelId="{D6362FAC-F6EE-4724-A5B5-A7719F4DDC45}">
      <dgm:prSet phldrT="[Text]" custT="1"/>
      <dgm:spPr/>
      <dgm:t>
        <a:bodyPr/>
        <a:lstStyle/>
        <a:p>
          <a:r>
            <a:rPr lang="ka-GE" sz="2000" b="1" dirty="0" smtClean="0"/>
            <a:t>სიტუაციის შესაბამისი ახალი ორიგინალური პროდუქტი, რომელიც შეიძლება იყოს კონკრეტული ან აბსტრაქტული საგანი</a:t>
          </a:r>
          <a:endParaRPr lang="en-US" sz="2000" b="1" dirty="0"/>
        </a:p>
      </dgm:t>
    </dgm:pt>
    <dgm:pt modelId="{64DB4C5B-5219-4556-96DD-CAC396989432}" type="parTrans" cxnId="{10D8B9AA-A1E6-4928-BFB9-2FBDC0CE96F9}">
      <dgm:prSet/>
      <dgm:spPr/>
      <dgm:t>
        <a:bodyPr/>
        <a:lstStyle/>
        <a:p>
          <a:endParaRPr lang="en-US"/>
        </a:p>
      </dgm:t>
    </dgm:pt>
    <dgm:pt modelId="{791CB244-F8E0-47D9-8509-89F24AE65297}" type="sibTrans" cxnId="{10D8B9AA-A1E6-4928-BFB9-2FBDC0CE96F9}">
      <dgm:prSet/>
      <dgm:spPr/>
      <dgm:t>
        <a:bodyPr/>
        <a:lstStyle/>
        <a:p>
          <a:endParaRPr lang="en-US"/>
        </a:p>
      </dgm:t>
    </dgm:pt>
    <dgm:pt modelId="{C3C0BA61-8BC6-4E0C-8645-A5E441637E6A}" type="pres">
      <dgm:prSet presAssocID="{C558C6F3-8788-492F-8D66-99BD6B0E0B80}" presName="rootnode" presStyleCnt="0">
        <dgm:presLayoutVars>
          <dgm:chMax/>
          <dgm:chPref/>
          <dgm:dir/>
          <dgm:animLvl val="lvl"/>
        </dgm:presLayoutVars>
      </dgm:prSet>
      <dgm:spPr/>
      <dgm:t>
        <a:bodyPr/>
        <a:lstStyle/>
        <a:p>
          <a:endParaRPr lang="en-US"/>
        </a:p>
      </dgm:t>
    </dgm:pt>
    <dgm:pt modelId="{A9D45893-D720-4306-8E78-85C186ABC274}" type="pres">
      <dgm:prSet presAssocID="{3CB82B0B-0830-48E6-A366-C7C9E5FC53FC}" presName="composite" presStyleCnt="0"/>
      <dgm:spPr/>
    </dgm:pt>
    <dgm:pt modelId="{91A64C93-45F5-4C34-9F1B-B382FE04F14A}" type="pres">
      <dgm:prSet presAssocID="{3CB82B0B-0830-48E6-A366-C7C9E5FC53FC}" presName="bentUpArrow1" presStyleLbl="alignImgPlace1" presStyleIdx="0" presStyleCnt="3"/>
      <dgm:spPr/>
    </dgm:pt>
    <dgm:pt modelId="{E66C79DE-D159-4A44-A083-8EE61F074D5B}" type="pres">
      <dgm:prSet presAssocID="{3CB82B0B-0830-48E6-A366-C7C9E5FC53FC}" presName="ParentText" presStyleLbl="node1" presStyleIdx="0" presStyleCnt="4" custScaleX="315165" custLinFactNeighborX="463" custLinFactNeighborY="661">
        <dgm:presLayoutVars>
          <dgm:chMax val="1"/>
          <dgm:chPref val="1"/>
          <dgm:bulletEnabled val="1"/>
        </dgm:presLayoutVars>
      </dgm:prSet>
      <dgm:spPr/>
      <dgm:t>
        <a:bodyPr/>
        <a:lstStyle/>
        <a:p>
          <a:endParaRPr lang="en-US"/>
        </a:p>
      </dgm:t>
    </dgm:pt>
    <dgm:pt modelId="{14DE2796-9F61-4A79-BC25-E9FAB3505C89}" type="pres">
      <dgm:prSet presAssocID="{3CB82B0B-0830-48E6-A366-C7C9E5FC53FC}" presName="ChildText" presStyleLbl="revTx" presStyleIdx="0" presStyleCnt="4">
        <dgm:presLayoutVars>
          <dgm:chMax val="0"/>
          <dgm:chPref val="0"/>
          <dgm:bulletEnabled val="1"/>
        </dgm:presLayoutVars>
      </dgm:prSet>
      <dgm:spPr/>
      <dgm:t>
        <a:bodyPr/>
        <a:lstStyle/>
        <a:p>
          <a:endParaRPr lang="en-US"/>
        </a:p>
      </dgm:t>
    </dgm:pt>
    <dgm:pt modelId="{D28AE992-24D0-437D-9453-96BC4EE2502E}" type="pres">
      <dgm:prSet presAssocID="{D2DC6DE4-8E40-4564-9619-45FBC6E3A9D1}" presName="sibTrans" presStyleCnt="0"/>
      <dgm:spPr/>
    </dgm:pt>
    <dgm:pt modelId="{AB5CF5CD-F9A7-4C5A-AE5B-65197107E687}" type="pres">
      <dgm:prSet presAssocID="{99628350-665C-4220-8FDF-8023CCC8BDAE}" presName="composite" presStyleCnt="0"/>
      <dgm:spPr/>
    </dgm:pt>
    <dgm:pt modelId="{3D16E593-21C2-4D19-8276-9780FF8C712E}" type="pres">
      <dgm:prSet presAssocID="{99628350-665C-4220-8FDF-8023CCC8BDAE}" presName="bentUpArrow1" presStyleLbl="alignImgPlace1" presStyleIdx="1" presStyleCnt="3"/>
      <dgm:spPr/>
    </dgm:pt>
    <dgm:pt modelId="{D4F25C8A-2DD7-476B-8740-5110685F62BC}" type="pres">
      <dgm:prSet presAssocID="{99628350-665C-4220-8FDF-8023CCC8BDAE}" presName="ParentText" presStyleLbl="node1" presStyleIdx="1" presStyleCnt="4" custScaleX="257579" custLinFactNeighborX="24415" custLinFactNeighborY="-1099">
        <dgm:presLayoutVars>
          <dgm:chMax val="1"/>
          <dgm:chPref val="1"/>
          <dgm:bulletEnabled val="1"/>
        </dgm:presLayoutVars>
      </dgm:prSet>
      <dgm:spPr/>
      <dgm:t>
        <a:bodyPr/>
        <a:lstStyle/>
        <a:p>
          <a:endParaRPr lang="en-US"/>
        </a:p>
      </dgm:t>
    </dgm:pt>
    <dgm:pt modelId="{2E504FB9-4190-4C04-AAD1-52BD6C541208}" type="pres">
      <dgm:prSet presAssocID="{99628350-665C-4220-8FDF-8023CCC8BDAE}" presName="ChildText" presStyleLbl="revTx" presStyleIdx="1" presStyleCnt="4">
        <dgm:presLayoutVars>
          <dgm:chMax val="0"/>
          <dgm:chPref val="0"/>
          <dgm:bulletEnabled val="1"/>
        </dgm:presLayoutVars>
      </dgm:prSet>
      <dgm:spPr/>
      <dgm:t>
        <a:bodyPr/>
        <a:lstStyle/>
        <a:p>
          <a:endParaRPr lang="en-US"/>
        </a:p>
      </dgm:t>
    </dgm:pt>
    <dgm:pt modelId="{D637DB9F-1601-43C6-AAE7-41F09EF407B1}" type="pres">
      <dgm:prSet presAssocID="{DC808CF5-F5D5-4579-BD57-CBA91689F00F}" presName="sibTrans" presStyleCnt="0"/>
      <dgm:spPr/>
    </dgm:pt>
    <dgm:pt modelId="{3F698468-CEE9-49DC-BE10-F54D4300CF9F}" type="pres">
      <dgm:prSet presAssocID="{C155BD27-BDCD-4FCB-B03B-E8F1CF5C9EC0}" presName="composite" presStyleCnt="0"/>
      <dgm:spPr/>
    </dgm:pt>
    <dgm:pt modelId="{DE6DFBAB-F0DF-4F7D-8618-4AD97CE00A77}" type="pres">
      <dgm:prSet presAssocID="{C155BD27-BDCD-4FCB-B03B-E8F1CF5C9EC0}" presName="bentUpArrow1" presStyleLbl="alignImgPlace1" presStyleIdx="2" presStyleCnt="3"/>
      <dgm:spPr/>
    </dgm:pt>
    <dgm:pt modelId="{65B1190E-9744-40E7-ABFD-D69E20899482}" type="pres">
      <dgm:prSet presAssocID="{C155BD27-BDCD-4FCB-B03B-E8F1CF5C9EC0}" presName="ParentText" presStyleLbl="node1" presStyleIdx="2" presStyleCnt="4" custScaleX="255431" custLinFactNeighborX="898" custLinFactNeighborY="-3621">
        <dgm:presLayoutVars>
          <dgm:chMax val="1"/>
          <dgm:chPref val="1"/>
          <dgm:bulletEnabled val="1"/>
        </dgm:presLayoutVars>
      </dgm:prSet>
      <dgm:spPr/>
      <dgm:t>
        <a:bodyPr/>
        <a:lstStyle/>
        <a:p>
          <a:endParaRPr lang="en-US"/>
        </a:p>
      </dgm:t>
    </dgm:pt>
    <dgm:pt modelId="{4A6E4CE4-605B-480E-AEBE-C402D619932A}" type="pres">
      <dgm:prSet presAssocID="{C155BD27-BDCD-4FCB-B03B-E8F1CF5C9EC0}" presName="ChildText" presStyleLbl="revTx" presStyleIdx="2" presStyleCnt="4">
        <dgm:presLayoutVars>
          <dgm:chMax val="0"/>
          <dgm:chPref val="0"/>
          <dgm:bulletEnabled val="1"/>
        </dgm:presLayoutVars>
      </dgm:prSet>
      <dgm:spPr/>
    </dgm:pt>
    <dgm:pt modelId="{0CED5EAA-3AF0-440B-B5D3-B0C5462EE10F}" type="pres">
      <dgm:prSet presAssocID="{663E02C4-61F1-4642-A762-C2E91D012484}" presName="sibTrans" presStyleCnt="0"/>
      <dgm:spPr/>
    </dgm:pt>
    <dgm:pt modelId="{DEA7F7EE-DA50-4AF5-A020-5DDF03BE6B19}" type="pres">
      <dgm:prSet presAssocID="{D6362FAC-F6EE-4724-A5B5-A7719F4DDC45}" presName="composite" presStyleCnt="0"/>
      <dgm:spPr/>
    </dgm:pt>
    <dgm:pt modelId="{0BF5275D-4F5B-437E-8E4D-628C8956795C}" type="pres">
      <dgm:prSet presAssocID="{D6362FAC-F6EE-4724-A5B5-A7719F4DDC45}" presName="ParentText" presStyleLbl="node1" presStyleIdx="3" presStyleCnt="4" custScaleX="257483" custScaleY="191705">
        <dgm:presLayoutVars>
          <dgm:chMax val="1"/>
          <dgm:chPref val="1"/>
          <dgm:bulletEnabled val="1"/>
        </dgm:presLayoutVars>
      </dgm:prSet>
      <dgm:spPr/>
      <dgm:t>
        <a:bodyPr/>
        <a:lstStyle/>
        <a:p>
          <a:endParaRPr lang="en-US"/>
        </a:p>
      </dgm:t>
    </dgm:pt>
    <dgm:pt modelId="{5746F904-67EE-42F1-939E-2A5313FE0678}" type="pres">
      <dgm:prSet presAssocID="{D6362FAC-F6EE-4724-A5B5-A7719F4DDC45}" presName="FinalChildText" presStyleLbl="revTx" presStyleIdx="3" presStyleCnt="4">
        <dgm:presLayoutVars>
          <dgm:chMax val="0"/>
          <dgm:chPref val="0"/>
          <dgm:bulletEnabled val="1"/>
        </dgm:presLayoutVars>
      </dgm:prSet>
      <dgm:spPr/>
      <dgm:t>
        <a:bodyPr/>
        <a:lstStyle/>
        <a:p>
          <a:endParaRPr lang="en-US"/>
        </a:p>
      </dgm:t>
    </dgm:pt>
  </dgm:ptLst>
  <dgm:cxnLst>
    <dgm:cxn modelId="{460F4881-ABA1-4AAD-A492-A238B590BE7B}" type="presOf" srcId="{16AD4BD3-0EDF-439D-B099-7998AFE4C62C}" destId="{5746F904-67EE-42F1-939E-2A5313FE0678}" srcOrd="0" destOrd="0" presId="urn:microsoft.com/office/officeart/2005/8/layout/StepDownProcess"/>
    <dgm:cxn modelId="{6DEFD989-6AD0-4523-BFCC-5540900E8190}" type="presOf" srcId="{C155BD27-BDCD-4FCB-B03B-E8F1CF5C9EC0}" destId="{65B1190E-9744-40E7-ABFD-D69E20899482}" srcOrd="0" destOrd="0" presId="urn:microsoft.com/office/officeart/2005/8/layout/StepDownProcess"/>
    <dgm:cxn modelId="{66B672EC-D2DE-463E-AD67-7F7072F2998D}" type="presOf" srcId="{D6362FAC-F6EE-4724-A5B5-A7719F4DDC45}" destId="{0BF5275D-4F5B-437E-8E4D-628C8956795C}" srcOrd="0" destOrd="0" presId="urn:microsoft.com/office/officeart/2005/8/layout/StepDownProcess"/>
    <dgm:cxn modelId="{0498DEB1-4604-4DDA-9F26-6482C52A8ECE}" type="presOf" srcId="{ABEE2F37-2192-4A90-B12A-6CEAA3E9E693}" destId="{14DE2796-9F61-4A79-BC25-E9FAB3505C89}" srcOrd="0" destOrd="0" presId="urn:microsoft.com/office/officeart/2005/8/layout/StepDownProcess"/>
    <dgm:cxn modelId="{2B428766-CDB3-4B16-BB57-B34F5E9B4326}" type="presOf" srcId="{3CB82B0B-0830-48E6-A366-C7C9E5FC53FC}" destId="{E66C79DE-D159-4A44-A083-8EE61F074D5B}" srcOrd="0" destOrd="0" presId="urn:microsoft.com/office/officeart/2005/8/layout/StepDownProcess"/>
    <dgm:cxn modelId="{2CA44CA3-46C1-49A6-8404-BF7A3D377C7F}" type="presOf" srcId="{99628350-665C-4220-8FDF-8023CCC8BDAE}" destId="{D4F25C8A-2DD7-476B-8740-5110685F62BC}" srcOrd="0" destOrd="0" presId="urn:microsoft.com/office/officeart/2005/8/layout/StepDownProcess"/>
    <dgm:cxn modelId="{185E496C-E25A-4605-95FE-E45AD900AD0F}" srcId="{3CB82B0B-0830-48E6-A366-C7C9E5FC53FC}" destId="{ABEE2F37-2192-4A90-B12A-6CEAA3E9E693}" srcOrd="0" destOrd="0" parTransId="{3951E332-8B7F-4E41-A5EE-80C0095BA893}" sibTransId="{591FF26F-A163-407E-AFD2-2E787E534B84}"/>
    <dgm:cxn modelId="{6DA45BC8-BF72-43D2-ABCC-C5B9E3C21FF8}" srcId="{C558C6F3-8788-492F-8D66-99BD6B0E0B80}" destId="{99628350-665C-4220-8FDF-8023CCC8BDAE}" srcOrd="1" destOrd="0" parTransId="{4CD3891D-FA73-44A2-9BCD-A594B21BD088}" sibTransId="{DC808CF5-F5D5-4579-BD57-CBA91689F00F}"/>
    <dgm:cxn modelId="{10D8B9AA-A1E6-4928-BFB9-2FBDC0CE96F9}" srcId="{C558C6F3-8788-492F-8D66-99BD6B0E0B80}" destId="{D6362FAC-F6EE-4724-A5B5-A7719F4DDC45}" srcOrd="3" destOrd="0" parTransId="{64DB4C5B-5219-4556-96DD-CAC396989432}" sibTransId="{791CB244-F8E0-47D9-8509-89F24AE65297}"/>
    <dgm:cxn modelId="{1AEBD034-8F56-4AA1-8048-20619C9ED1BB}" srcId="{C558C6F3-8788-492F-8D66-99BD6B0E0B80}" destId="{3CB82B0B-0830-48E6-A366-C7C9E5FC53FC}" srcOrd="0" destOrd="0" parTransId="{1D5DC6DE-C36A-4347-94C6-FF4C2B96AF32}" sibTransId="{D2DC6DE4-8E40-4564-9619-45FBC6E3A9D1}"/>
    <dgm:cxn modelId="{FFC12E63-2029-4AA3-A98E-11CA16A61AB1}" srcId="{D6362FAC-F6EE-4724-A5B5-A7719F4DDC45}" destId="{16AD4BD3-0EDF-439D-B099-7998AFE4C62C}" srcOrd="0" destOrd="0" parTransId="{DBFD76D7-FB4D-40F7-98C5-54EC9DC13087}" sibTransId="{37DC888F-4359-432B-8B58-E1EE835B6001}"/>
    <dgm:cxn modelId="{DD8EBB64-AD18-4323-A881-51A064B8869A}" type="presOf" srcId="{C558C6F3-8788-492F-8D66-99BD6B0E0B80}" destId="{C3C0BA61-8BC6-4E0C-8645-A5E441637E6A}" srcOrd="0" destOrd="0" presId="urn:microsoft.com/office/officeart/2005/8/layout/StepDownProcess"/>
    <dgm:cxn modelId="{460BB7B9-2EB9-4BAE-B079-E24324C48329}" srcId="{99628350-665C-4220-8FDF-8023CCC8BDAE}" destId="{E349D36C-D243-456A-A5C9-FC53684AA036}" srcOrd="0" destOrd="0" parTransId="{8AD4004C-E891-416C-A03C-462693411407}" sibTransId="{DC3DF622-9129-41EA-9606-7EC2955BA609}"/>
    <dgm:cxn modelId="{CA35F5D2-AF13-4C86-B304-4D94B6436259}" type="presOf" srcId="{E349D36C-D243-456A-A5C9-FC53684AA036}" destId="{2E504FB9-4190-4C04-AAD1-52BD6C541208}" srcOrd="0" destOrd="0" presId="urn:microsoft.com/office/officeart/2005/8/layout/StepDownProcess"/>
    <dgm:cxn modelId="{D918E97F-60A5-46D8-83D5-37C9DC578669}" srcId="{C558C6F3-8788-492F-8D66-99BD6B0E0B80}" destId="{C155BD27-BDCD-4FCB-B03B-E8F1CF5C9EC0}" srcOrd="2" destOrd="0" parTransId="{1B61A730-94AD-4495-90CB-B913E9932A0F}" sibTransId="{663E02C4-61F1-4642-A762-C2E91D012484}"/>
    <dgm:cxn modelId="{2FF16D9C-6332-4160-8053-042CF8AC1C31}" type="presParOf" srcId="{C3C0BA61-8BC6-4E0C-8645-A5E441637E6A}" destId="{A9D45893-D720-4306-8E78-85C186ABC274}" srcOrd="0" destOrd="0" presId="urn:microsoft.com/office/officeart/2005/8/layout/StepDownProcess"/>
    <dgm:cxn modelId="{B09BB9BF-DDB0-44C1-89C8-2129ECC5725E}" type="presParOf" srcId="{A9D45893-D720-4306-8E78-85C186ABC274}" destId="{91A64C93-45F5-4C34-9F1B-B382FE04F14A}" srcOrd="0" destOrd="0" presId="urn:microsoft.com/office/officeart/2005/8/layout/StepDownProcess"/>
    <dgm:cxn modelId="{E689947D-6BD9-4447-BE1E-589BF33B9386}" type="presParOf" srcId="{A9D45893-D720-4306-8E78-85C186ABC274}" destId="{E66C79DE-D159-4A44-A083-8EE61F074D5B}" srcOrd="1" destOrd="0" presId="urn:microsoft.com/office/officeart/2005/8/layout/StepDownProcess"/>
    <dgm:cxn modelId="{A6E71B01-1656-478D-A228-1A4A92A8BA07}" type="presParOf" srcId="{A9D45893-D720-4306-8E78-85C186ABC274}" destId="{14DE2796-9F61-4A79-BC25-E9FAB3505C89}" srcOrd="2" destOrd="0" presId="urn:microsoft.com/office/officeart/2005/8/layout/StepDownProcess"/>
    <dgm:cxn modelId="{021AA674-6B08-407C-8A15-957249E48BCE}" type="presParOf" srcId="{C3C0BA61-8BC6-4E0C-8645-A5E441637E6A}" destId="{D28AE992-24D0-437D-9453-96BC4EE2502E}" srcOrd="1" destOrd="0" presId="urn:microsoft.com/office/officeart/2005/8/layout/StepDownProcess"/>
    <dgm:cxn modelId="{8ACA0610-0D6A-49FC-AD3E-2946E4FF3F77}" type="presParOf" srcId="{C3C0BA61-8BC6-4E0C-8645-A5E441637E6A}" destId="{AB5CF5CD-F9A7-4C5A-AE5B-65197107E687}" srcOrd="2" destOrd="0" presId="urn:microsoft.com/office/officeart/2005/8/layout/StepDownProcess"/>
    <dgm:cxn modelId="{20A54564-5B7C-42C6-B586-C4EC249CFD0A}" type="presParOf" srcId="{AB5CF5CD-F9A7-4C5A-AE5B-65197107E687}" destId="{3D16E593-21C2-4D19-8276-9780FF8C712E}" srcOrd="0" destOrd="0" presId="urn:microsoft.com/office/officeart/2005/8/layout/StepDownProcess"/>
    <dgm:cxn modelId="{C3BC8FE5-E57C-4183-B735-8521A56EBB7E}" type="presParOf" srcId="{AB5CF5CD-F9A7-4C5A-AE5B-65197107E687}" destId="{D4F25C8A-2DD7-476B-8740-5110685F62BC}" srcOrd="1" destOrd="0" presId="urn:microsoft.com/office/officeart/2005/8/layout/StepDownProcess"/>
    <dgm:cxn modelId="{524C77D8-848D-4402-A51F-3A485831EB69}" type="presParOf" srcId="{AB5CF5CD-F9A7-4C5A-AE5B-65197107E687}" destId="{2E504FB9-4190-4C04-AAD1-52BD6C541208}" srcOrd="2" destOrd="0" presId="urn:microsoft.com/office/officeart/2005/8/layout/StepDownProcess"/>
    <dgm:cxn modelId="{2A85AFF5-A706-4D12-BD15-08F54B0465F6}" type="presParOf" srcId="{C3C0BA61-8BC6-4E0C-8645-A5E441637E6A}" destId="{D637DB9F-1601-43C6-AAE7-41F09EF407B1}" srcOrd="3" destOrd="0" presId="urn:microsoft.com/office/officeart/2005/8/layout/StepDownProcess"/>
    <dgm:cxn modelId="{F94168DE-D2D0-4B06-AF60-825DEEFEF262}" type="presParOf" srcId="{C3C0BA61-8BC6-4E0C-8645-A5E441637E6A}" destId="{3F698468-CEE9-49DC-BE10-F54D4300CF9F}" srcOrd="4" destOrd="0" presId="urn:microsoft.com/office/officeart/2005/8/layout/StepDownProcess"/>
    <dgm:cxn modelId="{549EE4E7-8E57-49E6-AED3-15AD0D758865}" type="presParOf" srcId="{3F698468-CEE9-49DC-BE10-F54D4300CF9F}" destId="{DE6DFBAB-F0DF-4F7D-8618-4AD97CE00A77}" srcOrd="0" destOrd="0" presId="urn:microsoft.com/office/officeart/2005/8/layout/StepDownProcess"/>
    <dgm:cxn modelId="{B4262F2A-B52D-4857-B327-82590A814ECE}" type="presParOf" srcId="{3F698468-CEE9-49DC-BE10-F54D4300CF9F}" destId="{65B1190E-9744-40E7-ABFD-D69E20899482}" srcOrd="1" destOrd="0" presId="urn:microsoft.com/office/officeart/2005/8/layout/StepDownProcess"/>
    <dgm:cxn modelId="{1AEF2DE1-8E85-4CD9-852B-EFF339D0B549}" type="presParOf" srcId="{3F698468-CEE9-49DC-BE10-F54D4300CF9F}" destId="{4A6E4CE4-605B-480E-AEBE-C402D619932A}" srcOrd="2" destOrd="0" presId="urn:microsoft.com/office/officeart/2005/8/layout/StepDownProcess"/>
    <dgm:cxn modelId="{012EBAD7-E11E-4954-A58A-32180D556076}" type="presParOf" srcId="{C3C0BA61-8BC6-4E0C-8645-A5E441637E6A}" destId="{0CED5EAA-3AF0-440B-B5D3-B0C5462EE10F}" srcOrd="5" destOrd="0" presId="urn:microsoft.com/office/officeart/2005/8/layout/StepDownProcess"/>
    <dgm:cxn modelId="{E739BA95-E312-4B81-B1AB-9E84FB1AF808}" type="presParOf" srcId="{C3C0BA61-8BC6-4E0C-8645-A5E441637E6A}" destId="{DEA7F7EE-DA50-4AF5-A020-5DDF03BE6B19}" srcOrd="6" destOrd="0" presId="urn:microsoft.com/office/officeart/2005/8/layout/StepDownProcess"/>
    <dgm:cxn modelId="{78C2FA83-75F5-4853-9A7D-FF2BF2E54A0B}" type="presParOf" srcId="{DEA7F7EE-DA50-4AF5-A020-5DDF03BE6B19}" destId="{0BF5275D-4F5B-437E-8E4D-628C8956795C}" srcOrd="0" destOrd="0" presId="urn:microsoft.com/office/officeart/2005/8/layout/StepDownProcess"/>
    <dgm:cxn modelId="{685765CE-C671-48C9-B630-1D2377F9591C}" type="presParOf" srcId="{DEA7F7EE-DA50-4AF5-A020-5DDF03BE6B19}" destId="{5746F904-67EE-42F1-939E-2A5313FE067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FB53F2-46E9-40D6-8EF2-EC9B8627DC81}" type="doc">
      <dgm:prSet loTypeId="urn:microsoft.com/office/officeart/2005/8/layout/chart3" loCatId="cycle" qsTypeId="urn:microsoft.com/office/officeart/2005/8/quickstyle/simple2" qsCatId="simple" csTypeId="urn:microsoft.com/office/officeart/2005/8/colors/accent1_3" csCatId="accent1" phldr="1"/>
      <dgm:spPr/>
    </dgm:pt>
    <dgm:pt modelId="{57650F82-E126-4BEC-A2EE-94E09FD0DB61}">
      <dgm:prSet phldrT="[Text]" custT="1"/>
      <dgm:spPr/>
      <dgm:t>
        <a:bodyPr/>
        <a:lstStyle/>
        <a:p>
          <a:r>
            <a:rPr lang="ka-GE" sz="2000" dirty="0" smtClean="0"/>
            <a:t>ანალიტიკური შემოქმედება</a:t>
          </a:r>
          <a:endParaRPr lang="en-US" sz="2000" dirty="0"/>
        </a:p>
      </dgm:t>
    </dgm:pt>
    <dgm:pt modelId="{C34DAB0B-7FF0-4DC0-A811-9D990F2B69FC}" type="parTrans" cxnId="{7CA9AB5B-AE0D-4806-B008-7ABA8DF306A8}">
      <dgm:prSet/>
      <dgm:spPr/>
      <dgm:t>
        <a:bodyPr/>
        <a:lstStyle/>
        <a:p>
          <a:endParaRPr lang="en-US"/>
        </a:p>
      </dgm:t>
    </dgm:pt>
    <dgm:pt modelId="{09ACD83B-B40C-423A-8FE1-DA5B7980AFB7}" type="sibTrans" cxnId="{7CA9AB5B-AE0D-4806-B008-7ABA8DF306A8}">
      <dgm:prSet/>
      <dgm:spPr/>
      <dgm:t>
        <a:bodyPr/>
        <a:lstStyle/>
        <a:p>
          <a:endParaRPr lang="en-US"/>
        </a:p>
      </dgm:t>
    </dgm:pt>
    <dgm:pt modelId="{5CDB8CA2-C510-4C92-84FF-4FE354F3CCCC}">
      <dgm:prSet phldrT="[Text]" custT="1"/>
      <dgm:spPr/>
      <dgm:t>
        <a:bodyPr/>
        <a:lstStyle/>
        <a:p>
          <a:r>
            <a:rPr lang="ka-GE" sz="2000" dirty="0" smtClean="0"/>
            <a:t>ინტუიციური </a:t>
          </a:r>
          <a:r>
            <a:rPr lang="ka-GE" sz="2000" dirty="0" smtClean="0"/>
            <a:t>შემოქმედება</a:t>
          </a:r>
          <a:endParaRPr lang="en-US" sz="2000" dirty="0"/>
        </a:p>
      </dgm:t>
    </dgm:pt>
    <dgm:pt modelId="{262F2B46-BD69-46CD-8B77-4D81040DD092}" type="parTrans" cxnId="{8762C235-2BF2-4944-9B6F-A140EBAFC782}">
      <dgm:prSet/>
      <dgm:spPr/>
      <dgm:t>
        <a:bodyPr/>
        <a:lstStyle/>
        <a:p>
          <a:endParaRPr lang="en-US"/>
        </a:p>
      </dgm:t>
    </dgm:pt>
    <dgm:pt modelId="{1BF75B2A-BDE6-4730-A007-3B9D60D9078E}" type="sibTrans" cxnId="{8762C235-2BF2-4944-9B6F-A140EBAFC782}">
      <dgm:prSet/>
      <dgm:spPr/>
      <dgm:t>
        <a:bodyPr/>
        <a:lstStyle/>
        <a:p>
          <a:endParaRPr lang="en-US"/>
        </a:p>
      </dgm:t>
    </dgm:pt>
    <dgm:pt modelId="{64B3D739-2262-41C9-927E-14B80CB56865}" type="pres">
      <dgm:prSet presAssocID="{7FFB53F2-46E9-40D6-8EF2-EC9B8627DC81}" presName="compositeShape" presStyleCnt="0">
        <dgm:presLayoutVars>
          <dgm:chMax val="7"/>
          <dgm:dir/>
          <dgm:resizeHandles val="exact"/>
        </dgm:presLayoutVars>
      </dgm:prSet>
      <dgm:spPr/>
    </dgm:pt>
    <dgm:pt modelId="{0E0C7F96-287C-4ADF-AF4E-15C744FE2BFA}" type="pres">
      <dgm:prSet presAssocID="{7FFB53F2-46E9-40D6-8EF2-EC9B8627DC81}" presName="wedge1" presStyleLbl="node1" presStyleIdx="0" presStyleCnt="2" custLinFactNeighborX="-2465" custLinFactNeighborY="-210"/>
      <dgm:spPr/>
      <dgm:t>
        <a:bodyPr/>
        <a:lstStyle/>
        <a:p>
          <a:endParaRPr lang="en-US"/>
        </a:p>
      </dgm:t>
    </dgm:pt>
    <dgm:pt modelId="{419D815C-A385-4DA3-A282-2891D2FE663E}" type="pres">
      <dgm:prSet presAssocID="{7FFB53F2-46E9-40D6-8EF2-EC9B8627DC81}" presName="wedge1Tx" presStyleLbl="node1" presStyleIdx="0" presStyleCnt="2">
        <dgm:presLayoutVars>
          <dgm:chMax val="0"/>
          <dgm:chPref val="0"/>
          <dgm:bulletEnabled val="1"/>
        </dgm:presLayoutVars>
      </dgm:prSet>
      <dgm:spPr/>
      <dgm:t>
        <a:bodyPr/>
        <a:lstStyle/>
        <a:p>
          <a:endParaRPr lang="en-US"/>
        </a:p>
      </dgm:t>
    </dgm:pt>
    <dgm:pt modelId="{F451E9A4-2130-4B88-A0BA-FBA253C1B1D3}" type="pres">
      <dgm:prSet presAssocID="{7FFB53F2-46E9-40D6-8EF2-EC9B8627DC81}" presName="wedge2" presStyleLbl="node1" presStyleIdx="1" presStyleCnt="2" custScaleX="99331" custLinFactNeighborY="-496"/>
      <dgm:spPr/>
      <dgm:t>
        <a:bodyPr/>
        <a:lstStyle/>
        <a:p>
          <a:endParaRPr lang="en-US"/>
        </a:p>
      </dgm:t>
    </dgm:pt>
    <dgm:pt modelId="{8AAB16ED-B02B-496A-9402-8D3FC989A9E0}" type="pres">
      <dgm:prSet presAssocID="{7FFB53F2-46E9-40D6-8EF2-EC9B8627DC81}" presName="wedge2Tx" presStyleLbl="node1" presStyleIdx="1" presStyleCnt="2">
        <dgm:presLayoutVars>
          <dgm:chMax val="0"/>
          <dgm:chPref val="0"/>
          <dgm:bulletEnabled val="1"/>
        </dgm:presLayoutVars>
      </dgm:prSet>
      <dgm:spPr/>
      <dgm:t>
        <a:bodyPr/>
        <a:lstStyle/>
        <a:p>
          <a:endParaRPr lang="en-US"/>
        </a:p>
      </dgm:t>
    </dgm:pt>
  </dgm:ptLst>
  <dgm:cxnLst>
    <dgm:cxn modelId="{58883710-96D9-4719-8687-6FBDCC63F8B2}" type="presOf" srcId="{5CDB8CA2-C510-4C92-84FF-4FE354F3CCCC}" destId="{F451E9A4-2130-4B88-A0BA-FBA253C1B1D3}" srcOrd="0" destOrd="0" presId="urn:microsoft.com/office/officeart/2005/8/layout/chart3"/>
    <dgm:cxn modelId="{3B5EEDCF-5FFF-4B66-98E9-EF21002F774D}" type="presOf" srcId="{57650F82-E126-4BEC-A2EE-94E09FD0DB61}" destId="{0E0C7F96-287C-4ADF-AF4E-15C744FE2BFA}" srcOrd="0" destOrd="0" presId="urn:microsoft.com/office/officeart/2005/8/layout/chart3"/>
    <dgm:cxn modelId="{08AA494F-93D2-4F81-8616-1FFC02B42020}" type="presOf" srcId="{5CDB8CA2-C510-4C92-84FF-4FE354F3CCCC}" destId="{8AAB16ED-B02B-496A-9402-8D3FC989A9E0}" srcOrd="1" destOrd="0" presId="urn:microsoft.com/office/officeart/2005/8/layout/chart3"/>
    <dgm:cxn modelId="{A638A502-FE9F-4411-A0D7-F5F9856DB3C1}" type="presOf" srcId="{57650F82-E126-4BEC-A2EE-94E09FD0DB61}" destId="{419D815C-A385-4DA3-A282-2891D2FE663E}" srcOrd="1" destOrd="0" presId="urn:microsoft.com/office/officeart/2005/8/layout/chart3"/>
    <dgm:cxn modelId="{608ACE6F-9DFF-4509-9AF3-FFA4D2762230}" type="presOf" srcId="{7FFB53F2-46E9-40D6-8EF2-EC9B8627DC81}" destId="{64B3D739-2262-41C9-927E-14B80CB56865}" srcOrd="0" destOrd="0" presId="urn:microsoft.com/office/officeart/2005/8/layout/chart3"/>
    <dgm:cxn modelId="{7CA9AB5B-AE0D-4806-B008-7ABA8DF306A8}" srcId="{7FFB53F2-46E9-40D6-8EF2-EC9B8627DC81}" destId="{57650F82-E126-4BEC-A2EE-94E09FD0DB61}" srcOrd="0" destOrd="0" parTransId="{C34DAB0B-7FF0-4DC0-A811-9D990F2B69FC}" sibTransId="{09ACD83B-B40C-423A-8FE1-DA5B7980AFB7}"/>
    <dgm:cxn modelId="{8762C235-2BF2-4944-9B6F-A140EBAFC782}" srcId="{7FFB53F2-46E9-40D6-8EF2-EC9B8627DC81}" destId="{5CDB8CA2-C510-4C92-84FF-4FE354F3CCCC}" srcOrd="1" destOrd="0" parTransId="{262F2B46-BD69-46CD-8B77-4D81040DD092}" sibTransId="{1BF75B2A-BDE6-4730-A007-3B9D60D9078E}"/>
    <dgm:cxn modelId="{F1DA0C01-F640-417B-9E82-1B97AE2AE618}" type="presParOf" srcId="{64B3D739-2262-41C9-927E-14B80CB56865}" destId="{0E0C7F96-287C-4ADF-AF4E-15C744FE2BFA}" srcOrd="0" destOrd="0" presId="urn:microsoft.com/office/officeart/2005/8/layout/chart3"/>
    <dgm:cxn modelId="{04EC1E23-EB13-4368-995E-9E0E861C04E3}" type="presParOf" srcId="{64B3D739-2262-41C9-927E-14B80CB56865}" destId="{419D815C-A385-4DA3-A282-2891D2FE663E}" srcOrd="1" destOrd="0" presId="urn:microsoft.com/office/officeart/2005/8/layout/chart3"/>
    <dgm:cxn modelId="{62ADC214-98EA-4890-B3BD-8D56D13382D9}" type="presParOf" srcId="{64B3D739-2262-41C9-927E-14B80CB56865}" destId="{F451E9A4-2130-4B88-A0BA-FBA253C1B1D3}" srcOrd="2" destOrd="0" presId="urn:microsoft.com/office/officeart/2005/8/layout/chart3"/>
    <dgm:cxn modelId="{65CCBAEE-34ED-46DB-AE70-DB1652A537D7}" type="presParOf" srcId="{64B3D739-2262-41C9-927E-14B80CB56865}" destId="{8AAB16ED-B02B-496A-9402-8D3FC989A9E0}"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536835-5172-4628-8883-F02522C0637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22E9D428-2C0E-483F-A579-40DDB0B97B5B}">
      <dgm:prSet phldrT="[Text]" custT="1"/>
      <dgm:spPr/>
      <dgm:t>
        <a:bodyPr/>
        <a:lstStyle/>
        <a:p>
          <a:r>
            <a:rPr lang="ka-GE" sz="2800" dirty="0" smtClean="0"/>
            <a:t>ინტერაქცია არის ორი ან მეტი ადამიანის ერთმანეთისადმი ან სხვა საგნებისადმი ყურადღების მიქცევა. ინტერაქციის დროს ინდივიდები ერმანეთთან საუბრობენ, თამაშობენ, უსმენენ  და აწარმოებენ დაკვირდებას </a:t>
          </a:r>
          <a:endParaRPr lang="en-US" sz="2200" dirty="0"/>
        </a:p>
      </dgm:t>
    </dgm:pt>
    <dgm:pt modelId="{B6B34918-EBB6-4F2C-8C46-B95764CA54F3}" type="parTrans" cxnId="{F2447B85-4317-478E-83A2-FEF2D84FA4F5}">
      <dgm:prSet/>
      <dgm:spPr/>
      <dgm:t>
        <a:bodyPr/>
        <a:lstStyle/>
        <a:p>
          <a:endParaRPr lang="en-US"/>
        </a:p>
      </dgm:t>
    </dgm:pt>
    <dgm:pt modelId="{052B34BE-3DC2-4472-B4DF-A4658FA29EAD}" type="sibTrans" cxnId="{F2447B85-4317-478E-83A2-FEF2D84FA4F5}">
      <dgm:prSet/>
      <dgm:spPr/>
      <dgm:t>
        <a:bodyPr/>
        <a:lstStyle/>
        <a:p>
          <a:endParaRPr lang="en-US"/>
        </a:p>
      </dgm:t>
    </dgm:pt>
    <dgm:pt modelId="{D99D3A52-43DD-4876-8FA6-4F3C403ABFD1}">
      <dgm:prSet phldrT="[Text]"/>
      <dgm:spPr/>
      <dgm:t>
        <a:bodyPr/>
        <a:lstStyle/>
        <a:p>
          <a:r>
            <a:rPr lang="ka-GE" dirty="0" smtClean="0"/>
            <a:t>ურთიერთობა გულისხმობს გაზიარებას. იგი მყარდება ორ ან მეტ ადამიანს შორის. ისინი ერთმანეთს უზიარებენ აზრებს, გრძნობებს, ინტერესებს, ინფორმაციებს და ა. შ.. აღნიშნულ პროცესში ვითარდება ყურადღებით ყოფნის, მოსმენის, პასუხის გაცემის უნარები</a:t>
          </a:r>
          <a:endParaRPr lang="en-US" dirty="0"/>
        </a:p>
      </dgm:t>
    </dgm:pt>
    <dgm:pt modelId="{C82848EE-84D1-42F5-B63E-D89068E77077}" type="parTrans" cxnId="{F43A6FFF-EEE9-4726-AC60-23941012AF31}">
      <dgm:prSet/>
      <dgm:spPr/>
      <dgm:t>
        <a:bodyPr/>
        <a:lstStyle/>
        <a:p>
          <a:endParaRPr lang="en-US"/>
        </a:p>
      </dgm:t>
    </dgm:pt>
    <dgm:pt modelId="{4C96C43E-215F-46D1-B5DB-F0FF55DDD11D}" type="sibTrans" cxnId="{F43A6FFF-EEE9-4726-AC60-23941012AF31}">
      <dgm:prSet/>
      <dgm:spPr/>
      <dgm:t>
        <a:bodyPr/>
        <a:lstStyle/>
        <a:p>
          <a:endParaRPr lang="en-US"/>
        </a:p>
      </dgm:t>
    </dgm:pt>
    <dgm:pt modelId="{E882ACC0-5CB3-4E51-A03B-7C7EB1BFFB57}" type="pres">
      <dgm:prSet presAssocID="{BD536835-5172-4628-8883-F02522C06373}" presName="linear" presStyleCnt="0">
        <dgm:presLayoutVars>
          <dgm:dir/>
          <dgm:resizeHandles val="exact"/>
        </dgm:presLayoutVars>
      </dgm:prSet>
      <dgm:spPr/>
      <dgm:t>
        <a:bodyPr/>
        <a:lstStyle/>
        <a:p>
          <a:endParaRPr lang="en-US"/>
        </a:p>
      </dgm:t>
    </dgm:pt>
    <dgm:pt modelId="{06458302-A9E7-4078-8D0A-C36D5A2B4A2A}" type="pres">
      <dgm:prSet presAssocID="{22E9D428-2C0E-483F-A579-40DDB0B97B5B}" presName="comp" presStyleCnt="0"/>
      <dgm:spPr/>
    </dgm:pt>
    <dgm:pt modelId="{451E3885-C7A8-4884-B3C2-F80E072CC3C3}" type="pres">
      <dgm:prSet presAssocID="{22E9D428-2C0E-483F-A579-40DDB0B97B5B}" presName="box" presStyleLbl="node1" presStyleIdx="0" presStyleCnt="2"/>
      <dgm:spPr/>
      <dgm:t>
        <a:bodyPr/>
        <a:lstStyle/>
        <a:p>
          <a:endParaRPr lang="en-US"/>
        </a:p>
      </dgm:t>
    </dgm:pt>
    <dgm:pt modelId="{1E38CEA6-E05E-4BBB-A9AA-581257526309}" type="pres">
      <dgm:prSet presAssocID="{22E9D428-2C0E-483F-A579-40DDB0B97B5B}"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5D4A2160-6ED5-4E09-8EAF-716F81EDAEAD}" type="pres">
      <dgm:prSet presAssocID="{22E9D428-2C0E-483F-A579-40DDB0B97B5B}" presName="text" presStyleLbl="node1" presStyleIdx="0" presStyleCnt="2">
        <dgm:presLayoutVars>
          <dgm:bulletEnabled val="1"/>
        </dgm:presLayoutVars>
      </dgm:prSet>
      <dgm:spPr/>
      <dgm:t>
        <a:bodyPr/>
        <a:lstStyle/>
        <a:p>
          <a:endParaRPr lang="en-US"/>
        </a:p>
      </dgm:t>
    </dgm:pt>
    <dgm:pt modelId="{3BDBF786-04CB-4E0D-9CD1-AC598D441F4B}" type="pres">
      <dgm:prSet presAssocID="{052B34BE-3DC2-4472-B4DF-A4658FA29EAD}" presName="spacer" presStyleCnt="0"/>
      <dgm:spPr/>
    </dgm:pt>
    <dgm:pt modelId="{F9046387-8DCF-4EAE-BCD1-BADCBFE0A729}" type="pres">
      <dgm:prSet presAssocID="{D99D3A52-43DD-4876-8FA6-4F3C403ABFD1}" presName="comp" presStyleCnt="0"/>
      <dgm:spPr/>
    </dgm:pt>
    <dgm:pt modelId="{DBDDF1FA-7F92-41FA-921C-606D52AA1144}" type="pres">
      <dgm:prSet presAssocID="{D99D3A52-43DD-4876-8FA6-4F3C403ABFD1}" presName="box" presStyleLbl="node1" presStyleIdx="1" presStyleCnt="2"/>
      <dgm:spPr/>
      <dgm:t>
        <a:bodyPr/>
        <a:lstStyle/>
        <a:p>
          <a:endParaRPr lang="en-US"/>
        </a:p>
      </dgm:t>
    </dgm:pt>
    <dgm:pt modelId="{9BC8E842-E247-40AF-926A-6110686878DD}" type="pres">
      <dgm:prSet presAssocID="{D99D3A52-43DD-4876-8FA6-4F3C403ABFD1}"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9B444C83-F924-42B9-95C6-B6FFA957A673}" type="pres">
      <dgm:prSet presAssocID="{D99D3A52-43DD-4876-8FA6-4F3C403ABFD1}" presName="text" presStyleLbl="node1" presStyleIdx="1" presStyleCnt="2">
        <dgm:presLayoutVars>
          <dgm:bulletEnabled val="1"/>
        </dgm:presLayoutVars>
      </dgm:prSet>
      <dgm:spPr/>
      <dgm:t>
        <a:bodyPr/>
        <a:lstStyle/>
        <a:p>
          <a:endParaRPr lang="en-US"/>
        </a:p>
      </dgm:t>
    </dgm:pt>
  </dgm:ptLst>
  <dgm:cxnLst>
    <dgm:cxn modelId="{EE8831EC-3937-450D-A2E7-1373838FCB2A}" type="presOf" srcId="{BD536835-5172-4628-8883-F02522C06373}" destId="{E882ACC0-5CB3-4E51-A03B-7C7EB1BFFB57}" srcOrd="0" destOrd="0" presId="urn:microsoft.com/office/officeart/2005/8/layout/vList4"/>
    <dgm:cxn modelId="{6A907A7C-3D94-41B5-B23B-768377FE5D58}" type="presOf" srcId="{D99D3A52-43DD-4876-8FA6-4F3C403ABFD1}" destId="{DBDDF1FA-7F92-41FA-921C-606D52AA1144}" srcOrd="0" destOrd="0" presId="urn:microsoft.com/office/officeart/2005/8/layout/vList4"/>
    <dgm:cxn modelId="{D625BAD6-E84E-4177-996D-2F549DEF18E6}" type="presOf" srcId="{D99D3A52-43DD-4876-8FA6-4F3C403ABFD1}" destId="{9B444C83-F924-42B9-95C6-B6FFA957A673}" srcOrd="1" destOrd="0" presId="urn:microsoft.com/office/officeart/2005/8/layout/vList4"/>
    <dgm:cxn modelId="{0D4FE560-B118-42DC-869A-4E7C49EF6FAE}" type="presOf" srcId="{22E9D428-2C0E-483F-A579-40DDB0B97B5B}" destId="{451E3885-C7A8-4884-B3C2-F80E072CC3C3}" srcOrd="0" destOrd="0" presId="urn:microsoft.com/office/officeart/2005/8/layout/vList4"/>
    <dgm:cxn modelId="{F2447B85-4317-478E-83A2-FEF2D84FA4F5}" srcId="{BD536835-5172-4628-8883-F02522C06373}" destId="{22E9D428-2C0E-483F-A579-40DDB0B97B5B}" srcOrd="0" destOrd="0" parTransId="{B6B34918-EBB6-4F2C-8C46-B95764CA54F3}" sibTransId="{052B34BE-3DC2-4472-B4DF-A4658FA29EAD}"/>
    <dgm:cxn modelId="{F43A6FFF-EEE9-4726-AC60-23941012AF31}" srcId="{BD536835-5172-4628-8883-F02522C06373}" destId="{D99D3A52-43DD-4876-8FA6-4F3C403ABFD1}" srcOrd="1" destOrd="0" parTransId="{C82848EE-84D1-42F5-B63E-D89068E77077}" sibTransId="{4C96C43E-215F-46D1-B5DB-F0FF55DDD11D}"/>
    <dgm:cxn modelId="{7ADD05D0-87B7-42AC-9916-29A0AA53A856}" type="presOf" srcId="{22E9D428-2C0E-483F-A579-40DDB0B97B5B}" destId="{5D4A2160-6ED5-4E09-8EAF-716F81EDAEAD}" srcOrd="1" destOrd="0" presId="urn:microsoft.com/office/officeart/2005/8/layout/vList4"/>
    <dgm:cxn modelId="{1A34D03E-1DD5-45F8-A7D6-250DC2C64677}" type="presParOf" srcId="{E882ACC0-5CB3-4E51-A03B-7C7EB1BFFB57}" destId="{06458302-A9E7-4078-8D0A-C36D5A2B4A2A}" srcOrd="0" destOrd="0" presId="urn:microsoft.com/office/officeart/2005/8/layout/vList4"/>
    <dgm:cxn modelId="{636DDBE8-072F-42EA-A832-602ED33CBAA2}" type="presParOf" srcId="{06458302-A9E7-4078-8D0A-C36D5A2B4A2A}" destId="{451E3885-C7A8-4884-B3C2-F80E072CC3C3}" srcOrd="0" destOrd="0" presId="urn:microsoft.com/office/officeart/2005/8/layout/vList4"/>
    <dgm:cxn modelId="{D076F082-D47F-4C63-B378-CBAA768A2E1D}" type="presParOf" srcId="{06458302-A9E7-4078-8D0A-C36D5A2B4A2A}" destId="{1E38CEA6-E05E-4BBB-A9AA-581257526309}" srcOrd="1" destOrd="0" presId="urn:microsoft.com/office/officeart/2005/8/layout/vList4"/>
    <dgm:cxn modelId="{3C34E24A-198B-49EC-B93A-D3F4E2706E69}" type="presParOf" srcId="{06458302-A9E7-4078-8D0A-C36D5A2B4A2A}" destId="{5D4A2160-6ED5-4E09-8EAF-716F81EDAEAD}" srcOrd="2" destOrd="0" presId="urn:microsoft.com/office/officeart/2005/8/layout/vList4"/>
    <dgm:cxn modelId="{38FD049B-1C47-4735-82E3-CC358837C88C}" type="presParOf" srcId="{E882ACC0-5CB3-4E51-A03B-7C7EB1BFFB57}" destId="{3BDBF786-04CB-4E0D-9CD1-AC598D441F4B}" srcOrd="1" destOrd="0" presId="urn:microsoft.com/office/officeart/2005/8/layout/vList4"/>
    <dgm:cxn modelId="{11A964C6-C96E-4538-8FBF-A2755E2D10AD}" type="presParOf" srcId="{E882ACC0-5CB3-4E51-A03B-7C7EB1BFFB57}" destId="{F9046387-8DCF-4EAE-BCD1-BADCBFE0A729}" srcOrd="2" destOrd="0" presId="urn:microsoft.com/office/officeart/2005/8/layout/vList4"/>
    <dgm:cxn modelId="{798A9438-7E94-40A6-8586-A0B608D82C66}" type="presParOf" srcId="{F9046387-8DCF-4EAE-BCD1-BADCBFE0A729}" destId="{DBDDF1FA-7F92-41FA-921C-606D52AA1144}" srcOrd="0" destOrd="0" presId="urn:microsoft.com/office/officeart/2005/8/layout/vList4"/>
    <dgm:cxn modelId="{3FF5DEB0-2BBD-4232-8CB4-50B3A3AE6BE6}" type="presParOf" srcId="{F9046387-8DCF-4EAE-BCD1-BADCBFE0A729}" destId="{9BC8E842-E247-40AF-926A-6110686878DD}" srcOrd="1" destOrd="0" presId="urn:microsoft.com/office/officeart/2005/8/layout/vList4"/>
    <dgm:cxn modelId="{CB448430-B538-4E5D-B383-7F452C6B6C21}" type="presParOf" srcId="{F9046387-8DCF-4EAE-BCD1-BADCBFE0A729}" destId="{9B444C83-F924-42B9-95C6-B6FFA957A67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AACECC-599F-4365-AF52-544A14EB1E0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BF15387A-6204-4595-9C20-022833F11828}">
      <dgm:prSet phldrT="[Text]"/>
      <dgm:spPr/>
      <dgm:t>
        <a:bodyPr/>
        <a:lstStyle/>
        <a:p>
          <a:r>
            <a:rPr lang="ka-GE" dirty="0" smtClean="0"/>
            <a:t>ინტერაქცია</a:t>
          </a:r>
          <a:endParaRPr lang="en-US" dirty="0"/>
        </a:p>
      </dgm:t>
    </dgm:pt>
    <dgm:pt modelId="{99CF6C6D-5CB9-4643-8D81-9CEDA4D7A157}" type="parTrans" cxnId="{429BFC42-F923-4250-B828-CED5446C3F63}">
      <dgm:prSet/>
      <dgm:spPr/>
      <dgm:t>
        <a:bodyPr/>
        <a:lstStyle/>
        <a:p>
          <a:endParaRPr lang="en-US"/>
        </a:p>
      </dgm:t>
    </dgm:pt>
    <dgm:pt modelId="{1DEC74FB-7282-4970-88FD-0C289794208A}" type="sibTrans" cxnId="{429BFC42-F923-4250-B828-CED5446C3F63}">
      <dgm:prSet/>
      <dgm:spPr/>
      <dgm:t>
        <a:bodyPr/>
        <a:lstStyle/>
        <a:p>
          <a:endParaRPr lang="en-US"/>
        </a:p>
      </dgm:t>
    </dgm:pt>
    <dgm:pt modelId="{E01752BE-378F-4899-8AD0-1E350EDB0819}">
      <dgm:prSet phldrT="[Text]"/>
      <dgm:spPr/>
      <dgm:t>
        <a:bodyPr/>
        <a:lstStyle/>
        <a:p>
          <a:r>
            <a:rPr lang="ka-GE" dirty="0" smtClean="0"/>
            <a:t>ურთიერთობა</a:t>
          </a:r>
          <a:endParaRPr lang="en-US" dirty="0"/>
        </a:p>
      </dgm:t>
    </dgm:pt>
    <dgm:pt modelId="{98A7E969-573D-448C-B38A-3D6CD199CC4E}" type="parTrans" cxnId="{164ED6A4-D7F3-4DD6-8C83-9ACC5B028697}">
      <dgm:prSet/>
      <dgm:spPr/>
      <dgm:t>
        <a:bodyPr/>
        <a:lstStyle/>
        <a:p>
          <a:endParaRPr lang="en-US"/>
        </a:p>
      </dgm:t>
    </dgm:pt>
    <dgm:pt modelId="{BEEC3D24-C7AF-4297-8732-81BBDD4E5810}" type="sibTrans" cxnId="{164ED6A4-D7F3-4DD6-8C83-9ACC5B028697}">
      <dgm:prSet/>
      <dgm:spPr/>
      <dgm:t>
        <a:bodyPr/>
        <a:lstStyle/>
        <a:p>
          <a:endParaRPr lang="en-US"/>
        </a:p>
      </dgm:t>
    </dgm:pt>
    <dgm:pt modelId="{AC450F6E-E386-4403-8ABA-7A769FEA4A3A}" type="pres">
      <dgm:prSet presAssocID="{FFAACECC-599F-4365-AF52-544A14EB1E04}" presName="Name0" presStyleCnt="0">
        <dgm:presLayoutVars>
          <dgm:chMax val="7"/>
          <dgm:chPref val="7"/>
          <dgm:dir/>
          <dgm:animLvl val="lvl"/>
        </dgm:presLayoutVars>
      </dgm:prSet>
      <dgm:spPr/>
      <dgm:t>
        <a:bodyPr/>
        <a:lstStyle/>
        <a:p>
          <a:endParaRPr lang="en-US"/>
        </a:p>
      </dgm:t>
    </dgm:pt>
    <dgm:pt modelId="{5BC92D5D-CCC5-4AC0-B31C-E735DD358D7C}" type="pres">
      <dgm:prSet presAssocID="{BF15387A-6204-4595-9C20-022833F11828}" presName="Accent1" presStyleCnt="0"/>
      <dgm:spPr/>
    </dgm:pt>
    <dgm:pt modelId="{5232B4B0-4216-4EDA-8E59-34977491F2EF}" type="pres">
      <dgm:prSet presAssocID="{BF15387A-6204-4595-9C20-022833F11828}" presName="Accent" presStyleLbl="node1" presStyleIdx="0" presStyleCnt="2"/>
      <dgm:spPr/>
    </dgm:pt>
    <dgm:pt modelId="{F1DE1CAC-1A88-482E-8338-2A9AB7C1070C}" type="pres">
      <dgm:prSet presAssocID="{BF15387A-6204-4595-9C20-022833F11828}" presName="Parent1" presStyleLbl="revTx" presStyleIdx="0" presStyleCnt="2">
        <dgm:presLayoutVars>
          <dgm:chMax val="1"/>
          <dgm:chPref val="1"/>
          <dgm:bulletEnabled val="1"/>
        </dgm:presLayoutVars>
      </dgm:prSet>
      <dgm:spPr/>
      <dgm:t>
        <a:bodyPr/>
        <a:lstStyle/>
        <a:p>
          <a:endParaRPr lang="en-US"/>
        </a:p>
      </dgm:t>
    </dgm:pt>
    <dgm:pt modelId="{B0FF0305-1152-4002-B482-F2D193ACA0D6}" type="pres">
      <dgm:prSet presAssocID="{E01752BE-378F-4899-8AD0-1E350EDB0819}" presName="Accent2" presStyleCnt="0"/>
      <dgm:spPr/>
    </dgm:pt>
    <dgm:pt modelId="{12AC0317-9586-43C4-AB8A-7365B8CD73F6}" type="pres">
      <dgm:prSet presAssocID="{E01752BE-378F-4899-8AD0-1E350EDB0819}" presName="Accent" presStyleLbl="node1" presStyleIdx="1" presStyleCnt="2"/>
      <dgm:spPr/>
    </dgm:pt>
    <dgm:pt modelId="{63073720-CB7A-40E6-801F-EA62992F0D52}" type="pres">
      <dgm:prSet presAssocID="{E01752BE-378F-4899-8AD0-1E350EDB0819}" presName="Parent2" presStyleLbl="revTx" presStyleIdx="1" presStyleCnt="2">
        <dgm:presLayoutVars>
          <dgm:chMax val="1"/>
          <dgm:chPref val="1"/>
          <dgm:bulletEnabled val="1"/>
        </dgm:presLayoutVars>
      </dgm:prSet>
      <dgm:spPr/>
      <dgm:t>
        <a:bodyPr/>
        <a:lstStyle/>
        <a:p>
          <a:endParaRPr lang="en-US"/>
        </a:p>
      </dgm:t>
    </dgm:pt>
  </dgm:ptLst>
  <dgm:cxnLst>
    <dgm:cxn modelId="{164ED6A4-D7F3-4DD6-8C83-9ACC5B028697}" srcId="{FFAACECC-599F-4365-AF52-544A14EB1E04}" destId="{E01752BE-378F-4899-8AD0-1E350EDB0819}" srcOrd="1" destOrd="0" parTransId="{98A7E969-573D-448C-B38A-3D6CD199CC4E}" sibTransId="{BEEC3D24-C7AF-4297-8732-81BBDD4E5810}"/>
    <dgm:cxn modelId="{6CB38991-F86B-4748-840E-C0438D8D3026}" type="presOf" srcId="{BF15387A-6204-4595-9C20-022833F11828}" destId="{F1DE1CAC-1A88-482E-8338-2A9AB7C1070C}" srcOrd="0" destOrd="0" presId="urn:microsoft.com/office/officeart/2009/layout/CircleArrowProcess"/>
    <dgm:cxn modelId="{841CFD55-4267-442A-AB12-69844E56B98D}" type="presOf" srcId="{E01752BE-378F-4899-8AD0-1E350EDB0819}" destId="{63073720-CB7A-40E6-801F-EA62992F0D52}" srcOrd="0" destOrd="0" presId="urn:microsoft.com/office/officeart/2009/layout/CircleArrowProcess"/>
    <dgm:cxn modelId="{717D94B9-B70A-4DD3-86BD-4604ACA6AD5A}" type="presOf" srcId="{FFAACECC-599F-4365-AF52-544A14EB1E04}" destId="{AC450F6E-E386-4403-8ABA-7A769FEA4A3A}" srcOrd="0" destOrd="0" presId="urn:microsoft.com/office/officeart/2009/layout/CircleArrowProcess"/>
    <dgm:cxn modelId="{429BFC42-F923-4250-B828-CED5446C3F63}" srcId="{FFAACECC-599F-4365-AF52-544A14EB1E04}" destId="{BF15387A-6204-4595-9C20-022833F11828}" srcOrd="0" destOrd="0" parTransId="{99CF6C6D-5CB9-4643-8D81-9CEDA4D7A157}" sibTransId="{1DEC74FB-7282-4970-88FD-0C289794208A}"/>
    <dgm:cxn modelId="{9EF8065D-3068-49A3-84F3-2DFF08DAC8A4}" type="presParOf" srcId="{AC450F6E-E386-4403-8ABA-7A769FEA4A3A}" destId="{5BC92D5D-CCC5-4AC0-B31C-E735DD358D7C}" srcOrd="0" destOrd="0" presId="urn:microsoft.com/office/officeart/2009/layout/CircleArrowProcess"/>
    <dgm:cxn modelId="{8D9127D4-EB28-4853-B33E-9A39AE33A3DB}" type="presParOf" srcId="{5BC92D5D-CCC5-4AC0-B31C-E735DD358D7C}" destId="{5232B4B0-4216-4EDA-8E59-34977491F2EF}" srcOrd="0" destOrd="0" presId="urn:microsoft.com/office/officeart/2009/layout/CircleArrowProcess"/>
    <dgm:cxn modelId="{E1DDE847-DDA8-4881-A3D6-6C8BFEC93D6A}" type="presParOf" srcId="{AC450F6E-E386-4403-8ABA-7A769FEA4A3A}" destId="{F1DE1CAC-1A88-482E-8338-2A9AB7C1070C}" srcOrd="1" destOrd="0" presId="urn:microsoft.com/office/officeart/2009/layout/CircleArrowProcess"/>
    <dgm:cxn modelId="{A828D6A4-46BF-49C0-B99E-A177767D959A}" type="presParOf" srcId="{AC450F6E-E386-4403-8ABA-7A769FEA4A3A}" destId="{B0FF0305-1152-4002-B482-F2D193ACA0D6}" srcOrd="2" destOrd="0" presId="urn:microsoft.com/office/officeart/2009/layout/CircleArrowProcess"/>
    <dgm:cxn modelId="{6FF96E3D-8D04-4651-86F1-B13EC24A4A49}" type="presParOf" srcId="{B0FF0305-1152-4002-B482-F2D193ACA0D6}" destId="{12AC0317-9586-43C4-AB8A-7365B8CD73F6}" srcOrd="0" destOrd="0" presId="urn:microsoft.com/office/officeart/2009/layout/CircleArrowProcess"/>
    <dgm:cxn modelId="{D5C174BA-A477-4B1D-AC52-DF071CDE90B3}" type="presParOf" srcId="{AC450F6E-E386-4403-8ABA-7A769FEA4A3A}" destId="{63073720-CB7A-40E6-801F-EA62992F0D52}"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6DE166-9D41-464F-AD32-7C252EB794A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4771A0C-9DCC-4200-922E-7AE9738CD06D}">
      <dgm:prSet phldrT="[Text]"/>
      <dgm:spPr/>
      <dgm:t>
        <a:bodyPr/>
        <a:lstStyle/>
        <a:p>
          <a:r>
            <a:rPr lang="ka-GE" dirty="0" smtClean="0"/>
            <a:t>მაღალი ხარისხის ინტერაქცია და ურთიერთობა</a:t>
          </a:r>
          <a:endParaRPr lang="en-US" dirty="0"/>
        </a:p>
      </dgm:t>
    </dgm:pt>
    <dgm:pt modelId="{75CC9E18-4DAF-4994-8D59-71AEEE4D647C}" type="parTrans" cxnId="{EF66EB18-8563-404E-8817-1885FB13ECF4}">
      <dgm:prSet/>
      <dgm:spPr/>
      <dgm:t>
        <a:bodyPr/>
        <a:lstStyle/>
        <a:p>
          <a:endParaRPr lang="en-US"/>
        </a:p>
      </dgm:t>
    </dgm:pt>
    <dgm:pt modelId="{38F9D6D8-CD30-42B5-928A-4FF69E988C09}" type="sibTrans" cxnId="{EF66EB18-8563-404E-8817-1885FB13ECF4}">
      <dgm:prSet/>
      <dgm:spPr/>
      <dgm:t>
        <a:bodyPr/>
        <a:lstStyle/>
        <a:p>
          <a:endParaRPr lang="en-US"/>
        </a:p>
      </dgm:t>
    </dgm:pt>
    <dgm:pt modelId="{5857EB42-BDF8-40A5-99B7-7604A3B6A41F}">
      <dgm:prSet phldrT="[Text]" custT="1"/>
      <dgm:spPr/>
      <dgm:t>
        <a:bodyPr/>
        <a:lstStyle/>
        <a:p>
          <a:r>
            <a:rPr lang="ka-GE" sz="2000" dirty="0" smtClean="0"/>
            <a:t>ყურადღება </a:t>
          </a:r>
          <a:endParaRPr lang="en-US" sz="2000" dirty="0"/>
        </a:p>
      </dgm:t>
    </dgm:pt>
    <dgm:pt modelId="{4B862205-F42E-45EF-95CF-4887D12B6C32}" type="parTrans" cxnId="{8DB2F650-E710-425C-BAB2-752DD3EAFBC7}">
      <dgm:prSet/>
      <dgm:spPr/>
      <dgm:t>
        <a:bodyPr/>
        <a:lstStyle/>
        <a:p>
          <a:endParaRPr lang="en-US"/>
        </a:p>
      </dgm:t>
    </dgm:pt>
    <dgm:pt modelId="{FA8BE901-88D6-4EE6-926A-EC80AFB28620}" type="sibTrans" cxnId="{8DB2F650-E710-425C-BAB2-752DD3EAFBC7}">
      <dgm:prSet/>
      <dgm:spPr/>
      <dgm:t>
        <a:bodyPr/>
        <a:lstStyle/>
        <a:p>
          <a:endParaRPr lang="en-US"/>
        </a:p>
      </dgm:t>
    </dgm:pt>
    <dgm:pt modelId="{FD8AC7B8-6AC4-4683-9DD5-A48D500227AB}">
      <dgm:prSet phldrT="[Text]" custT="1"/>
      <dgm:spPr/>
      <dgm:t>
        <a:bodyPr/>
        <a:lstStyle/>
        <a:p>
          <a:r>
            <a:rPr lang="ka-GE" sz="2000" dirty="0" smtClean="0"/>
            <a:t>მგრძნობიარობა</a:t>
          </a:r>
          <a:endParaRPr lang="en-US" sz="2000" dirty="0"/>
        </a:p>
      </dgm:t>
    </dgm:pt>
    <dgm:pt modelId="{83FB1B0D-D72E-4EBD-9034-3D5E84DD1D1B}" type="parTrans" cxnId="{8131E9E0-88E5-4FA7-BEE6-15B54B58CE4D}">
      <dgm:prSet/>
      <dgm:spPr/>
      <dgm:t>
        <a:bodyPr/>
        <a:lstStyle/>
        <a:p>
          <a:endParaRPr lang="en-US"/>
        </a:p>
      </dgm:t>
    </dgm:pt>
    <dgm:pt modelId="{9E7CB3C6-6074-430D-B66F-3B0062092DE6}" type="sibTrans" cxnId="{8131E9E0-88E5-4FA7-BEE6-15B54B58CE4D}">
      <dgm:prSet/>
      <dgm:spPr/>
      <dgm:t>
        <a:bodyPr/>
        <a:lstStyle/>
        <a:p>
          <a:endParaRPr lang="en-US"/>
        </a:p>
      </dgm:t>
    </dgm:pt>
    <dgm:pt modelId="{BF5419AC-5C49-4060-A50C-E00BE111A080}">
      <dgm:prSet phldrT="[Text]" custT="1"/>
      <dgm:spPr/>
      <dgm:t>
        <a:bodyPr/>
        <a:lstStyle/>
        <a:p>
          <a:r>
            <a:rPr lang="ka-GE" sz="2000" dirty="0" smtClean="0"/>
            <a:t>აქტიურობა</a:t>
          </a:r>
          <a:endParaRPr lang="en-US" sz="2000" dirty="0"/>
        </a:p>
      </dgm:t>
    </dgm:pt>
    <dgm:pt modelId="{FD46EF15-2C5C-4513-922B-96BF9F93AF9E}" type="parTrans" cxnId="{D28AA843-1E7A-4E91-B436-8A50E766FD28}">
      <dgm:prSet/>
      <dgm:spPr/>
      <dgm:t>
        <a:bodyPr/>
        <a:lstStyle/>
        <a:p>
          <a:endParaRPr lang="en-US"/>
        </a:p>
      </dgm:t>
    </dgm:pt>
    <dgm:pt modelId="{DB774364-2E28-4C52-AF0E-546476204C21}" type="sibTrans" cxnId="{D28AA843-1E7A-4E91-B436-8A50E766FD28}">
      <dgm:prSet/>
      <dgm:spPr/>
      <dgm:t>
        <a:bodyPr/>
        <a:lstStyle/>
        <a:p>
          <a:endParaRPr lang="en-US"/>
        </a:p>
      </dgm:t>
    </dgm:pt>
    <dgm:pt modelId="{5B08520A-6BC5-497D-A3CE-F5D47F98B840}">
      <dgm:prSet phldrT="[Text]" custT="1"/>
      <dgm:spPr/>
      <dgm:t>
        <a:bodyPr/>
        <a:lstStyle/>
        <a:p>
          <a:r>
            <a:rPr lang="ka-GE" sz="2000" dirty="0" smtClean="0"/>
            <a:t>სპონტანურობა</a:t>
          </a:r>
          <a:endParaRPr lang="en-US" sz="2000" dirty="0"/>
        </a:p>
      </dgm:t>
    </dgm:pt>
    <dgm:pt modelId="{CFF2FFCE-8D05-4B6C-A374-D749ED88CF35}" type="parTrans" cxnId="{FEB042AA-BCBC-491A-884B-92DA8259F2D8}">
      <dgm:prSet/>
      <dgm:spPr/>
      <dgm:t>
        <a:bodyPr/>
        <a:lstStyle/>
        <a:p>
          <a:endParaRPr lang="en-US"/>
        </a:p>
      </dgm:t>
    </dgm:pt>
    <dgm:pt modelId="{BCB290D3-D239-45F8-B635-7667A692A2F5}" type="sibTrans" cxnId="{FEB042AA-BCBC-491A-884B-92DA8259F2D8}">
      <dgm:prSet/>
      <dgm:spPr/>
      <dgm:t>
        <a:bodyPr/>
        <a:lstStyle/>
        <a:p>
          <a:endParaRPr lang="en-US"/>
        </a:p>
      </dgm:t>
    </dgm:pt>
    <dgm:pt modelId="{7E52E724-6D55-4229-8550-D1E59A437E91}">
      <dgm:prSet phldrT="[Text]" custT="1"/>
      <dgm:spPr/>
      <dgm:t>
        <a:bodyPr/>
        <a:lstStyle/>
        <a:p>
          <a:r>
            <a:rPr lang="ka-GE" sz="2000" dirty="0" smtClean="0"/>
            <a:t>ამტანობა</a:t>
          </a:r>
          <a:endParaRPr lang="en-US" sz="2000" dirty="0"/>
        </a:p>
      </dgm:t>
    </dgm:pt>
    <dgm:pt modelId="{86212E85-B2A9-4160-B493-30757C454B2A}" type="parTrans" cxnId="{A33806F7-0815-4DF0-AECD-B273E94EC602}">
      <dgm:prSet/>
      <dgm:spPr/>
      <dgm:t>
        <a:bodyPr/>
        <a:lstStyle/>
        <a:p>
          <a:endParaRPr lang="en-US"/>
        </a:p>
      </dgm:t>
    </dgm:pt>
    <dgm:pt modelId="{B13DF5D2-F4F0-488F-9A6E-C91CEE6F3BEB}" type="sibTrans" cxnId="{A33806F7-0815-4DF0-AECD-B273E94EC602}">
      <dgm:prSet/>
      <dgm:spPr/>
      <dgm:t>
        <a:bodyPr/>
        <a:lstStyle/>
        <a:p>
          <a:endParaRPr lang="en-US"/>
        </a:p>
      </dgm:t>
    </dgm:pt>
    <dgm:pt modelId="{EBD983C9-67D5-4B85-B76D-18E6DF522891}">
      <dgm:prSet phldrT="[Text]" custT="1"/>
      <dgm:spPr/>
      <dgm:t>
        <a:bodyPr/>
        <a:lstStyle/>
        <a:p>
          <a:r>
            <a:rPr lang="ka-GE" sz="2000" dirty="0" smtClean="0"/>
            <a:t>სიკეთე</a:t>
          </a:r>
          <a:endParaRPr lang="en-US" sz="2000" dirty="0"/>
        </a:p>
      </dgm:t>
    </dgm:pt>
    <dgm:pt modelId="{0F342240-BFC5-4EE2-B7F7-67FC470CB80D}" type="parTrans" cxnId="{ED73CFC2-1204-4691-8746-4BD0653A364D}">
      <dgm:prSet/>
      <dgm:spPr/>
      <dgm:t>
        <a:bodyPr/>
        <a:lstStyle/>
        <a:p>
          <a:endParaRPr lang="en-US"/>
        </a:p>
      </dgm:t>
    </dgm:pt>
    <dgm:pt modelId="{33E739AE-E4FB-49E0-AEB5-119C7AEF164F}" type="sibTrans" cxnId="{ED73CFC2-1204-4691-8746-4BD0653A364D}">
      <dgm:prSet/>
      <dgm:spPr/>
      <dgm:t>
        <a:bodyPr/>
        <a:lstStyle/>
        <a:p>
          <a:endParaRPr lang="en-US"/>
        </a:p>
      </dgm:t>
    </dgm:pt>
    <dgm:pt modelId="{9A0BAB90-6591-49B4-9A33-17D949D142CD}">
      <dgm:prSet phldrT="[Text]" custT="1"/>
      <dgm:spPr/>
      <dgm:t>
        <a:bodyPr/>
        <a:lstStyle/>
        <a:p>
          <a:r>
            <a:rPr lang="ka-GE" sz="2000" dirty="0" smtClean="0"/>
            <a:t>შემოქმედება</a:t>
          </a:r>
          <a:endParaRPr lang="en-US" sz="2000" dirty="0"/>
        </a:p>
      </dgm:t>
    </dgm:pt>
    <dgm:pt modelId="{1513205D-1F02-4F09-B330-680F8CB8D54F}" type="parTrans" cxnId="{9A85FC98-A202-42C1-87AD-AEFFADF3498E}">
      <dgm:prSet/>
      <dgm:spPr/>
      <dgm:t>
        <a:bodyPr/>
        <a:lstStyle/>
        <a:p>
          <a:endParaRPr lang="en-US"/>
        </a:p>
      </dgm:t>
    </dgm:pt>
    <dgm:pt modelId="{4126FCAC-D228-4EF7-A7A0-A9694587B165}" type="sibTrans" cxnId="{9A85FC98-A202-42C1-87AD-AEFFADF3498E}">
      <dgm:prSet/>
      <dgm:spPr/>
      <dgm:t>
        <a:bodyPr/>
        <a:lstStyle/>
        <a:p>
          <a:endParaRPr lang="en-US"/>
        </a:p>
      </dgm:t>
    </dgm:pt>
    <dgm:pt modelId="{CE65511C-A11B-4DA4-9D13-1BC8CB37E42A}">
      <dgm:prSet phldrT="[Text]" custT="1"/>
      <dgm:spPr/>
      <dgm:t>
        <a:bodyPr/>
        <a:lstStyle/>
        <a:p>
          <a:r>
            <a:rPr lang="ka-GE" sz="2000" dirty="0" smtClean="0"/>
            <a:t>ემპათია</a:t>
          </a:r>
          <a:endParaRPr lang="en-US" sz="2000" dirty="0"/>
        </a:p>
      </dgm:t>
    </dgm:pt>
    <dgm:pt modelId="{AC6F975E-AF81-4573-BC50-A84520685ABB}" type="parTrans" cxnId="{016F9C1D-3C5F-4CAA-B038-F034F3A66F4D}">
      <dgm:prSet/>
      <dgm:spPr/>
      <dgm:t>
        <a:bodyPr/>
        <a:lstStyle/>
        <a:p>
          <a:endParaRPr lang="en-US"/>
        </a:p>
      </dgm:t>
    </dgm:pt>
    <dgm:pt modelId="{A8DD37B5-47E2-435D-8695-BEB50AD2AC9D}" type="sibTrans" cxnId="{016F9C1D-3C5F-4CAA-B038-F034F3A66F4D}">
      <dgm:prSet/>
      <dgm:spPr/>
      <dgm:t>
        <a:bodyPr/>
        <a:lstStyle/>
        <a:p>
          <a:endParaRPr lang="en-US"/>
        </a:p>
      </dgm:t>
    </dgm:pt>
    <dgm:pt modelId="{AEDDEE0C-3BED-451F-BBE1-3147422CB4E6}" type="pres">
      <dgm:prSet presAssocID="{AC6DE166-9D41-464F-AD32-7C252EB794A3}" presName="diagram" presStyleCnt="0">
        <dgm:presLayoutVars>
          <dgm:chPref val="1"/>
          <dgm:dir/>
          <dgm:animOne val="branch"/>
          <dgm:animLvl val="lvl"/>
          <dgm:resizeHandles/>
        </dgm:presLayoutVars>
      </dgm:prSet>
      <dgm:spPr/>
      <dgm:t>
        <a:bodyPr/>
        <a:lstStyle/>
        <a:p>
          <a:endParaRPr lang="en-US"/>
        </a:p>
      </dgm:t>
    </dgm:pt>
    <dgm:pt modelId="{E9194C1D-FEA2-4C70-95CB-6C7D2847A72E}" type="pres">
      <dgm:prSet presAssocID="{54771A0C-9DCC-4200-922E-7AE9738CD06D}" presName="root" presStyleCnt="0"/>
      <dgm:spPr/>
    </dgm:pt>
    <dgm:pt modelId="{E55055EE-DB2D-4195-9A3A-1DAAC300FBE9}" type="pres">
      <dgm:prSet presAssocID="{54771A0C-9DCC-4200-922E-7AE9738CD06D}" presName="rootComposite" presStyleCnt="0"/>
      <dgm:spPr/>
    </dgm:pt>
    <dgm:pt modelId="{211564FE-F390-4FE2-89BC-4CD28C510CB5}" type="pres">
      <dgm:prSet presAssocID="{54771A0C-9DCC-4200-922E-7AE9738CD06D}" presName="rootText" presStyleLbl="node1" presStyleIdx="0" presStyleCnt="1" custScaleX="733313" custScaleY="298464" custLinFactY="-8540" custLinFactNeighborX="19259" custLinFactNeighborY="-100000"/>
      <dgm:spPr/>
      <dgm:t>
        <a:bodyPr/>
        <a:lstStyle/>
        <a:p>
          <a:endParaRPr lang="en-US"/>
        </a:p>
      </dgm:t>
    </dgm:pt>
    <dgm:pt modelId="{99DFF720-18F7-438D-A610-ECD0E8699AC9}" type="pres">
      <dgm:prSet presAssocID="{54771A0C-9DCC-4200-922E-7AE9738CD06D}" presName="rootConnector" presStyleLbl="node1" presStyleIdx="0" presStyleCnt="1"/>
      <dgm:spPr/>
      <dgm:t>
        <a:bodyPr/>
        <a:lstStyle/>
        <a:p>
          <a:endParaRPr lang="en-US"/>
        </a:p>
      </dgm:t>
    </dgm:pt>
    <dgm:pt modelId="{4653A5B0-B869-411C-87F3-892CD761D9B6}" type="pres">
      <dgm:prSet presAssocID="{54771A0C-9DCC-4200-922E-7AE9738CD06D}" presName="childShape" presStyleCnt="0"/>
      <dgm:spPr/>
    </dgm:pt>
    <dgm:pt modelId="{834C3092-3358-436C-8E2A-28B631CAF890}" type="pres">
      <dgm:prSet presAssocID="{4B862205-F42E-45EF-95CF-4887D12B6C32}" presName="Name13" presStyleLbl="parChTrans1D2" presStyleIdx="0" presStyleCnt="8"/>
      <dgm:spPr/>
      <dgm:t>
        <a:bodyPr/>
        <a:lstStyle/>
        <a:p>
          <a:endParaRPr lang="en-US"/>
        </a:p>
      </dgm:t>
    </dgm:pt>
    <dgm:pt modelId="{B75AE0A0-26EF-438F-940E-7E0C28AAA089}" type="pres">
      <dgm:prSet presAssocID="{5857EB42-BDF8-40A5-99B7-7604A3B6A41F}" presName="childText" presStyleLbl="bgAcc1" presStyleIdx="0" presStyleCnt="8" custScaleX="788906" custLinFactY="15552" custLinFactNeighborX="0" custLinFactNeighborY="100000">
        <dgm:presLayoutVars>
          <dgm:bulletEnabled val="1"/>
        </dgm:presLayoutVars>
      </dgm:prSet>
      <dgm:spPr/>
      <dgm:t>
        <a:bodyPr/>
        <a:lstStyle/>
        <a:p>
          <a:endParaRPr lang="en-US"/>
        </a:p>
      </dgm:t>
    </dgm:pt>
    <dgm:pt modelId="{904BA727-D959-44E4-A99F-0650D3A30ECB}" type="pres">
      <dgm:prSet presAssocID="{83FB1B0D-D72E-4EBD-9034-3D5E84DD1D1B}" presName="Name13" presStyleLbl="parChTrans1D2" presStyleIdx="1" presStyleCnt="8"/>
      <dgm:spPr/>
      <dgm:t>
        <a:bodyPr/>
        <a:lstStyle/>
        <a:p>
          <a:endParaRPr lang="en-US"/>
        </a:p>
      </dgm:t>
    </dgm:pt>
    <dgm:pt modelId="{6384A075-B703-4F48-B721-9C8C03A8973E}" type="pres">
      <dgm:prSet presAssocID="{FD8AC7B8-6AC4-4683-9DD5-A48D500227AB}" presName="childText" presStyleLbl="bgAcc1" presStyleIdx="1" presStyleCnt="8" custScaleX="788906" custLinFactY="-35629" custLinFactNeighborX="-8179" custLinFactNeighborY="-100000">
        <dgm:presLayoutVars>
          <dgm:bulletEnabled val="1"/>
        </dgm:presLayoutVars>
      </dgm:prSet>
      <dgm:spPr/>
      <dgm:t>
        <a:bodyPr/>
        <a:lstStyle/>
        <a:p>
          <a:endParaRPr lang="en-US"/>
        </a:p>
      </dgm:t>
    </dgm:pt>
    <dgm:pt modelId="{B0C2984C-5FF8-40A3-A8F1-6E5A5A99C086}" type="pres">
      <dgm:prSet presAssocID="{FD46EF15-2C5C-4513-922B-96BF9F93AF9E}" presName="Name13" presStyleLbl="parChTrans1D2" presStyleIdx="2" presStyleCnt="8"/>
      <dgm:spPr/>
      <dgm:t>
        <a:bodyPr/>
        <a:lstStyle/>
        <a:p>
          <a:endParaRPr lang="en-US"/>
        </a:p>
      </dgm:t>
    </dgm:pt>
    <dgm:pt modelId="{5D113E4E-19FE-4CAB-8C81-F2A2E577E533}" type="pres">
      <dgm:prSet presAssocID="{BF5419AC-5C49-4060-A50C-E00BE111A080}" presName="childText" presStyleLbl="bgAcc1" presStyleIdx="2" presStyleCnt="8" custScaleX="788906">
        <dgm:presLayoutVars>
          <dgm:bulletEnabled val="1"/>
        </dgm:presLayoutVars>
      </dgm:prSet>
      <dgm:spPr/>
      <dgm:t>
        <a:bodyPr/>
        <a:lstStyle/>
        <a:p>
          <a:endParaRPr lang="en-US"/>
        </a:p>
      </dgm:t>
    </dgm:pt>
    <dgm:pt modelId="{B523F3AE-4B67-4813-8CA5-DC6835D457D0}" type="pres">
      <dgm:prSet presAssocID="{CFF2FFCE-8D05-4B6C-A374-D749ED88CF35}" presName="Name13" presStyleLbl="parChTrans1D2" presStyleIdx="3" presStyleCnt="8"/>
      <dgm:spPr/>
      <dgm:t>
        <a:bodyPr/>
        <a:lstStyle/>
        <a:p>
          <a:endParaRPr lang="en-US"/>
        </a:p>
      </dgm:t>
    </dgm:pt>
    <dgm:pt modelId="{EEA08E67-2B0D-4BCA-9E4A-DCDB27740FCD}" type="pres">
      <dgm:prSet presAssocID="{5B08520A-6BC5-497D-A3CE-F5D47F98B840}" presName="childText" presStyleLbl="bgAcc1" presStyleIdx="3" presStyleCnt="8" custScaleX="788906">
        <dgm:presLayoutVars>
          <dgm:bulletEnabled val="1"/>
        </dgm:presLayoutVars>
      </dgm:prSet>
      <dgm:spPr/>
      <dgm:t>
        <a:bodyPr/>
        <a:lstStyle/>
        <a:p>
          <a:endParaRPr lang="en-US"/>
        </a:p>
      </dgm:t>
    </dgm:pt>
    <dgm:pt modelId="{80515652-C423-45A3-9FDF-3077DDBAE47F}" type="pres">
      <dgm:prSet presAssocID="{86212E85-B2A9-4160-B493-30757C454B2A}" presName="Name13" presStyleLbl="parChTrans1D2" presStyleIdx="4" presStyleCnt="8"/>
      <dgm:spPr/>
      <dgm:t>
        <a:bodyPr/>
        <a:lstStyle/>
        <a:p>
          <a:endParaRPr lang="en-US"/>
        </a:p>
      </dgm:t>
    </dgm:pt>
    <dgm:pt modelId="{6CCCC3BF-085E-4B38-9112-A511BBCDA076}" type="pres">
      <dgm:prSet presAssocID="{7E52E724-6D55-4229-8550-D1E59A437E91}" presName="childText" presStyleLbl="bgAcc1" presStyleIdx="4" presStyleCnt="8" custScaleX="788906">
        <dgm:presLayoutVars>
          <dgm:bulletEnabled val="1"/>
        </dgm:presLayoutVars>
      </dgm:prSet>
      <dgm:spPr/>
      <dgm:t>
        <a:bodyPr/>
        <a:lstStyle/>
        <a:p>
          <a:endParaRPr lang="en-US"/>
        </a:p>
      </dgm:t>
    </dgm:pt>
    <dgm:pt modelId="{8B5B45C0-8EC6-4333-9BC9-C15167CC58CF}" type="pres">
      <dgm:prSet presAssocID="{0F342240-BFC5-4EE2-B7F7-67FC470CB80D}" presName="Name13" presStyleLbl="parChTrans1D2" presStyleIdx="5" presStyleCnt="8"/>
      <dgm:spPr/>
      <dgm:t>
        <a:bodyPr/>
        <a:lstStyle/>
        <a:p>
          <a:endParaRPr lang="en-US"/>
        </a:p>
      </dgm:t>
    </dgm:pt>
    <dgm:pt modelId="{5C2BB21E-562E-40C6-A521-5EB0B2A77182}" type="pres">
      <dgm:prSet presAssocID="{EBD983C9-67D5-4B85-B76D-18E6DF522891}" presName="childText" presStyleLbl="bgAcc1" presStyleIdx="5" presStyleCnt="8" custScaleX="788906">
        <dgm:presLayoutVars>
          <dgm:bulletEnabled val="1"/>
        </dgm:presLayoutVars>
      </dgm:prSet>
      <dgm:spPr/>
      <dgm:t>
        <a:bodyPr/>
        <a:lstStyle/>
        <a:p>
          <a:endParaRPr lang="en-US"/>
        </a:p>
      </dgm:t>
    </dgm:pt>
    <dgm:pt modelId="{9897F449-38F8-4F05-9D5B-E148D724BB08}" type="pres">
      <dgm:prSet presAssocID="{1513205D-1F02-4F09-B330-680F8CB8D54F}" presName="Name13" presStyleLbl="parChTrans1D2" presStyleIdx="6" presStyleCnt="8"/>
      <dgm:spPr/>
      <dgm:t>
        <a:bodyPr/>
        <a:lstStyle/>
        <a:p>
          <a:endParaRPr lang="en-US"/>
        </a:p>
      </dgm:t>
    </dgm:pt>
    <dgm:pt modelId="{57D47F48-638F-401B-AFD8-E6E91F31E065}" type="pres">
      <dgm:prSet presAssocID="{9A0BAB90-6591-49B4-9A33-17D949D142CD}" presName="childText" presStyleLbl="bgAcc1" presStyleIdx="6" presStyleCnt="8" custScaleX="788906">
        <dgm:presLayoutVars>
          <dgm:bulletEnabled val="1"/>
        </dgm:presLayoutVars>
      </dgm:prSet>
      <dgm:spPr/>
      <dgm:t>
        <a:bodyPr/>
        <a:lstStyle/>
        <a:p>
          <a:endParaRPr lang="en-US"/>
        </a:p>
      </dgm:t>
    </dgm:pt>
    <dgm:pt modelId="{4BA39B52-B07C-4430-85E1-019FB19D4104}" type="pres">
      <dgm:prSet presAssocID="{AC6F975E-AF81-4573-BC50-A84520685ABB}" presName="Name13" presStyleLbl="parChTrans1D2" presStyleIdx="7" presStyleCnt="8"/>
      <dgm:spPr/>
      <dgm:t>
        <a:bodyPr/>
        <a:lstStyle/>
        <a:p>
          <a:endParaRPr lang="en-US"/>
        </a:p>
      </dgm:t>
    </dgm:pt>
    <dgm:pt modelId="{93EBDFE1-6A46-4F27-8E67-3FC19F68B1BB}" type="pres">
      <dgm:prSet presAssocID="{CE65511C-A11B-4DA4-9D13-1BC8CB37E42A}" presName="childText" presStyleLbl="bgAcc1" presStyleIdx="7" presStyleCnt="8" custScaleX="788906">
        <dgm:presLayoutVars>
          <dgm:bulletEnabled val="1"/>
        </dgm:presLayoutVars>
      </dgm:prSet>
      <dgm:spPr/>
      <dgm:t>
        <a:bodyPr/>
        <a:lstStyle/>
        <a:p>
          <a:endParaRPr lang="en-US"/>
        </a:p>
      </dgm:t>
    </dgm:pt>
  </dgm:ptLst>
  <dgm:cxnLst>
    <dgm:cxn modelId="{164BAC32-937E-4FE0-94C8-A21B64044241}" type="presOf" srcId="{EBD983C9-67D5-4B85-B76D-18E6DF522891}" destId="{5C2BB21E-562E-40C6-A521-5EB0B2A77182}" srcOrd="0" destOrd="0" presId="urn:microsoft.com/office/officeart/2005/8/layout/hierarchy3"/>
    <dgm:cxn modelId="{C1C48AB4-6078-4C12-AAC4-5A44FAF2962F}" type="presOf" srcId="{5857EB42-BDF8-40A5-99B7-7604A3B6A41F}" destId="{B75AE0A0-26EF-438F-940E-7E0C28AAA089}" srcOrd="0" destOrd="0" presId="urn:microsoft.com/office/officeart/2005/8/layout/hierarchy3"/>
    <dgm:cxn modelId="{D28AA843-1E7A-4E91-B436-8A50E766FD28}" srcId="{54771A0C-9DCC-4200-922E-7AE9738CD06D}" destId="{BF5419AC-5C49-4060-A50C-E00BE111A080}" srcOrd="2" destOrd="0" parTransId="{FD46EF15-2C5C-4513-922B-96BF9F93AF9E}" sibTransId="{DB774364-2E28-4C52-AF0E-546476204C21}"/>
    <dgm:cxn modelId="{A1390624-741A-4BD5-9A57-EE52C9CB2584}" type="presOf" srcId="{FD8AC7B8-6AC4-4683-9DD5-A48D500227AB}" destId="{6384A075-B703-4F48-B721-9C8C03A8973E}" srcOrd="0" destOrd="0" presId="urn:microsoft.com/office/officeart/2005/8/layout/hierarchy3"/>
    <dgm:cxn modelId="{9A85FC98-A202-42C1-87AD-AEFFADF3498E}" srcId="{54771A0C-9DCC-4200-922E-7AE9738CD06D}" destId="{9A0BAB90-6591-49B4-9A33-17D949D142CD}" srcOrd="6" destOrd="0" parTransId="{1513205D-1F02-4F09-B330-680F8CB8D54F}" sibTransId="{4126FCAC-D228-4EF7-A7A0-A9694587B165}"/>
    <dgm:cxn modelId="{BFDF18E4-F04F-41F6-9D39-9E61540FC2AB}" type="presOf" srcId="{CFF2FFCE-8D05-4B6C-A374-D749ED88CF35}" destId="{B523F3AE-4B67-4813-8CA5-DC6835D457D0}" srcOrd="0" destOrd="0" presId="urn:microsoft.com/office/officeart/2005/8/layout/hierarchy3"/>
    <dgm:cxn modelId="{EF66EB18-8563-404E-8817-1885FB13ECF4}" srcId="{AC6DE166-9D41-464F-AD32-7C252EB794A3}" destId="{54771A0C-9DCC-4200-922E-7AE9738CD06D}" srcOrd="0" destOrd="0" parTransId="{75CC9E18-4DAF-4994-8D59-71AEEE4D647C}" sibTransId="{38F9D6D8-CD30-42B5-928A-4FF69E988C09}"/>
    <dgm:cxn modelId="{FEB042AA-BCBC-491A-884B-92DA8259F2D8}" srcId="{54771A0C-9DCC-4200-922E-7AE9738CD06D}" destId="{5B08520A-6BC5-497D-A3CE-F5D47F98B840}" srcOrd="3" destOrd="0" parTransId="{CFF2FFCE-8D05-4B6C-A374-D749ED88CF35}" sibTransId="{BCB290D3-D239-45F8-B635-7667A692A2F5}"/>
    <dgm:cxn modelId="{5271F6BA-B037-4209-8DA2-7A0143BAA655}" type="presOf" srcId="{1513205D-1F02-4F09-B330-680F8CB8D54F}" destId="{9897F449-38F8-4F05-9D5B-E148D724BB08}" srcOrd="0" destOrd="0" presId="urn:microsoft.com/office/officeart/2005/8/layout/hierarchy3"/>
    <dgm:cxn modelId="{016F9C1D-3C5F-4CAA-B038-F034F3A66F4D}" srcId="{54771A0C-9DCC-4200-922E-7AE9738CD06D}" destId="{CE65511C-A11B-4DA4-9D13-1BC8CB37E42A}" srcOrd="7" destOrd="0" parTransId="{AC6F975E-AF81-4573-BC50-A84520685ABB}" sibTransId="{A8DD37B5-47E2-435D-8695-BEB50AD2AC9D}"/>
    <dgm:cxn modelId="{BDD3BD74-4C3B-4019-8004-17A0E94CDC73}" type="presOf" srcId="{AC6F975E-AF81-4573-BC50-A84520685ABB}" destId="{4BA39B52-B07C-4430-85E1-019FB19D4104}" srcOrd="0" destOrd="0" presId="urn:microsoft.com/office/officeart/2005/8/layout/hierarchy3"/>
    <dgm:cxn modelId="{EBE3BBFF-0EE9-44DA-8496-67D287D3F2E9}" type="presOf" srcId="{0F342240-BFC5-4EE2-B7F7-67FC470CB80D}" destId="{8B5B45C0-8EC6-4333-9BC9-C15167CC58CF}" srcOrd="0" destOrd="0" presId="urn:microsoft.com/office/officeart/2005/8/layout/hierarchy3"/>
    <dgm:cxn modelId="{318A3331-6568-4368-A955-5E2CE00EFF4D}" type="presOf" srcId="{54771A0C-9DCC-4200-922E-7AE9738CD06D}" destId="{99DFF720-18F7-438D-A610-ECD0E8699AC9}" srcOrd="1" destOrd="0" presId="urn:microsoft.com/office/officeart/2005/8/layout/hierarchy3"/>
    <dgm:cxn modelId="{520469C1-8736-465B-9608-E6256A213513}" type="presOf" srcId="{4B862205-F42E-45EF-95CF-4887D12B6C32}" destId="{834C3092-3358-436C-8E2A-28B631CAF890}" srcOrd="0" destOrd="0" presId="urn:microsoft.com/office/officeart/2005/8/layout/hierarchy3"/>
    <dgm:cxn modelId="{E7A988EB-E5CD-4CED-AF59-EF1843BECCF9}" type="presOf" srcId="{54771A0C-9DCC-4200-922E-7AE9738CD06D}" destId="{211564FE-F390-4FE2-89BC-4CD28C510CB5}" srcOrd="0" destOrd="0" presId="urn:microsoft.com/office/officeart/2005/8/layout/hierarchy3"/>
    <dgm:cxn modelId="{0FAE51CE-9BC3-48CD-8D9F-02548A16FCA8}" type="presOf" srcId="{83FB1B0D-D72E-4EBD-9034-3D5E84DD1D1B}" destId="{904BA727-D959-44E4-A99F-0650D3A30ECB}" srcOrd="0" destOrd="0" presId="urn:microsoft.com/office/officeart/2005/8/layout/hierarchy3"/>
    <dgm:cxn modelId="{ED73CFC2-1204-4691-8746-4BD0653A364D}" srcId="{54771A0C-9DCC-4200-922E-7AE9738CD06D}" destId="{EBD983C9-67D5-4B85-B76D-18E6DF522891}" srcOrd="5" destOrd="0" parTransId="{0F342240-BFC5-4EE2-B7F7-67FC470CB80D}" sibTransId="{33E739AE-E4FB-49E0-AEB5-119C7AEF164F}"/>
    <dgm:cxn modelId="{9BBB762B-3B79-4D3D-B8BF-2AF96A38D193}" type="presOf" srcId="{AC6DE166-9D41-464F-AD32-7C252EB794A3}" destId="{AEDDEE0C-3BED-451F-BBE1-3147422CB4E6}" srcOrd="0" destOrd="0" presId="urn:microsoft.com/office/officeart/2005/8/layout/hierarchy3"/>
    <dgm:cxn modelId="{69644AC5-4525-42A4-972A-4C3645137943}" type="presOf" srcId="{86212E85-B2A9-4160-B493-30757C454B2A}" destId="{80515652-C423-45A3-9FDF-3077DDBAE47F}" srcOrd="0" destOrd="0" presId="urn:microsoft.com/office/officeart/2005/8/layout/hierarchy3"/>
    <dgm:cxn modelId="{2B765502-53F7-409B-92A3-7D2BBF12C830}" type="presOf" srcId="{7E52E724-6D55-4229-8550-D1E59A437E91}" destId="{6CCCC3BF-085E-4B38-9112-A511BBCDA076}" srcOrd="0" destOrd="0" presId="urn:microsoft.com/office/officeart/2005/8/layout/hierarchy3"/>
    <dgm:cxn modelId="{A33806F7-0815-4DF0-AECD-B273E94EC602}" srcId="{54771A0C-9DCC-4200-922E-7AE9738CD06D}" destId="{7E52E724-6D55-4229-8550-D1E59A437E91}" srcOrd="4" destOrd="0" parTransId="{86212E85-B2A9-4160-B493-30757C454B2A}" sibTransId="{B13DF5D2-F4F0-488F-9A6E-C91CEE6F3BEB}"/>
    <dgm:cxn modelId="{00D8DBCD-F080-465F-B0E5-26C8EFD3E5D9}" type="presOf" srcId="{9A0BAB90-6591-49B4-9A33-17D949D142CD}" destId="{57D47F48-638F-401B-AFD8-E6E91F31E065}" srcOrd="0" destOrd="0" presId="urn:microsoft.com/office/officeart/2005/8/layout/hierarchy3"/>
    <dgm:cxn modelId="{8131E9E0-88E5-4FA7-BEE6-15B54B58CE4D}" srcId="{54771A0C-9DCC-4200-922E-7AE9738CD06D}" destId="{FD8AC7B8-6AC4-4683-9DD5-A48D500227AB}" srcOrd="1" destOrd="0" parTransId="{83FB1B0D-D72E-4EBD-9034-3D5E84DD1D1B}" sibTransId="{9E7CB3C6-6074-430D-B66F-3B0062092DE6}"/>
    <dgm:cxn modelId="{B911964B-0630-4E08-99D9-81AAE9F7BE65}" type="presOf" srcId="{FD46EF15-2C5C-4513-922B-96BF9F93AF9E}" destId="{B0C2984C-5FF8-40A3-A8F1-6E5A5A99C086}" srcOrd="0" destOrd="0" presId="urn:microsoft.com/office/officeart/2005/8/layout/hierarchy3"/>
    <dgm:cxn modelId="{8DB2F650-E710-425C-BAB2-752DD3EAFBC7}" srcId="{54771A0C-9DCC-4200-922E-7AE9738CD06D}" destId="{5857EB42-BDF8-40A5-99B7-7604A3B6A41F}" srcOrd="0" destOrd="0" parTransId="{4B862205-F42E-45EF-95CF-4887D12B6C32}" sibTransId="{FA8BE901-88D6-4EE6-926A-EC80AFB28620}"/>
    <dgm:cxn modelId="{DEEE47B4-FDF6-4508-B259-210834D4E271}" type="presOf" srcId="{BF5419AC-5C49-4060-A50C-E00BE111A080}" destId="{5D113E4E-19FE-4CAB-8C81-F2A2E577E533}" srcOrd="0" destOrd="0" presId="urn:microsoft.com/office/officeart/2005/8/layout/hierarchy3"/>
    <dgm:cxn modelId="{B82CC685-E878-419A-9DEE-69132B3E49FB}" type="presOf" srcId="{CE65511C-A11B-4DA4-9D13-1BC8CB37E42A}" destId="{93EBDFE1-6A46-4F27-8E67-3FC19F68B1BB}" srcOrd="0" destOrd="0" presId="urn:microsoft.com/office/officeart/2005/8/layout/hierarchy3"/>
    <dgm:cxn modelId="{5AD22554-969F-4D40-9CE3-73353D2FB95C}" type="presOf" srcId="{5B08520A-6BC5-497D-A3CE-F5D47F98B840}" destId="{EEA08E67-2B0D-4BCA-9E4A-DCDB27740FCD}" srcOrd="0" destOrd="0" presId="urn:microsoft.com/office/officeart/2005/8/layout/hierarchy3"/>
    <dgm:cxn modelId="{690E17D7-8E4F-4A02-B2B4-7A59FD849D07}" type="presParOf" srcId="{AEDDEE0C-3BED-451F-BBE1-3147422CB4E6}" destId="{E9194C1D-FEA2-4C70-95CB-6C7D2847A72E}" srcOrd="0" destOrd="0" presId="urn:microsoft.com/office/officeart/2005/8/layout/hierarchy3"/>
    <dgm:cxn modelId="{7D457C6A-7ECB-4AE9-B734-91ABB382D5C8}" type="presParOf" srcId="{E9194C1D-FEA2-4C70-95CB-6C7D2847A72E}" destId="{E55055EE-DB2D-4195-9A3A-1DAAC300FBE9}" srcOrd="0" destOrd="0" presId="urn:microsoft.com/office/officeart/2005/8/layout/hierarchy3"/>
    <dgm:cxn modelId="{11F5AB95-4788-4E74-8621-58890A068F19}" type="presParOf" srcId="{E55055EE-DB2D-4195-9A3A-1DAAC300FBE9}" destId="{211564FE-F390-4FE2-89BC-4CD28C510CB5}" srcOrd="0" destOrd="0" presId="urn:microsoft.com/office/officeart/2005/8/layout/hierarchy3"/>
    <dgm:cxn modelId="{66195E01-8A87-4DDB-8C9A-BDFB97D12857}" type="presParOf" srcId="{E55055EE-DB2D-4195-9A3A-1DAAC300FBE9}" destId="{99DFF720-18F7-438D-A610-ECD0E8699AC9}" srcOrd="1" destOrd="0" presId="urn:microsoft.com/office/officeart/2005/8/layout/hierarchy3"/>
    <dgm:cxn modelId="{1BEC827B-5366-4C52-B0C9-D333DE923171}" type="presParOf" srcId="{E9194C1D-FEA2-4C70-95CB-6C7D2847A72E}" destId="{4653A5B0-B869-411C-87F3-892CD761D9B6}" srcOrd="1" destOrd="0" presId="urn:microsoft.com/office/officeart/2005/8/layout/hierarchy3"/>
    <dgm:cxn modelId="{F81F7337-E2F6-47EF-8FB3-3438E90C5CE7}" type="presParOf" srcId="{4653A5B0-B869-411C-87F3-892CD761D9B6}" destId="{834C3092-3358-436C-8E2A-28B631CAF890}" srcOrd="0" destOrd="0" presId="urn:microsoft.com/office/officeart/2005/8/layout/hierarchy3"/>
    <dgm:cxn modelId="{EB19ADA5-3693-4BE9-ACAD-99C1048FEFDE}" type="presParOf" srcId="{4653A5B0-B869-411C-87F3-892CD761D9B6}" destId="{B75AE0A0-26EF-438F-940E-7E0C28AAA089}" srcOrd="1" destOrd="0" presId="urn:microsoft.com/office/officeart/2005/8/layout/hierarchy3"/>
    <dgm:cxn modelId="{B3C39993-E485-47D2-B495-9D3225F9450F}" type="presParOf" srcId="{4653A5B0-B869-411C-87F3-892CD761D9B6}" destId="{904BA727-D959-44E4-A99F-0650D3A30ECB}" srcOrd="2" destOrd="0" presId="urn:microsoft.com/office/officeart/2005/8/layout/hierarchy3"/>
    <dgm:cxn modelId="{6B757B5B-D0CC-433F-A5E0-B4CB21EA72CE}" type="presParOf" srcId="{4653A5B0-B869-411C-87F3-892CD761D9B6}" destId="{6384A075-B703-4F48-B721-9C8C03A8973E}" srcOrd="3" destOrd="0" presId="urn:microsoft.com/office/officeart/2005/8/layout/hierarchy3"/>
    <dgm:cxn modelId="{00AA65C2-0138-4359-A9C8-B5BB52748604}" type="presParOf" srcId="{4653A5B0-B869-411C-87F3-892CD761D9B6}" destId="{B0C2984C-5FF8-40A3-A8F1-6E5A5A99C086}" srcOrd="4" destOrd="0" presId="urn:microsoft.com/office/officeart/2005/8/layout/hierarchy3"/>
    <dgm:cxn modelId="{D0EB9C41-7AA1-41E5-9B93-A84DD8651122}" type="presParOf" srcId="{4653A5B0-B869-411C-87F3-892CD761D9B6}" destId="{5D113E4E-19FE-4CAB-8C81-F2A2E577E533}" srcOrd="5" destOrd="0" presId="urn:microsoft.com/office/officeart/2005/8/layout/hierarchy3"/>
    <dgm:cxn modelId="{A24D5CAB-1D4D-4BC8-9A00-1E4F78787369}" type="presParOf" srcId="{4653A5B0-B869-411C-87F3-892CD761D9B6}" destId="{B523F3AE-4B67-4813-8CA5-DC6835D457D0}" srcOrd="6" destOrd="0" presId="urn:microsoft.com/office/officeart/2005/8/layout/hierarchy3"/>
    <dgm:cxn modelId="{5334AFB5-D571-4CB6-8EEF-2C862D0C39AB}" type="presParOf" srcId="{4653A5B0-B869-411C-87F3-892CD761D9B6}" destId="{EEA08E67-2B0D-4BCA-9E4A-DCDB27740FCD}" srcOrd="7" destOrd="0" presId="urn:microsoft.com/office/officeart/2005/8/layout/hierarchy3"/>
    <dgm:cxn modelId="{A61F525F-7328-4643-AC67-E171767143AE}" type="presParOf" srcId="{4653A5B0-B869-411C-87F3-892CD761D9B6}" destId="{80515652-C423-45A3-9FDF-3077DDBAE47F}" srcOrd="8" destOrd="0" presId="urn:microsoft.com/office/officeart/2005/8/layout/hierarchy3"/>
    <dgm:cxn modelId="{8560943D-B763-44CE-B05D-2478078E10FE}" type="presParOf" srcId="{4653A5B0-B869-411C-87F3-892CD761D9B6}" destId="{6CCCC3BF-085E-4B38-9112-A511BBCDA076}" srcOrd="9" destOrd="0" presId="urn:microsoft.com/office/officeart/2005/8/layout/hierarchy3"/>
    <dgm:cxn modelId="{9B8FCA19-1881-45D2-97F0-9EF366037DEE}" type="presParOf" srcId="{4653A5B0-B869-411C-87F3-892CD761D9B6}" destId="{8B5B45C0-8EC6-4333-9BC9-C15167CC58CF}" srcOrd="10" destOrd="0" presId="urn:microsoft.com/office/officeart/2005/8/layout/hierarchy3"/>
    <dgm:cxn modelId="{CF572D77-BE7C-47F2-AE0F-8FCFD0F78D7D}" type="presParOf" srcId="{4653A5B0-B869-411C-87F3-892CD761D9B6}" destId="{5C2BB21E-562E-40C6-A521-5EB0B2A77182}" srcOrd="11" destOrd="0" presId="urn:microsoft.com/office/officeart/2005/8/layout/hierarchy3"/>
    <dgm:cxn modelId="{4B25ABC0-1A7E-4601-8102-60863DFA8573}" type="presParOf" srcId="{4653A5B0-B869-411C-87F3-892CD761D9B6}" destId="{9897F449-38F8-4F05-9D5B-E148D724BB08}" srcOrd="12" destOrd="0" presId="urn:microsoft.com/office/officeart/2005/8/layout/hierarchy3"/>
    <dgm:cxn modelId="{EE91DEC9-24CD-44DF-B2FA-E8149ADE45BB}" type="presParOf" srcId="{4653A5B0-B869-411C-87F3-892CD761D9B6}" destId="{57D47F48-638F-401B-AFD8-E6E91F31E065}" srcOrd="13" destOrd="0" presId="urn:microsoft.com/office/officeart/2005/8/layout/hierarchy3"/>
    <dgm:cxn modelId="{56DA6267-0623-4BF3-980A-77BB3974A40D}" type="presParOf" srcId="{4653A5B0-B869-411C-87F3-892CD761D9B6}" destId="{4BA39B52-B07C-4430-85E1-019FB19D4104}" srcOrd="14" destOrd="0" presId="urn:microsoft.com/office/officeart/2005/8/layout/hierarchy3"/>
    <dgm:cxn modelId="{296E3E3C-1250-430F-9118-FDC88A54B6E5}" type="presParOf" srcId="{4653A5B0-B869-411C-87F3-892CD761D9B6}" destId="{93EBDFE1-6A46-4F27-8E67-3FC19F68B1BB}" srcOrd="1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F000702-E124-47D7-9719-6413E4F68F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4F3B4D-104F-468B-A390-3B5CFD566E48}">
      <dgm:prSet phldrT="[Text]"/>
      <dgm:spPr/>
      <dgm:t>
        <a:bodyPr/>
        <a:lstStyle/>
        <a:p>
          <a:r>
            <a:rPr lang="ka-GE" dirty="0" smtClean="0"/>
            <a:t>კულტურული ღონისძიებები ქმნიან სპონტანურობის შესაძლებლობას, რომელიც ხელს უწყობს ინტერაქციას და ურთიერთობას </a:t>
          </a:r>
          <a:endParaRPr lang="en-US" dirty="0"/>
        </a:p>
      </dgm:t>
    </dgm:pt>
    <dgm:pt modelId="{922A6C0B-8092-4405-8F8E-7D23296292BF}" type="parTrans" cxnId="{AD0867BC-0A07-459E-91FF-4813EB79AB4C}">
      <dgm:prSet/>
      <dgm:spPr/>
      <dgm:t>
        <a:bodyPr/>
        <a:lstStyle/>
        <a:p>
          <a:endParaRPr lang="en-US"/>
        </a:p>
      </dgm:t>
    </dgm:pt>
    <dgm:pt modelId="{67774397-E650-4E31-BE75-6C2AFAB900EC}" type="sibTrans" cxnId="{AD0867BC-0A07-459E-91FF-4813EB79AB4C}">
      <dgm:prSet/>
      <dgm:spPr/>
      <dgm:t>
        <a:bodyPr/>
        <a:lstStyle/>
        <a:p>
          <a:endParaRPr lang="en-US"/>
        </a:p>
      </dgm:t>
    </dgm:pt>
    <dgm:pt modelId="{2DFAC4B3-660C-4D8D-AD7C-18A66F9983ED}">
      <dgm:prSet/>
      <dgm:spPr/>
      <dgm:t>
        <a:bodyPr/>
        <a:lstStyle/>
        <a:p>
          <a:r>
            <a:rPr lang="ka-GE" dirty="0" smtClean="0"/>
            <a:t>წარმოშობენ ინტერაქციის და ურთიერთობის განვითარების საჭირო სტრუქტურას, რაც ბავშვებს მისცემს საშუალებას, გავლენა მოახდინონ საკუთარ ცხოვრებასა და განვითარებაზე</a:t>
          </a:r>
          <a:endParaRPr lang="en-US" dirty="0"/>
        </a:p>
      </dgm:t>
    </dgm:pt>
    <dgm:pt modelId="{AD1F13D4-AB89-47AC-92CE-EB3646D72206}" type="parTrans" cxnId="{639B787A-4565-4BAE-8A79-669ED751B274}">
      <dgm:prSet/>
      <dgm:spPr/>
      <dgm:t>
        <a:bodyPr/>
        <a:lstStyle/>
        <a:p>
          <a:endParaRPr lang="en-US"/>
        </a:p>
      </dgm:t>
    </dgm:pt>
    <dgm:pt modelId="{6D42D39D-113F-4218-9C11-749BB145D397}" type="sibTrans" cxnId="{639B787A-4565-4BAE-8A79-669ED751B274}">
      <dgm:prSet/>
      <dgm:spPr/>
      <dgm:t>
        <a:bodyPr/>
        <a:lstStyle/>
        <a:p>
          <a:endParaRPr lang="en-US"/>
        </a:p>
      </dgm:t>
    </dgm:pt>
    <dgm:pt modelId="{F038D7AB-857E-4879-A1CA-98452801DCAC}" type="pres">
      <dgm:prSet presAssocID="{2F000702-E124-47D7-9719-6413E4F68F9B}" presName="linear" presStyleCnt="0">
        <dgm:presLayoutVars>
          <dgm:animLvl val="lvl"/>
          <dgm:resizeHandles val="exact"/>
        </dgm:presLayoutVars>
      </dgm:prSet>
      <dgm:spPr/>
      <dgm:t>
        <a:bodyPr/>
        <a:lstStyle/>
        <a:p>
          <a:endParaRPr lang="en-US"/>
        </a:p>
      </dgm:t>
    </dgm:pt>
    <dgm:pt modelId="{8BD353DC-A090-4DA5-A689-A31EED224E17}" type="pres">
      <dgm:prSet presAssocID="{8A4F3B4D-104F-468B-A390-3B5CFD566E48}" presName="parentText" presStyleLbl="node1" presStyleIdx="0" presStyleCnt="2">
        <dgm:presLayoutVars>
          <dgm:chMax val="0"/>
          <dgm:bulletEnabled val="1"/>
        </dgm:presLayoutVars>
      </dgm:prSet>
      <dgm:spPr/>
      <dgm:t>
        <a:bodyPr/>
        <a:lstStyle/>
        <a:p>
          <a:endParaRPr lang="en-US"/>
        </a:p>
      </dgm:t>
    </dgm:pt>
    <dgm:pt modelId="{2BB1EF9E-F473-4650-BBFB-94EB3E1A8FCA}" type="pres">
      <dgm:prSet presAssocID="{67774397-E650-4E31-BE75-6C2AFAB900EC}" presName="spacer" presStyleCnt="0"/>
      <dgm:spPr/>
    </dgm:pt>
    <dgm:pt modelId="{30982536-1251-4FC2-BC17-8306A7A0CC31}" type="pres">
      <dgm:prSet presAssocID="{2DFAC4B3-660C-4D8D-AD7C-18A66F9983ED}" presName="parentText" presStyleLbl="node1" presStyleIdx="1" presStyleCnt="2">
        <dgm:presLayoutVars>
          <dgm:chMax val="0"/>
          <dgm:bulletEnabled val="1"/>
        </dgm:presLayoutVars>
      </dgm:prSet>
      <dgm:spPr/>
      <dgm:t>
        <a:bodyPr/>
        <a:lstStyle/>
        <a:p>
          <a:endParaRPr lang="en-US"/>
        </a:p>
      </dgm:t>
    </dgm:pt>
  </dgm:ptLst>
  <dgm:cxnLst>
    <dgm:cxn modelId="{D5C444F4-B280-44EC-B991-E71F7084414E}" type="presOf" srcId="{8A4F3B4D-104F-468B-A390-3B5CFD566E48}" destId="{8BD353DC-A090-4DA5-A689-A31EED224E17}" srcOrd="0" destOrd="0" presId="urn:microsoft.com/office/officeart/2005/8/layout/vList2"/>
    <dgm:cxn modelId="{B1988FE6-074D-4DF9-967A-F5F93D9C83B9}" type="presOf" srcId="{2DFAC4B3-660C-4D8D-AD7C-18A66F9983ED}" destId="{30982536-1251-4FC2-BC17-8306A7A0CC31}" srcOrd="0" destOrd="0" presId="urn:microsoft.com/office/officeart/2005/8/layout/vList2"/>
    <dgm:cxn modelId="{639B787A-4565-4BAE-8A79-669ED751B274}" srcId="{2F000702-E124-47D7-9719-6413E4F68F9B}" destId="{2DFAC4B3-660C-4D8D-AD7C-18A66F9983ED}" srcOrd="1" destOrd="0" parTransId="{AD1F13D4-AB89-47AC-92CE-EB3646D72206}" sibTransId="{6D42D39D-113F-4218-9C11-749BB145D397}"/>
    <dgm:cxn modelId="{AD0867BC-0A07-459E-91FF-4813EB79AB4C}" srcId="{2F000702-E124-47D7-9719-6413E4F68F9B}" destId="{8A4F3B4D-104F-468B-A390-3B5CFD566E48}" srcOrd="0" destOrd="0" parTransId="{922A6C0B-8092-4405-8F8E-7D23296292BF}" sibTransId="{67774397-E650-4E31-BE75-6C2AFAB900EC}"/>
    <dgm:cxn modelId="{14E44DF3-36A1-4E4D-ABB3-BD98F1421270}" type="presOf" srcId="{2F000702-E124-47D7-9719-6413E4F68F9B}" destId="{F038D7AB-857E-4879-A1CA-98452801DCAC}" srcOrd="0" destOrd="0" presId="urn:microsoft.com/office/officeart/2005/8/layout/vList2"/>
    <dgm:cxn modelId="{AF3F5C7D-C4EF-4A40-98F9-F4F070EE7525}" type="presParOf" srcId="{F038D7AB-857E-4879-A1CA-98452801DCAC}" destId="{8BD353DC-A090-4DA5-A689-A31EED224E17}" srcOrd="0" destOrd="0" presId="urn:microsoft.com/office/officeart/2005/8/layout/vList2"/>
    <dgm:cxn modelId="{D50478F0-7B70-4E7B-A618-98539E929B46}" type="presParOf" srcId="{F038D7AB-857E-4879-A1CA-98452801DCAC}" destId="{2BB1EF9E-F473-4650-BBFB-94EB3E1A8FCA}" srcOrd="1" destOrd="0" presId="urn:microsoft.com/office/officeart/2005/8/layout/vList2"/>
    <dgm:cxn modelId="{E9DE9340-173F-4F69-9120-36078D8343A6}" type="presParOf" srcId="{F038D7AB-857E-4879-A1CA-98452801DCAC}" destId="{30982536-1251-4FC2-BC17-8306A7A0CC3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22B6ED-DA67-47E4-87BB-EE9466DA06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B80F8C1-DC02-4094-84F1-347843623060}">
      <dgm:prSet phldrT="[Text]"/>
      <dgm:spPr/>
      <dgm:t>
        <a:bodyPr/>
        <a:lstStyle/>
        <a:p>
          <a:r>
            <a:rPr lang="ka-GE" altLang="en-US" dirty="0" smtClean="0"/>
            <a:t>მოგონებებისა და წარმოდგენების გაცოცხლება</a:t>
          </a:r>
          <a:endParaRPr lang="en-US" dirty="0"/>
        </a:p>
      </dgm:t>
    </dgm:pt>
    <dgm:pt modelId="{8E63F347-309B-43BA-A1E4-D2D11D76056B}" type="parTrans" cxnId="{EC7CE71F-8379-4C15-97F9-4314C3D6740B}">
      <dgm:prSet/>
      <dgm:spPr/>
      <dgm:t>
        <a:bodyPr/>
        <a:lstStyle/>
        <a:p>
          <a:endParaRPr lang="en-US"/>
        </a:p>
      </dgm:t>
    </dgm:pt>
    <dgm:pt modelId="{3F08B228-2F22-43E0-BA8D-7BC8005768FF}" type="sibTrans" cxnId="{EC7CE71F-8379-4C15-97F9-4314C3D6740B}">
      <dgm:prSet/>
      <dgm:spPr/>
      <dgm:t>
        <a:bodyPr/>
        <a:lstStyle/>
        <a:p>
          <a:endParaRPr lang="en-US"/>
        </a:p>
      </dgm:t>
    </dgm:pt>
    <dgm:pt modelId="{E0614540-BC6D-4EBA-8BD7-65FBDC8E1FB7}">
      <dgm:prSet/>
      <dgm:spPr/>
      <dgm:t>
        <a:bodyPr/>
        <a:lstStyle/>
        <a:p>
          <a:r>
            <a:rPr lang="ka-GE" altLang="en-US" dirty="0" smtClean="0"/>
            <a:t>გრძნობის გამოხატვა</a:t>
          </a:r>
        </a:p>
      </dgm:t>
    </dgm:pt>
    <dgm:pt modelId="{22FB60E5-D25A-46E5-A9A3-68A0906FB6B2}" type="parTrans" cxnId="{BC5A573E-DA44-4DDB-AE7B-EF0428A29132}">
      <dgm:prSet/>
      <dgm:spPr/>
      <dgm:t>
        <a:bodyPr/>
        <a:lstStyle/>
        <a:p>
          <a:endParaRPr lang="en-US"/>
        </a:p>
      </dgm:t>
    </dgm:pt>
    <dgm:pt modelId="{58302BD1-868A-480E-914B-00B46F19741C}" type="sibTrans" cxnId="{BC5A573E-DA44-4DDB-AE7B-EF0428A29132}">
      <dgm:prSet/>
      <dgm:spPr/>
      <dgm:t>
        <a:bodyPr/>
        <a:lstStyle/>
        <a:p>
          <a:endParaRPr lang="en-US"/>
        </a:p>
      </dgm:t>
    </dgm:pt>
    <dgm:pt modelId="{92BF296E-0114-4065-8CB1-0800559192C8}">
      <dgm:prSet/>
      <dgm:spPr/>
      <dgm:t>
        <a:bodyPr/>
        <a:lstStyle/>
        <a:p>
          <a:r>
            <a:rPr lang="ka-GE" altLang="en-US" dirty="0" smtClean="0"/>
            <a:t>დამოუკიდებლობის გრძნობა</a:t>
          </a:r>
        </a:p>
      </dgm:t>
    </dgm:pt>
    <dgm:pt modelId="{691F9A47-5114-4CA8-8CDC-B3AE310589D1}" type="parTrans" cxnId="{6CE34DAA-2B70-4F47-8DFF-2BB870851EA9}">
      <dgm:prSet/>
      <dgm:spPr/>
      <dgm:t>
        <a:bodyPr/>
        <a:lstStyle/>
        <a:p>
          <a:endParaRPr lang="en-US"/>
        </a:p>
      </dgm:t>
    </dgm:pt>
    <dgm:pt modelId="{D46C4F9C-61CE-4469-933B-AD3586D943B0}" type="sibTrans" cxnId="{6CE34DAA-2B70-4F47-8DFF-2BB870851EA9}">
      <dgm:prSet/>
      <dgm:spPr/>
      <dgm:t>
        <a:bodyPr/>
        <a:lstStyle/>
        <a:p>
          <a:endParaRPr lang="en-US"/>
        </a:p>
      </dgm:t>
    </dgm:pt>
    <dgm:pt modelId="{9FA358AE-DF9A-4D25-90CF-5352E337050A}">
      <dgm:prSet/>
      <dgm:spPr/>
      <dgm:t>
        <a:bodyPr/>
        <a:lstStyle/>
        <a:p>
          <a:r>
            <a:rPr lang="ka-GE" altLang="en-US" dirty="0" smtClean="0"/>
            <a:t>სოციალური მოთხოვნილებების და ინტერაქციის სტიმულირება</a:t>
          </a:r>
        </a:p>
      </dgm:t>
    </dgm:pt>
    <dgm:pt modelId="{754F126B-28A8-48FC-BA74-47EF6F709E49}" type="parTrans" cxnId="{92B72C9F-7820-4705-80EA-C750E05F5115}">
      <dgm:prSet/>
      <dgm:spPr/>
      <dgm:t>
        <a:bodyPr/>
        <a:lstStyle/>
        <a:p>
          <a:endParaRPr lang="en-US"/>
        </a:p>
      </dgm:t>
    </dgm:pt>
    <dgm:pt modelId="{DCF5339C-FDAA-421E-8A27-A000126856F4}" type="sibTrans" cxnId="{92B72C9F-7820-4705-80EA-C750E05F5115}">
      <dgm:prSet/>
      <dgm:spPr/>
      <dgm:t>
        <a:bodyPr/>
        <a:lstStyle/>
        <a:p>
          <a:endParaRPr lang="en-US"/>
        </a:p>
      </dgm:t>
    </dgm:pt>
    <dgm:pt modelId="{7CD8626F-2428-43AA-B9A2-7AC445AB77F9}">
      <dgm:prSet/>
      <dgm:spPr/>
      <dgm:t>
        <a:bodyPr/>
        <a:lstStyle/>
        <a:p>
          <a:r>
            <a:rPr lang="ka-GE" altLang="en-US" dirty="0" smtClean="0"/>
            <a:t>კრიტიკული დამოკიდებულებები და მოსაზრებები</a:t>
          </a:r>
        </a:p>
      </dgm:t>
    </dgm:pt>
    <dgm:pt modelId="{A8D0FCF8-DD0F-4412-A34D-FDE521BEF340}" type="parTrans" cxnId="{2D60651E-7943-4D06-A8B7-1F96A4C4FFD4}">
      <dgm:prSet/>
      <dgm:spPr/>
      <dgm:t>
        <a:bodyPr/>
        <a:lstStyle/>
        <a:p>
          <a:endParaRPr lang="en-US"/>
        </a:p>
      </dgm:t>
    </dgm:pt>
    <dgm:pt modelId="{24C6D153-089B-4404-AD48-21E6AD0B1056}" type="sibTrans" cxnId="{2D60651E-7943-4D06-A8B7-1F96A4C4FFD4}">
      <dgm:prSet/>
      <dgm:spPr/>
      <dgm:t>
        <a:bodyPr/>
        <a:lstStyle/>
        <a:p>
          <a:endParaRPr lang="en-US"/>
        </a:p>
      </dgm:t>
    </dgm:pt>
    <dgm:pt modelId="{5C377AC9-3A06-4FD0-A5A2-23C022D6F709}">
      <dgm:prSet/>
      <dgm:spPr/>
      <dgm:t>
        <a:bodyPr/>
        <a:lstStyle/>
        <a:p>
          <a:r>
            <a:rPr lang="ka-GE" altLang="en-US" dirty="0" smtClean="0"/>
            <a:t>სწავლება</a:t>
          </a:r>
        </a:p>
      </dgm:t>
    </dgm:pt>
    <dgm:pt modelId="{19232402-EE77-41EC-B2A2-BD64F84D9669}" type="sibTrans" cxnId="{7E1E3920-8743-41B9-8AE9-F59B723FADC9}">
      <dgm:prSet/>
      <dgm:spPr/>
      <dgm:t>
        <a:bodyPr/>
        <a:lstStyle/>
        <a:p>
          <a:endParaRPr lang="en-US"/>
        </a:p>
      </dgm:t>
    </dgm:pt>
    <dgm:pt modelId="{2BC0F15B-F674-4E5B-8881-B9309339A61B}" type="parTrans" cxnId="{7E1E3920-8743-41B9-8AE9-F59B723FADC9}">
      <dgm:prSet/>
      <dgm:spPr/>
      <dgm:t>
        <a:bodyPr/>
        <a:lstStyle/>
        <a:p>
          <a:endParaRPr lang="en-US"/>
        </a:p>
      </dgm:t>
    </dgm:pt>
    <dgm:pt modelId="{7EFCA30D-39A9-4EA9-8D22-99420FBFA9B9}" type="pres">
      <dgm:prSet presAssocID="{7022B6ED-DA67-47E4-87BB-EE9466DA06B2}" presName="diagram" presStyleCnt="0">
        <dgm:presLayoutVars>
          <dgm:dir/>
          <dgm:resizeHandles val="exact"/>
        </dgm:presLayoutVars>
      </dgm:prSet>
      <dgm:spPr/>
      <dgm:t>
        <a:bodyPr/>
        <a:lstStyle/>
        <a:p>
          <a:endParaRPr lang="en-US"/>
        </a:p>
      </dgm:t>
    </dgm:pt>
    <dgm:pt modelId="{111DEF96-4BE1-458A-B639-FEA470957C50}" type="pres">
      <dgm:prSet presAssocID="{0B80F8C1-DC02-4094-84F1-347843623060}" presName="node" presStyleLbl="node1" presStyleIdx="0" presStyleCnt="6">
        <dgm:presLayoutVars>
          <dgm:bulletEnabled val="1"/>
        </dgm:presLayoutVars>
      </dgm:prSet>
      <dgm:spPr/>
      <dgm:t>
        <a:bodyPr/>
        <a:lstStyle/>
        <a:p>
          <a:endParaRPr lang="en-US"/>
        </a:p>
      </dgm:t>
    </dgm:pt>
    <dgm:pt modelId="{91B00EBA-CF3B-471F-89F9-A9A4A58E2DDC}" type="pres">
      <dgm:prSet presAssocID="{3F08B228-2F22-43E0-BA8D-7BC8005768FF}" presName="sibTrans" presStyleCnt="0"/>
      <dgm:spPr/>
    </dgm:pt>
    <dgm:pt modelId="{5C4B3F2E-9AEB-4A90-B643-2D7DD39A9953}" type="pres">
      <dgm:prSet presAssocID="{E0614540-BC6D-4EBA-8BD7-65FBDC8E1FB7}" presName="node" presStyleLbl="node1" presStyleIdx="1" presStyleCnt="6">
        <dgm:presLayoutVars>
          <dgm:bulletEnabled val="1"/>
        </dgm:presLayoutVars>
      </dgm:prSet>
      <dgm:spPr/>
      <dgm:t>
        <a:bodyPr/>
        <a:lstStyle/>
        <a:p>
          <a:endParaRPr lang="en-US"/>
        </a:p>
      </dgm:t>
    </dgm:pt>
    <dgm:pt modelId="{54E47061-BC80-4E4B-AE8A-9983003C9F1F}" type="pres">
      <dgm:prSet presAssocID="{58302BD1-868A-480E-914B-00B46F19741C}" presName="sibTrans" presStyleCnt="0"/>
      <dgm:spPr/>
    </dgm:pt>
    <dgm:pt modelId="{12BB721C-098F-4ACF-A4B5-D4A1ECA47E31}" type="pres">
      <dgm:prSet presAssocID="{92BF296E-0114-4065-8CB1-0800559192C8}" presName="node" presStyleLbl="node1" presStyleIdx="2" presStyleCnt="6">
        <dgm:presLayoutVars>
          <dgm:bulletEnabled val="1"/>
        </dgm:presLayoutVars>
      </dgm:prSet>
      <dgm:spPr/>
      <dgm:t>
        <a:bodyPr/>
        <a:lstStyle/>
        <a:p>
          <a:endParaRPr lang="en-US"/>
        </a:p>
      </dgm:t>
    </dgm:pt>
    <dgm:pt modelId="{6DCFD8E1-886A-4EB5-BBDA-8F3E94EAF9B1}" type="pres">
      <dgm:prSet presAssocID="{D46C4F9C-61CE-4469-933B-AD3586D943B0}" presName="sibTrans" presStyleCnt="0"/>
      <dgm:spPr/>
    </dgm:pt>
    <dgm:pt modelId="{4152B853-BDD5-4047-9153-E6178FF2AD39}" type="pres">
      <dgm:prSet presAssocID="{9FA358AE-DF9A-4D25-90CF-5352E337050A}" presName="node" presStyleLbl="node1" presStyleIdx="3" presStyleCnt="6">
        <dgm:presLayoutVars>
          <dgm:bulletEnabled val="1"/>
        </dgm:presLayoutVars>
      </dgm:prSet>
      <dgm:spPr/>
      <dgm:t>
        <a:bodyPr/>
        <a:lstStyle/>
        <a:p>
          <a:endParaRPr lang="en-US"/>
        </a:p>
      </dgm:t>
    </dgm:pt>
    <dgm:pt modelId="{DCE87EE6-ABA7-4FF6-99A9-68BF9565FD39}" type="pres">
      <dgm:prSet presAssocID="{DCF5339C-FDAA-421E-8A27-A000126856F4}" presName="sibTrans" presStyleCnt="0"/>
      <dgm:spPr/>
    </dgm:pt>
    <dgm:pt modelId="{78A03AAC-41BE-48DA-9F2D-045986C94DDE}" type="pres">
      <dgm:prSet presAssocID="{5C377AC9-3A06-4FD0-A5A2-23C022D6F709}" presName="node" presStyleLbl="node1" presStyleIdx="4" presStyleCnt="6">
        <dgm:presLayoutVars>
          <dgm:bulletEnabled val="1"/>
        </dgm:presLayoutVars>
      </dgm:prSet>
      <dgm:spPr/>
      <dgm:t>
        <a:bodyPr/>
        <a:lstStyle/>
        <a:p>
          <a:endParaRPr lang="en-US"/>
        </a:p>
      </dgm:t>
    </dgm:pt>
    <dgm:pt modelId="{750BA2B4-4081-40CB-9718-B7C9B5EF58C6}" type="pres">
      <dgm:prSet presAssocID="{19232402-EE77-41EC-B2A2-BD64F84D9669}" presName="sibTrans" presStyleCnt="0"/>
      <dgm:spPr/>
    </dgm:pt>
    <dgm:pt modelId="{C20194A9-4BF7-44AE-B741-6510783CF413}" type="pres">
      <dgm:prSet presAssocID="{7CD8626F-2428-43AA-B9A2-7AC445AB77F9}" presName="node" presStyleLbl="node1" presStyleIdx="5" presStyleCnt="6">
        <dgm:presLayoutVars>
          <dgm:bulletEnabled val="1"/>
        </dgm:presLayoutVars>
      </dgm:prSet>
      <dgm:spPr/>
      <dgm:t>
        <a:bodyPr/>
        <a:lstStyle/>
        <a:p>
          <a:endParaRPr lang="en-US"/>
        </a:p>
      </dgm:t>
    </dgm:pt>
  </dgm:ptLst>
  <dgm:cxnLst>
    <dgm:cxn modelId="{61C7DB4B-0A72-4CE3-92A9-82204FDE6BC3}" type="presOf" srcId="{92BF296E-0114-4065-8CB1-0800559192C8}" destId="{12BB721C-098F-4ACF-A4B5-D4A1ECA47E31}" srcOrd="0" destOrd="0" presId="urn:microsoft.com/office/officeart/2005/8/layout/default"/>
    <dgm:cxn modelId="{D2F4EFF3-0C1A-47A8-B778-BFFFE84DE813}" type="presOf" srcId="{5C377AC9-3A06-4FD0-A5A2-23C022D6F709}" destId="{78A03AAC-41BE-48DA-9F2D-045986C94DDE}" srcOrd="0" destOrd="0" presId="urn:microsoft.com/office/officeart/2005/8/layout/default"/>
    <dgm:cxn modelId="{59837FC7-BA15-401C-8963-C32F58D8D5C2}" type="presOf" srcId="{7022B6ED-DA67-47E4-87BB-EE9466DA06B2}" destId="{7EFCA30D-39A9-4EA9-8D22-99420FBFA9B9}" srcOrd="0" destOrd="0" presId="urn:microsoft.com/office/officeart/2005/8/layout/default"/>
    <dgm:cxn modelId="{6CE34DAA-2B70-4F47-8DFF-2BB870851EA9}" srcId="{7022B6ED-DA67-47E4-87BB-EE9466DA06B2}" destId="{92BF296E-0114-4065-8CB1-0800559192C8}" srcOrd="2" destOrd="0" parTransId="{691F9A47-5114-4CA8-8CDC-B3AE310589D1}" sibTransId="{D46C4F9C-61CE-4469-933B-AD3586D943B0}"/>
    <dgm:cxn modelId="{7E1E3920-8743-41B9-8AE9-F59B723FADC9}" srcId="{7022B6ED-DA67-47E4-87BB-EE9466DA06B2}" destId="{5C377AC9-3A06-4FD0-A5A2-23C022D6F709}" srcOrd="4" destOrd="0" parTransId="{2BC0F15B-F674-4E5B-8881-B9309339A61B}" sibTransId="{19232402-EE77-41EC-B2A2-BD64F84D9669}"/>
    <dgm:cxn modelId="{649FE82F-0137-441F-BF6A-1813C03A9BA9}" type="presOf" srcId="{E0614540-BC6D-4EBA-8BD7-65FBDC8E1FB7}" destId="{5C4B3F2E-9AEB-4A90-B643-2D7DD39A9953}" srcOrd="0" destOrd="0" presId="urn:microsoft.com/office/officeart/2005/8/layout/default"/>
    <dgm:cxn modelId="{92B72C9F-7820-4705-80EA-C750E05F5115}" srcId="{7022B6ED-DA67-47E4-87BB-EE9466DA06B2}" destId="{9FA358AE-DF9A-4D25-90CF-5352E337050A}" srcOrd="3" destOrd="0" parTransId="{754F126B-28A8-48FC-BA74-47EF6F709E49}" sibTransId="{DCF5339C-FDAA-421E-8A27-A000126856F4}"/>
    <dgm:cxn modelId="{93322B5F-C3A6-484A-AECB-2647D1DC3FE3}" type="presOf" srcId="{7CD8626F-2428-43AA-B9A2-7AC445AB77F9}" destId="{C20194A9-4BF7-44AE-B741-6510783CF413}" srcOrd="0" destOrd="0" presId="urn:microsoft.com/office/officeart/2005/8/layout/default"/>
    <dgm:cxn modelId="{2D60651E-7943-4D06-A8B7-1F96A4C4FFD4}" srcId="{7022B6ED-DA67-47E4-87BB-EE9466DA06B2}" destId="{7CD8626F-2428-43AA-B9A2-7AC445AB77F9}" srcOrd="5" destOrd="0" parTransId="{A8D0FCF8-DD0F-4412-A34D-FDE521BEF340}" sibTransId="{24C6D153-089B-4404-AD48-21E6AD0B1056}"/>
    <dgm:cxn modelId="{EC7CE71F-8379-4C15-97F9-4314C3D6740B}" srcId="{7022B6ED-DA67-47E4-87BB-EE9466DA06B2}" destId="{0B80F8C1-DC02-4094-84F1-347843623060}" srcOrd="0" destOrd="0" parTransId="{8E63F347-309B-43BA-A1E4-D2D11D76056B}" sibTransId="{3F08B228-2F22-43E0-BA8D-7BC8005768FF}"/>
    <dgm:cxn modelId="{35FDB919-AC0F-4B88-92EE-608EF424C360}" type="presOf" srcId="{0B80F8C1-DC02-4094-84F1-347843623060}" destId="{111DEF96-4BE1-458A-B639-FEA470957C50}" srcOrd="0" destOrd="0" presId="urn:microsoft.com/office/officeart/2005/8/layout/default"/>
    <dgm:cxn modelId="{BC5A573E-DA44-4DDB-AE7B-EF0428A29132}" srcId="{7022B6ED-DA67-47E4-87BB-EE9466DA06B2}" destId="{E0614540-BC6D-4EBA-8BD7-65FBDC8E1FB7}" srcOrd="1" destOrd="0" parTransId="{22FB60E5-D25A-46E5-A9A3-68A0906FB6B2}" sibTransId="{58302BD1-868A-480E-914B-00B46F19741C}"/>
    <dgm:cxn modelId="{C22EADF8-55D3-4373-93E1-C449E2E411B0}" type="presOf" srcId="{9FA358AE-DF9A-4D25-90CF-5352E337050A}" destId="{4152B853-BDD5-4047-9153-E6178FF2AD39}" srcOrd="0" destOrd="0" presId="urn:microsoft.com/office/officeart/2005/8/layout/default"/>
    <dgm:cxn modelId="{70733B9E-6C00-4779-AEC2-7E022745FEF9}" type="presParOf" srcId="{7EFCA30D-39A9-4EA9-8D22-99420FBFA9B9}" destId="{111DEF96-4BE1-458A-B639-FEA470957C50}" srcOrd="0" destOrd="0" presId="urn:microsoft.com/office/officeart/2005/8/layout/default"/>
    <dgm:cxn modelId="{9E761A49-4CA9-4E7D-9DEA-B15982BA7784}" type="presParOf" srcId="{7EFCA30D-39A9-4EA9-8D22-99420FBFA9B9}" destId="{91B00EBA-CF3B-471F-89F9-A9A4A58E2DDC}" srcOrd="1" destOrd="0" presId="urn:microsoft.com/office/officeart/2005/8/layout/default"/>
    <dgm:cxn modelId="{CDC68BE4-8650-4D8B-BD6C-692AADC88238}" type="presParOf" srcId="{7EFCA30D-39A9-4EA9-8D22-99420FBFA9B9}" destId="{5C4B3F2E-9AEB-4A90-B643-2D7DD39A9953}" srcOrd="2" destOrd="0" presId="urn:microsoft.com/office/officeart/2005/8/layout/default"/>
    <dgm:cxn modelId="{287AF336-F17B-4A06-8538-36C0717331D6}" type="presParOf" srcId="{7EFCA30D-39A9-4EA9-8D22-99420FBFA9B9}" destId="{54E47061-BC80-4E4B-AE8A-9983003C9F1F}" srcOrd="3" destOrd="0" presId="urn:microsoft.com/office/officeart/2005/8/layout/default"/>
    <dgm:cxn modelId="{769CB0DD-6E7F-46F6-B4FF-2B8FD3DCA637}" type="presParOf" srcId="{7EFCA30D-39A9-4EA9-8D22-99420FBFA9B9}" destId="{12BB721C-098F-4ACF-A4B5-D4A1ECA47E31}" srcOrd="4" destOrd="0" presId="urn:microsoft.com/office/officeart/2005/8/layout/default"/>
    <dgm:cxn modelId="{6A60A722-0BE7-408E-9A49-C69C78C127EE}" type="presParOf" srcId="{7EFCA30D-39A9-4EA9-8D22-99420FBFA9B9}" destId="{6DCFD8E1-886A-4EB5-BBDA-8F3E94EAF9B1}" srcOrd="5" destOrd="0" presId="urn:microsoft.com/office/officeart/2005/8/layout/default"/>
    <dgm:cxn modelId="{48962B48-59E8-4BBB-A586-226D739372B5}" type="presParOf" srcId="{7EFCA30D-39A9-4EA9-8D22-99420FBFA9B9}" destId="{4152B853-BDD5-4047-9153-E6178FF2AD39}" srcOrd="6" destOrd="0" presId="urn:microsoft.com/office/officeart/2005/8/layout/default"/>
    <dgm:cxn modelId="{21CB5169-860B-47CD-8CBE-22EB9F89195D}" type="presParOf" srcId="{7EFCA30D-39A9-4EA9-8D22-99420FBFA9B9}" destId="{DCE87EE6-ABA7-4FF6-99A9-68BF9565FD39}" srcOrd="7" destOrd="0" presId="urn:microsoft.com/office/officeart/2005/8/layout/default"/>
    <dgm:cxn modelId="{352CDB96-4011-4898-95F4-3AB53607661E}" type="presParOf" srcId="{7EFCA30D-39A9-4EA9-8D22-99420FBFA9B9}" destId="{78A03AAC-41BE-48DA-9F2D-045986C94DDE}" srcOrd="8" destOrd="0" presId="urn:microsoft.com/office/officeart/2005/8/layout/default"/>
    <dgm:cxn modelId="{5B648904-0151-4AA6-BC9C-5E401B5178EE}" type="presParOf" srcId="{7EFCA30D-39A9-4EA9-8D22-99420FBFA9B9}" destId="{750BA2B4-4081-40CB-9718-B7C9B5EF58C6}" srcOrd="9" destOrd="0" presId="urn:microsoft.com/office/officeart/2005/8/layout/default"/>
    <dgm:cxn modelId="{90900EA7-5526-45A3-AF65-825F316D7AA7}" type="presParOf" srcId="{7EFCA30D-39A9-4EA9-8D22-99420FBFA9B9}" destId="{C20194A9-4BF7-44AE-B741-6510783CF41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D2D86-3B08-4EAD-A3B5-E7791655D46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A6FF55A-1876-4F98-9232-3A06A9E3A67B}">
      <dgm:prSet phldrT="[Text]"/>
      <dgm:spPr/>
      <dgm:t>
        <a:bodyPr/>
        <a:lstStyle/>
        <a:p>
          <a:r>
            <a:rPr lang="ka-GE" dirty="0" smtClean="0"/>
            <a:t>კულტურული ღონისძიებები</a:t>
          </a:r>
          <a:endParaRPr lang="en-US" dirty="0"/>
        </a:p>
      </dgm:t>
    </dgm:pt>
    <dgm:pt modelId="{084522E0-C294-40D3-894F-7C0684C4A9A6}" type="parTrans" cxnId="{93F15232-B00D-4B35-A385-4BAF0B11F151}">
      <dgm:prSet/>
      <dgm:spPr/>
      <dgm:t>
        <a:bodyPr/>
        <a:lstStyle/>
        <a:p>
          <a:endParaRPr lang="en-US"/>
        </a:p>
      </dgm:t>
    </dgm:pt>
    <dgm:pt modelId="{4C18648A-277A-4F5D-BF1E-9F0BAD9BDE86}" type="sibTrans" cxnId="{93F15232-B00D-4B35-A385-4BAF0B11F151}">
      <dgm:prSet/>
      <dgm:spPr/>
      <dgm:t>
        <a:bodyPr/>
        <a:lstStyle/>
        <a:p>
          <a:endParaRPr lang="en-US"/>
        </a:p>
      </dgm:t>
    </dgm:pt>
    <dgm:pt modelId="{3A0D61F6-1867-4598-995F-E573A41DF797}">
      <dgm:prSet phldrT="[Text]"/>
      <dgm:spPr/>
      <dgm:t>
        <a:bodyPr/>
        <a:lstStyle/>
        <a:p>
          <a:r>
            <a:rPr lang="ka-GE" dirty="0" smtClean="0"/>
            <a:t>ცეკვა</a:t>
          </a:r>
          <a:endParaRPr lang="en-US" dirty="0"/>
        </a:p>
      </dgm:t>
    </dgm:pt>
    <dgm:pt modelId="{1E583650-1916-4D86-A92F-B810BCA8E17B}" type="parTrans" cxnId="{D14223F8-A260-4CA3-85BC-C2C5FE72F0CE}">
      <dgm:prSet/>
      <dgm:spPr/>
      <dgm:t>
        <a:bodyPr/>
        <a:lstStyle/>
        <a:p>
          <a:endParaRPr lang="en-US"/>
        </a:p>
      </dgm:t>
    </dgm:pt>
    <dgm:pt modelId="{5FE3D865-D91D-4976-8176-B9EE0CFB1277}" type="sibTrans" cxnId="{D14223F8-A260-4CA3-85BC-C2C5FE72F0CE}">
      <dgm:prSet/>
      <dgm:spPr/>
      <dgm:t>
        <a:bodyPr/>
        <a:lstStyle/>
        <a:p>
          <a:endParaRPr lang="en-US"/>
        </a:p>
      </dgm:t>
    </dgm:pt>
    <dgm:pt modelId="{779E617C-ECA3-416B-A6B8-F407C1596394}">
      <dgm:prSet phldrT="[Text]"/>
      <dgm:spPr/>
      <dgm:t>
        <a:bodyPr/>
        <a:lstStyle/>
        <a:p>
          <a:r>
            <a:rPr lang="ka-GE" dirty="0" smtClean="0"/>
            <a:t>მუსიკა</a:t>
          </a:r>
          <a:endParaRPr lang="en-US" dirty="0"/>
        </a:p>
      </dgm:t>
    </dgm:pt>
    <dgm:pt modelId="{F83A76D4-FD4D-4F70-8FC3-2D93C7894A84}" type="parTrans" cxnId="{5299A68E-22D8-4C37-A44E-DB65C7E58A01}">
      <dgm:prSet/>
      <dgm:spPr/>
      <dgm:t>
        <a:bodyPr/>
        <a:lstStyle/>
        <a:p>
          <a:endParaRPr lang="en-US"/>
        </a:p>
      </dgm:t>
    </dgm:pt>
    <dgm:pt modelId="{95162661-0766-4C07-B79C-9A7763A44B85}" type="sibTrans" cxnId="{5299A68E-22D8-4C37-A44E-DB65C7E58A01}">
      <dgm:prSet/>
      <dgm:spPr/>
      <dgm:t>
        <a:bodyPr/>
        <a:lstStyle/>
        <a:p>
          <a:endParaRPr lang="en-US"/>
        </a:p>
      </dgm:t>
    </dgm:pt>
    <dgm:pt modelId="{ABD25EF0-77CC-4DE5-8475-A1CADD0F66C0}">
      <dgm:prSet phldrT="[Text]"/>
      <dgm:spPr/>
      <dgm:t>
        <a:bodyPr/>
        <a:lstStyle/>
        <a:p>
          <a:r>
            <a:rPr lang="ka-GE" dirty="0" smtClean="0"/>
            <a:t>ხელოვნება</a:t>
          </a:r>
          <a:endParaRPr lang="en-US" dirty="0"/>
        </a:p>
      </dgm:t>
    </dgm:pt>
    <dgm:pt modelId="{DD6F9F1E-726E-41E3-A2BF-106E72B5DFFA}" type="parTrans" cxnId="{2077DA79-E2A7-4D0D-BADF-FFD6746F8D82}">
      <dgm:prSet/>
      <dgm:spPr/>
      <dgm:t>
        <a:bodyPr/>
        <a:lstStyle/>
        <a:p>
          <a:endParaRPr lang="en-US"/>
        </a:p>
      </dgm:t>
    </dgm:pt>
    <dgm:pt modelId="{16E35832-D888-4E00-B070-F01737FAD4FA}" type="sibTrans" cxnId="{2077DA79-E2A7-4D0D-BADF-FFD6746F8D82}">
      <dgm:prSet/>
      <dgm:spPr/>
      <dgm:t>
        <a:bodyPr/>
        <a:lstStyle/>
        <a:p>
          <a:endParaRPr lang="en-US"/>
        </a:p>
      </dgm:t>
    </dgm:pt>
    <dgm:pt modelId="{F2AB64E1-C3B1-42AA-9417-BAB39E7ED97F}">
      <dgm:prSet phldrT="[Text]"/>
      <dgm:spPr/>
      <dgm:t>
        <a:bodyPr/>
        <a:lstStyle/>
        <a:p>
          <a:r>
            <a:rPr lang="ka-GE" dirty="0" smtClean="0"/>
            <a:t>მხატვრული კითხვა</a:t>
          </a:r>
          <a:endParaRPr lang="en-US" dirty="0"/>
        </a:p>
      </dgm:t>
    </dgm:pt>
    <dgm:pt modelId="{1C2E75C2-8F81-44A7-BE69-CD8F49A3C703}" type="parTrans" cxnId="{F7BD49F6-7713-499B-8CA0-F76BB79090A6}">
      <dgm:prSet/>
      <dgm:spPr/>
      <dgm:t>
        <a:bodyPr/>
        <a:lstStyle/>
        <a:p>
          <a:endParaRPr lang="en-US"/>
        </a:p>
      </dgm:t>
    </dgm:pt>
    <dgm:pt modelId="{7A59AB80-FB35-4337-85E2-6ECBDF782E87}" type="sibTrans" cxnId="{F7BD49F6-7713-499B-8CA0-F76BB79090A6}">
      <dgm:prSet/>
      <dgm:spPr/>
      <dgm:t>
        <a:bodyPr/>
        <a:lstStyle/>
        <a:p>
          <a:endParaRPr lang="en-US"/>
        </a:p>
      </dgm:t>
    </dgm:pt>
    <dgm:pt modelId="{888B4F21-DBD6-440C-ABCF-0C6BAE1211A8}">
      <dgm:prSet phldrT="[Text]"/>
      <dgm:spPr/>
      <dgm:t>
        <a:bodyPr/>
        <a:lstStyle/>
        <a:p>
          <a:r>
            <a:rPr lang="ka-GE" dirty="0" smtClean="0"/>
            <a:t>დრამა</a:t>
          </a:r>
          <a:endParaRPr lang="en-US" dirty="0"/>
        </a:p>
      </dgm:t>
    </dgm:pt>
    <dgm:pt modelId="{E67B35FB-DB19-4101-8495-6F106C4244CE}" type="parTrans" cxnId="{10B40D85-A64B-4A5F-8369-9357676344E3}">
      <dgm:prSet/>
      <dgm:spPr/>
      <dgm:t>
        <a:bodyPr/>
        <a:lstStyle/>
        <a:p>
          <a:endParaRPr lang="en-US"/>
        </a:p>
      </dgm:t>
    </dgm:pt>
    <dgm:pt modelId="{0A0FCEAA-8791-4295-B134-B16358E76189}" type="sibTrans" cxnId="{10B40D85-A64B-4A5F-8369-9357676344E3}">
      <dgm:prSet/>
      <dgm:spPr/>
      <dgm:t>
        <a:bodyPr/>
        <a:lstStyle/>
        <a:p>
          <a:endParaRPr lang="en-US"/>
        </a:p>
      </dgm:t>
    </dgm:pt>
    <dgm:pt modelId="{9D8EB79C-F3B5-448D-9167-4D961A15E418}">
      <dgm:prSet phldrT="[Text]"/>
      <dgm:spPr/>
      <dgm:t>
        <a:bodyPr/>
        <a:lstStyle/>
        <a:p>
          <a:r>
            <a:rPr lang="ka-GE" dirty="0" smtClean="0"/>
            <a:t>ხატვა</a:t>
          </a:r>
          <a:endParaRPr lang="en-US" dirty="0"/>
        </a:p>
      </dgm:t>
    </dgm:pt>
    <dgm:pt modelId="{2B8AE994-496C-49A4-A637-ECB48B2A2F0B}" type="parTrans" cxnId="{4FCA7070-803C-45B1-A58C-D26CBCE86CBC}">
      <dgm:prSet/>
      <dgm:spPr/>
      <dgm:t>
        <a:bodyPr/>
        <a:lstStyle/>
        <a:p>
          <a:endParaRPr lang="en-US"/>
        </a:p>
      </dgm:t>
    </dgm:pt>
    <dgm:pt modelId="{BEB3D8AA-E6CC-41DC-A23D-342EE02F361A}" type="sibTrans" cxnId="{4FCA7070-803C-45B1-A58C-D26CBCE86CBC}">
      <dgm:prSet/>
      <dgm:spPr/>
      <dgm:t>
        <a:bodyPr/>
        <a:lstStyle/>
        <a:p>
          <a:endParaRPr lang="en-US"/>
        </a:p>
      </dgm:t>
    </dgm:pt>
    <dgm:pt modelId="{5667114F-CFAC-4BEA-B256-70351ED13FD2}">
      <dgm:prSet phldrT="[Text]"/>
      <dgm:spPr/>
      <dgm:t>
        <a:bodyPr/>
        <a:lstStyle/>
        <a:p>
          <a:r>
            <a:rPr lang="ka-GE" dirty="0" smtClean="0"/>
            <a:t>სკულპტურა</a:t>
          </a:r>
          <a:endParaRPr lang="en-US" dirty="0"/>
        </a:p>
      </dgm:t>
    </dgm:pt>
    <dgm:pt modelId="{661D1B76-22A5-4765-BE17-CFE73DC8A0EC}" type="parTrans" cxnId="{0F49AF7B-FD2F-441F-A2CA-AB3FE68CEA7B}">
      <dgm:prSet/>
      <dgm:spPr/>
      <dgm:t>
        <a:bodyPr/>
        <a:lstStyle/>
        <a:p>
          <a:endParaRPr lang="en-US"/>
        </a:p>
      </dgm:t>
    </dgm:pt>
    <dgm:pt modelId="{83FCDCDF-8F20-47E5-8402-99F7B710502D}" type="sibTrans" cxnId="{0F49AF7B-FD2F-441F-A2CA-AB3FE68CEA7B}">
      <dgm:prSet/>
      <dgm:spPr/>
      <dgm:t>
        <a:bodyPr/>
        <a:lstStyle/>
        <a:p>
          <a:endParaRPr lang="en-US"/>
        </a:p>
      </dgm:t>
    </dgm:pt>
    <dgm:pt modelId="{BA11636A-AEE7-415A-B1F8-E85FA0C20AD8}">
      <dgm:prSet/>
      <dgm:spPr/>
      <dgm:t>
        <a:bodyPr/>
        <a:lstStyle/>
        <a:p>
          <a:endParaRPr lang="en-US"/>
        </a:p>
      </dgm:t>
    </dgm:pt>
    <dgm:pt modelId="{14EB2501-C5B8-4B69-85C1-66934C5EA9D7}" type="parTrans" cxnId="{9C2C62AB-7E58-4F9A-8661-418840B06AE3}">
      <dgm:prSet/>
      <dgm:spPr/>
      <dgm:t>
        <a:bodyPr/>
        <a:lstStyle/>
        <a:p>
          <a:endParaRPr lang="en-US"/>
        </a:p>
      </dgm:t>
    </dgm:pt>
    <dgm:pt modelId="{4DD814FA-C02A-4D8E-BC56-5EDBB8B8C2E5}" type="sibTrans" cxnId="{9C2C62AB-7E58-4F9A-8661-418840B06AE3}">
      <dgm:prSet/>
      <dgm:spPr/>
      <dgm:t>
        <a:bodyPr/>
        <a:lstStyle/>
        <a:p>
          <a:endParaRPr lang="en-US"/>
        </a:p>
      </dgm:t>
    </dgm:pt>
    <dgm:pt modelId="{D3AF3696-7C45-46B5-BCFC-0DA9050D793F}">
      <dgm:prSet/>
      <dgm:spPr/>
      <dgm:t>
        <a:bodyPr/>
        <a:lstStyle/>
        <a:p>
          <a:endParaRPr lang="en-US"/>
        </a:p>
      </dgm:t>
    </dgm:pt>
    <dgm:pt modelId="{205E1F13-7357-492E-A7FD-59356E8851E0}" type="parTrans" cxnId="{96DE58BE-526B-4C93-B2CF-2D36730B9AAA}">
      <dgm:prSet/>
      <dgm:spPr/>
      <dgm:t>
        <a:bodyPr/>
        <a:lstStyle/>
        <a:p>
          <a:endParaRPr lang="en-US"/>
        </a:p>
      </dgm:t>
    </dgm:pt>
    <dgm:pt modelId="{761A5CB8-7E75-4CA8-97C5-D21BF24B4680}" type="sibTrans" cxnId="{96DE58BE-526B-4C93-B2CF-2D36730B9AAA}">
      <dgm:prSet/>
      <dgm:spPr/>
      <dgm:t>
        <a:bodyPr/>
        <a:lstStyle/>
        <a:p>
          <a:endParaRPr lang="en-US"/>
        </a:p>
      </dgm:t>
    </dgm:pt>
    <dgm:pt modelId="{893415C4-2474-4B6D-B348-A247B7F8A623}">
      <dgm:prSet/>
      <dgm:spPr/>
      <dgm:t>
        <a:bodyPr/>
        <a:lstStyle/>
        <a:p>
          <a:endParaRPr lang="en-US"/>
        </a:p>
      </dgm:t>
    </dgm:pt>
    <dgm:pt modelId="{371BEAB0-724D-4729-8250-106E2CA121F2}" type="parTrans" cxnId="{ED7161F4-7E27-44DF-AC62-EC09EF05078F}">
      <dgm:prSet/>
      <dgm:spPr/>
      <dgm:t>
        <a:bodyPr/>
        <a:lstStyle/>
        <a:p>
          <a:endParaRPr lang="en-US"/>
        </a:p>
      </dgm:t>
    </dgm:pt>
    <dgm:pt modelId="{9D306153-A132-4E4A-A078-2ED4A1BBFEDF}" type="sibTrans" cxnId="{ED7161F4-7E27-44DF-AC62-EC09EF05078F}">
      <dgm:prSet/>
      <dgm:spPr/>
      <dgm:t>
        <a:bodyPr/>
        <a:lstStyle/>
        <a:p>
          <a:endParaRPr lang="en-US"/>
        </a:p>
      </dgm:t>
    </dgm:pt>
    <dgm:pt modelId="{50CDB263-749B-4968-B84A-5A778352CB58}">
      <dgm:prSet/>
      <dgm:spPr/>
      <dgm:t>
        <a:bodyPr/>
        <a:lstStyle/>
        <a:p>
          <a:endParaRPr lang="en-US" altLang="en-US" dirty="0" smtClean="0"/>
        </a:p>
      </dgm:t>
    </dgm:pt>
    <dgm:pt modelId="{4D65CFB8-40D5-4087-A3F9-114039234A28}" type="parTrans" cxnId="{6FCD8AC1-2B24-4B3E-84CE-856F2AE6686E}">
      <dgm:prSet/>
      <dgm:spPr/>
      <dgm:t>
        <a:bodyPr/>
        <a:lstStyle/>
        <a:p>
          <a:endParaRPr lang="en-US"/>
        </a:p>
      </dgm:t>
    </dgm:pt>
    <dgm:pt modelId="{C71B8FA5-724E-4BC1-B794-DDA26DEC8D5B}" type="sibTrans" cxnId="{6FCD8AC1-2B24-4B3E-84CE-856F2AE6686E}">
      <dgm:prSet/>
      <dgm:spPr/>
      <dgm:t>
        <a:bodyPr/>
        <a:lstStyle/>
        <a:p>
          <a:endParaRPr lang="en-US"/>
        </a:p>
      </dgm:t>
    </dgm:pt>
    <dgm:pt modelId="{5493DE9E-8CB9-47E9-AA2B-C12D8F11CD56}">
      <dgm:prSet/>
      <dgm:spPr/>
      <dgm:t>
        <a:bodyPr/>
        <a:lstStyle/>
        <a:p>
          <a:endParaRPr lang="en-US"/>
        </a:p>
      </dgm:t>
    </dgm:pt>
    <dgm:pt modelId="{D2CD123C-C7CE-450D-B522-102B5AFB948A}" type="parTrans" cxnId="{F1809B8B-8520-474A-A9FA-256AFEFC95F1}">
      <dgm:prSet/>
      <dgm:spPr/>
      <dgm:t>
        <a:bodyPr/>
        <a:lstStyle/>
        <a:p>
          <a:endParaRPr lang="en-US"/>
        </a:p>
      </dgm:t>
    </dgm:pt>
    <dgm:pt modelId="{449801EC-A01E-498C-95E7-05030BE003EA}" type="sibTrans" cxnId="{F1809B8B-8520-474A-A9FA-256AFEFC95F1}">
      <dgm:prSet/>
      <dgm:spPr/>
      <dgm:t>
        <a:bodyPr/>
        <a:lstStyle/>
        <a:p>
          <a:endParaRPr lang="en-US"/>
        </a:p>
      </dgm:t>
    </dgm:pt>
    <dgm:pt modelId="{A283A41F-D6B3-4B9C-AF14-3063D5102DEC}" type="pres">
      <dgm:prSet presAssocID="{FADD2D86-3B08-4EAD-A3B5-E7791655D46B}" presName="composite" presStyleCnt="0">
        <dgm:presLayoutVars>
          <dgm:chMax val="1"/>
          <dgm:dir/>
          <dgm:resizeHandles val="exact"/>
        </dgm:presLayoutVars>
      </dgm:prSet>
      <dgm:spPr/>
      <dgm:t>
        <a:bodyPr/>
        <a:lstStyle/>
        <a:p>
          <a:endParaRPr lang="en-US"/>
        </a:p>
      </dgm:t>
    </dgm:pt>
    <dgm:pt modelId="{618A35D6-4292-4D8C-A548-36758D7EB2BA}" type="pres">
      <dgm:prSet presAssocID="{FADD2D86-3B08-4EAD-A3B5-E7791655D46B}" presName="radial" presStyleCnt="0">
        <dgm:presLayoutVars>
          <dgm:animLvl val="ctr"/>
        </dgm:presLayoutVars>
      </dgm:prSet>
      <dgm:spPr/>
    </dgm:pt>
    <dgm:pt modelId="{9A94CC07-AFB0-43D1-8BDE-B986FA8B0598}" type="pres">
      <dgm:prSet presAssocID="{CA6FF55A-1876-4F98-9232-3A06A9E3A67B}" presName="centerShape" presStyleLbl="vennNode1" presStyleIdx="0" presStyleCnt="8"/>
      <dgm:spPr/>
      <dgm:t>
        <a:bodyPr/>
        <a:lstStyle/>
        <a:p>
          <a:endParaRPr lang="en-US"/>
        </a:p>
      </dgm:t>
    </dgm:pt>
    <dgm:pt modelId="{43383A18-487A-407B-BB02-20872AE98C35}" type="pres">
      <dgm:prSet presAssocID="{3A0D61F6-1867-4598-995F-E573A41DF797}" presName="node" presStyleLbl="vennNode1" presStyleIdx="1" presStyleCnt="8" custScaleX="105206">
        <dgm:presLayoutVars>
          <dgm:bulletEnabled val="1"/>
        </dgm:presLayoutVars>
      </dgm:prSet>
      <dgm:spPr/>
      <dgm:t>
        <a:bodyPr/>
        <a:lstStyle/>
        <a:p>
          <a:endParaRPr lang="en-US"/>
        </a:p>
      </dgm:t>
    </dgm:pt>
    <dgm:pt modelId="{E4BB9B90-B6EF-4119-95C0-B3C68ECBF46E}" type="pres">
      <dgm:prSet presAssocID="{779E617C-ECA3-416B-A6B8-F407C1596394}" presName="node" presStyleLbl="vennNode1" presStyleIdx="2" presStyleCnt="8" custScaleX="110359" custScaleY="106963" custRadScaleRad="104262" custRadScaleInc="135">
        <dgm:presLayoutVars>
          <dgm:bulletEnabled val="1"/>
        </dgm:presLayoutVars>
      </dgm:prSet>
      <dgm:spPr/>
      <dgm:t>
        <a:bodyPr/>
        <a:lstStyle/>
        <a:p>
          <a:endParaRPr lang="en-US"/>
        </a:p>
      </dgm:t>
    </dgm:pt>
    <dgm:pt modelId="{5E8FED52-C725-4A7C-BA43-908FA42C066D}" type="pres">
      <dgm:prSet presAssocID="{888B4F21-DBD6-440C-ABCF-0C6BAE1211A8}" presName="node" presStyleLbl="vennNode1" presStyleIdx="3" presStyleCnt="8">
        <dgm:presLayoutVars>
          <dgm:bulletEnabled val="1"/>
        </dgm:presLayoutVars>
      </dgm:prSet>
      <dgm:spPr/>
      <dgm:t>
        <a:bodyPr/>
        <a:lstStyle/>
        <a:p>
          <a:endParaRPr lang="en-US"/>
        </a:p>
      </dgm:t>
    </dgm:pt>
    <dgm:pt modelId="{89155626-3255-4534-8FC7-2F901BACD3B4}" type="pres">
      <dgm:prSet presAssocID="{ABD25EF0-77CC-4DE5-8475-A1CADD0F66C0}" presName="node" presStyleLbl="vennNode1" presStyleIdx="4" presStyleCnt="8">
        <dgm:presLayoutVars>
          <dgm:bulletEnabled val="1"/>
        </dgm:presLayoutVars>
      </dgm:prSet>
      <dgm:spPr/>
      <dgm:t>
        <a:bodyPr/>
        <a:lstStyle/>
        <a:p>
          <a:endParaRPr lang="en-US"/>
        </a:p>
      </dgm:t>
    </dgm:pt>
    <dgm:pt modelId="{D235CB76-4FC0-48E9-A004-16BF6D52D454}" type="pres">
      <dgm:prSet presAssocID="{F2AB64E1-C3B1-42AA-9417-BAB39E7ED97F}" presName="node" presStyleLbl="vennNode1" presStyleIdx="5" presStyleCnt="8">
        <dgm:presLayoutVars>
          <dgm:bulletEnabled val="1"/>
        </dgm:presLayoutVars>
      </dgm:prSet>
      <dgm:spPr/>
      <dgm:t>
        <a:bodyPr/>
        <a:lstStyle/>
        <a:p>
          <a:endParaRPr lang="en-US"/>
        </a:p>
      </dgm:t>
    </dgm:pt>
    <dgm:pt modelId="{D6A75C92-B44D-4B31-8BD9-6E914662A25D}" type="pres">
      <dgm:prSet presAssocID="{9D8EB79C-F3B5-448D-9167-4D961A15E418}" presName="node" presStyleLbl="vennNode1" presStyleIdx="6" presStyleCnt="8">
        <dgm:presLayoutVars>
          <dgm:bulletEnabled val="1"/>
        </dgm:presLayoutVars>
      </dgm:prSet>
      <dgm:spPr/>
      <dgm:t>
        <a:bodyPr/>
        <a:lstStyle/>
        <a:p>
          <a:endParaRPr lang="en-US"/>
        </a:p>
      </dgm:t>
    </dgm:pt>
    <dgm:pt modelId="{D65AC68C-D624-439E-9A60-D2E9D6C4B913}" type="pres">
      <dgm:prSet presAssocID="{5667114F-CFAC-4BEA-B256-70351ED13FD2}" presName="node" presStyleLbl="vennNode1" presStyleIdx="7" presStyleCnt="8">
        <dgm:presLayoutVars>
          <dgm:bulletEnabled val="1"/>
        </dgm:presLayoutVars>
      </dgm:prSet>
      <dgm:spPr/>
      <dgm:t>
        <a:bodyPr/>
        <a:lstStyle/>
        <a:p>
          <a:endParaRPr lang="en-US"/>
        </a:p>
      </dgm:t>
    </dgm:pt>
  </dgm:ptLst>
  <dgm:cxnLst>
    <dgm:cxn modelId="{E2A28A13-BFCE-4E83-A284-3220A9D8FFF0}" type="presOf" srcId="{CA6FF55A-1876-4F98-9232-3A06A9E3A67B}" destId="{9A94CC07-AFB0-43D1-8BDE-B986FA8B0598}" srcOrd="0" destOrd="0" presId="urn:microsoft.com/office/officeart/2005/8/layout/radial3"/>
    <dgm:cxn modelId="{96DE58BE-526B-4C93-B2CF-2D36730B9AAA}" srcId="{FADD2D86-3B08-4EAD-A3B5-E7791655D46B}" destId="{D3AF3696-7C45-46B5-BCFC-0DA9050D793F}" srcOrd="2" destOrd="0" parTransId="{205E1F13-7357-492E-A7FD-59356E8851E0}" sibTransId="{761A5CB8-7E75-4CA8-97C5-D21BF24B4680}"/>
    <dgm:cxn modelId="{03E5E47F-B87A-45D9-9768-E3674CA8C3C5}" type="presOf" srcId="{888B4F21-DBD6-440C-ABCF-0C6BAE1211A8}" destId="{5E8FED52-C725-4A7C-BA43-908FA42C066D}" srcOrd="0" destOrd="0" presId="urn:microsoft.com/office/officeart/2005/8/layout/radial3"/>
    <dgm:cxn modelId="{F1809B8B-8520-474A-A9FA-256AFEFC95F1}" srcId="{FADD2D86-3B08-4EAD-A3B5-E7791655D46B}" destId="{5493DE9E-8CB9-47E9-AA2B-C12D8F11CD56}" srcOrd="5" destOrd="0" parTransId="{D2CD123C-C7CE-450D-B522-102B5AFB948A}" sibTransId="{449801EC-A01E-498C-95E7-05030BE003EA}"/>
    <dgm:cxn modelId="{E999B297-049A-47E5-B678-E0F2342BACA7}" type="presOf" srcId="{F2AB64E1-C3B1-42AA-9417-BAB39E7ED97F}" destId="{D235CB76-4FC0-48E9-A004-16BF6D52D454}" srcOrd="0" destOrd="0" presId="urn:microsoft.com/office/officeart/2005/8/layout/radial3"/>
    <dgm:cxn modelId="{10B40D85-A64B-4A5F-8369-9357676344E3}" srcId="{CA6FF55A-1876-4F98-9232-3A06A9E3A67B}" destId="{888B4F21-DBD6-440C-ABCF-0C6BAE1211A8}" srcOrd="2" destOrd="0" parTransId="{E67B35FB-DB19-4101-8495-6F106C4244CE}" sibTransId="{0A0FCEAA-8791-4295-B134-B16358E76189}"/>
    <dgm:cxn modelId="{3D52C3DE-888E-4D41-A016-C05327C10367}" type="presOf" srcId="{779E617C-ECA3-416B-A6B8-F407C1596394}" destId="{E4BB9B90-B6EF-4119-95C0-B3C68ECBF46E}" srcOrd="0" destOrd="0" presId="urn:microsoft.com/office/officeart/2005/8/layout/radial3"/>
    <dgm:cxn modelId="{D14223F8-A260-4CA3-85BC-C2C5FE72F0CE}" srcId="{CA6FF55A-1876-4F98-9232-3A06A9E3A67B}" destId="{3A0D61F6-1867-4598-995F-E573A41DF797}" srcOrd="0" destOrd="0" parTransId="{1E583650-1916-4D86-A92F-B810BCA8E17B}" sibTransId="{5FE3D865-D91D-4976-8176-B9EE0CFB1277}"/>
    <dgm:cxn modelId="{93F15232-B00D-4B35-A385-4BAF0B11F151}" srcId="{FADD2D86-3B08-4EAD-A3B5-E7791655D46B}" destId="{CA6FF55A-1876-4F98-9232-3A06A9E3A67B}" srcOrd="0" destOrd="0" parTransId="{084522E0-C294-40D3-894F-7C0684C4A9A6}" sibTransId="{4C18648A-277A-4F5D-BF1E-9F0BAD9BDE86}"/>
    <dgm:cxn modelId="{6FCD8AC1-2B24-4B3E-84CE-856F2AE6686E}" srcId="{FADD2D86-3B08-4EAD-A3B5-E7791655D46B}" destId="{50CDB263-749B-4968-B84A-5A778352CB58}" srcOrd="4" destOrd="0" parTransId="{4D65CFB8-40D5-4087-A3F9-114039234A28}" sibTransId="{C71B8FA5-724E-4BC1-B794-DDA26DEC8D5B}"/>
    <dgm:cxn modelId="{9C2C62AB-7E58-4F9A-8661-418840B06AE3}" srcId="{FADD2D86-3B08-4EAD-A3B5-E7791655D46B}" destId="{BA11636A-AEE7-415A-B1F8-E85FA0C20AD8}" srcOrd="1" destOrd="0" parTransId="{14EB2501-C5B8-4B69-85C1-66934C5EA9D7}" sibTransId="{4DD814FA-C02A-4D8E-BC56-5EDBB8B8C2E5}"/>
    <dgm:cxn modelId="{4FCA7070-803C-45B1-A58C-D26CBCE86CBC}" srcId="{CA6FF55A-1876-4F98-9232-3A06A9E3A67B}" destId="{9D8EB79C-F3B5-448D-9167-4D961A15E418}" srcOrd="5" destOrd="0" parTransId="{2B8AE994-496C-49A4-A637-ECB48B2A2F0B}" sibTransId="{BEB3D8AA-E6CC-41DC-A23D-342EE02F361A}"/>
    <dgm:cxn modelId="{5299A68E-22D8-4C37-A44E-DB65C7E58A01}" srcId="{CA6FF55A-1876-4F98-9232-3A06A9E3A67B}" destId="{779E617C-ECA3-416B-A6B8-F407C1596394}" srcOrd="1" destOrd="0" parTransId="{F83A76D4-FD4D-4F70-8FC3-2D93C7894A84}" sibTransId="{95162661-0766-4C07-B79C-9A7763A44B85}"/>
    <dgm:cxn modelId="{ED7161F4-7E27-44DF-AC62-EC09EF05078F}" srcId="{FADD2D86-3B08-4EAD-A3B5-E7791655D46B}" destId="{893415C4-2474-4B6D-B348-A247B7F8A623}" srcOrd="3" destOrd="0" parTransId="{371BEAB0-724D-4729-8250-106E2CA121F2}" sibTransId="{9D306153-A132-4E4A-A078-2ED4A1BBFEDF}"/>
    <dgm:cxn modelId="{B4E3A446-F423-4312-AB46-1E78AC798FB6}" type="presOf" srcId="{5667114F-CFAC-4BEA-B256-70351ED13FD2}" destId="{D65AC68C-D624-439E-9A60-D2E9D6C4B913}" srcOrd="0" destOrd="0" presId="urn:microsoft.com/office/officeart/2005/8/layout/radial3"/>
    <dgm:cxn modelId="{A86B2DDC-AE23-4D33-9143-E3BCCFA97379}" type="presOf" srcId="{ABD25EF0-77CC-4DE5-8475-A1CADD0F66C0}" destId="{89155626-3255-4534-8FC7-2F901BACD3B4}" srcOrd="0" destOrd="0" presId="urn:microsoft.com/office/officeart/2005/8/layout/radial3"/>
    <dgm:cxn modelId="{0F49AF7B-FD2F-441F-A2CA-AB3FE68CEA7B}" srcId="{CA6FF55A-1876-4F98-9232-3A06A9E3A67B}" destId="{5667114F-CFAC-4BEA-B256-70351ED13FD2}" srcOrd="6" destOrd="0" parTransId="{661D1B76-22A5-4765-BE17-CFE73DC8A0EC}" sibTransId="{83FCDCDF-8F20-47E5-8402-99F7B710502D}"/>
    <dgm:cxn modelId="{2077DA79-E2A7-4D0D-BADF-FFD6746F8D82}" srcId="{CA6FF55A-1876-4F98-9232-3A06A9E3A67B}" destId="{ABD25EF0-77CC-4DE5-8475-A1CADD0F66C0}" srcOrd="3" destOrd="0" parTransId="{DD6F9F1E-726E-41E3-A2BF-106E72B5DFFA}" sibTransId="{16E35832-D888-4E00-B070-F01737FAD4FA}"/>
    <dgm:cxn modelId="{B9338A52-CD3A-4172-99C9-0FAB0660FC74}" type="presOf" srcId="{FADD2D86-3B08-4EAD-A3B5-E7791655D46B}" destId="{A283A41F-D6B3-4B9C-AF14-3063D5102DEC}" srcOrd="0" destOrd="0" presId="urn:microsoft.com/office/officeart/2005/8/layout/radial3"/>
    <dgm:cxn modelId="{463E405A-9A1C-4781-9FF5-0C09D2F40580}" type="presOf" srcId="{9D8EB79C-F3B5-448D-9167-4D961A15E418}" destId="{D6A75C92-B44D-4B31-8BD9-6E914662A25D}" srcOrd="0" destOrd="0" presId="urn:microsoft.com/office/officeart/2005/8/layout/radial3"/>
    <dgm:cxn modelId="{F7BD49F6-7713-499B-8CA0-F76BB79090A6}" srcId="{CA6FF55A-1876-4F98-9232-3A06A9E3A67B}" destId="{F2AB64E1-C3B1-42AA-9417-BAB39E7ED97F}" srcOrd="4" destOrd="0" parTransId="{1C2E75C2-8F81-44A7-BE69-CD8F49A3C703}" sibTransId="{7A59AB80-FB35-4337-85E2-6ECBDF782E87}"/>
    <dgm:cxn modelId="{2C275CF9-BBBB-41CA-8534-D0188E922382}" type="presOf" srcId="{3A0D61F6-1867-4598-995F-E573A41DF797}" destId="{43383A18-487A-407B-BB02-20872AE98C35}" srcOrd="0" destOrd="0" presId="urn:microsoft.com/office/officeart/2005/8/layout/radial3"/>
    <dgm:cxn modelId="{2A1EC6CA-D256-4DFB-A171-6CE3AFED1631}" type="presParOf" srcId="{A283A41F-D6B3-4B9C-AF14-3063D5102DEC}" destId="{618A35D6-4292-4D8C-A548-36758D7EB2BA}" srcOrd="0" destOrd="0" presId="urn:microsoft.com/office/officeart/2005/8/layout/radial3"/>
    <dgm:cxn modelId="{34BA08F9-03AE-4E1F-9E00-7484E8A6474B}" type="presParOf" srcId="{618A35D6-4292-4D8C-A548-36758D7EB2BA}" destId="{9A94CC07-AFB0-43D1-8BDE-B986FA8B0598}" srcOrd="0" destOrd="0" presId="urn:microsoft.com/office/officeart/2005/8/layout/radial3"/>
    <dgm:cxn modelId="{05682848-A06D-42FE-9C04-ED2CDD075ECC}" type="presParOf" srcId="{618A35D6-4292-4D8C-A548-36758D7EB2BA}" destId="{43383A18-487A-407B-BB02-20872AE98C35}" srcOrd="1" destOrd="0" presId="urn:microsoft.com/office/officeart/2005/8/layout/radial3"/>
    <dgm:cxn modelId="{4B540532-F8F5-45F8-BC49-1C1984C22AAD}" type="presParOf" srcId="{618A35D6-4292-4D8C-A548-36758D7EB2BA}" destId="{E4BB9B90-B6EF-4119-95C0-B3C68ECBF46E}" srcOrd="2" destOrd="0" presId="urn:microsoft.com/office/officeart/2005/8/layout/radial3"/>
    <dgm:cxn modelId="{6F054E5E-AB54-450E-A2DF-BF08B5E20FB2}" type="presParOf" srcId="{618A35D6-4292-4D8C-A548-36758D7EB2BA}" destId="{5E8FED52-C725-4A7C-BA43-908FA42C066D}" srcOrd="3" destOrd="0" presId="urn:microsoft.com/office/officeart/2005/8/layout/radial3"/>
    <dgm:cxn modelId="{27114E11-580B-483B-9515-D746A0B93FFA}" type="presParOf" srcId="{618A35D6-4292-4D8C-A548-36758D7EB2BA}" destId="{89155626-3255-4534-8FC7-2F901BACD3B4}" srcOrd="4" destOrd="0" presId="urn:microsoft.com/office/officeart/2005/8/layout/radial3"/>
    <dgm:cxn modelId="{7F9FDDAB-52B5-4BE3-B181-554A96AF5433}" type="presParOf" srcId="{618A35D6-4292-4D8C-A548-36758D7EB2BA}" destId="{D235CB76-4FC0-48E9-A004-16BF6D52D454}" srcOrd="5" destOrd="0" presId="urn:microsoft.com/office/officeart/2005/8/layout/radial3"/>
    <dgm:cxn modelId="{DB6A3DFE-88F7-42D5-9564-A9913E9434A4}" type="presParOf" srcId="{618A35D6-4292-4D8C-A548-36758D7EB2BA}" destId="{D6A75C92-B44D-4B31-8BD9-6E914662A25D}" srcOrd="6" destOrd="0" presId="urn:microsoft.com/office/officeart/2005/8/layout/radial3"/>
    <dgm:cxn modelId="{7418CC88-5A3B-4EA5-8EDF-DFD7B64893D1}" type="presParOf" srcId="{618A35D6-4292-4D8C-A548-36758D7EB2BA}" destId="{D65AC68C-D624-439E-9A60-D2E9D6C4B913}"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33CA4FA-23D1-4BD8-801C-61F2D7A86B7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CCA75A4-3A5D-4328-BB60-DB13CF008770}">
      <dgm:prSet phldrT="[Text]" custT="1"/>
      <dgm:spPr/>
      <dgm:t>
        <a:bodyPr/>
        <a:lstStyle/>
        <a:p>
          <a:r>
            <a:rPr lang="ka-GE" sz="2800" dirty="0" smtClean="0"/>
            <a:t>კრიტიკა</a:t>
          </a:r>
          <a:endParaRPr lang="en-US" sz="2800" dirty="0"/>
        </a:p>
      </dgm:t>
    </dgm:pt>
    <dgm:pt modelId="{A78DE0D7-27DA-4EE5-8D6D-D79BA631E3FF}" type="parTrans" cxnId="{B581CA8C-6EF6-41F4-9A68-36A5B2AB45F9}">
      <dgm:prSet/>
      <dgm:spPr/>
      <dgm:t>
        <a:bodyPr/>
        <a:lstStyle/>
        <a:p>
          <a:endParaRPr lang="en-US"/>
        </a:p>
      </dgm:t>
    </dgm:pt>
    <dgm:pt modelId="{4D0FC7F3-0A7E-4E68-97AE-4D5B2B056C2D}" type="sibTrans" cxnId="{B581CA8C-6EF6-41F4-9A68-36A5B2AB45F9}">
      <dgm:prSet/>
      <dgm:spPr/>
      <dgm:t>
        <a:bodyPr/>
        <a:lstStyle/>
        <a:p>
          <a:endParaRPr lang="en-US"/>
        </a:p>
      </dgm:t>
    </dgm:pt>
    <dgm:pt modelId="{A6584653-DE35-45E9-BFBB-B16ADE22D4E7}">
      <dgm:prSet phldrT="[Text]" custT="1"/>
      <dgm:spPr/>
      <dgm:t>
        <a:bodyPr/>
        <a:lstStyle/>
        <a:p>
          <a:r>
            <a:rPr lang="ka-GE" sz="2800" dirty="0" smtClean="0"/>
            <a:t>დამოუკიდებლობა</a:t>
          </a:r>
          <a:endParaRPr lang="en-US" sz="2800" dirty="0"/>
        </a:p>
      </dgm:t>
    </dgm:pt>
    <dgm:pt modelId="{9B932455-E997-4BED-B920-0A14F4E27968}" type="parTrans" cxnId="{063FCB31-31BA-47F3-AA11-C18F9261EE57}">
      <dgm:prSet/>
      <dgm:spPr/>
      <dgm:t>
        <a:bodyPr/>
        <a:lstStyle/>
        <a:p>
          <a:endParaRPr lang="en-US"/>
        </a:p>
      </dgm:t>
    </dgm:pt>
    <dgm:pt modelId="{C380B091-2410-4762-82B6-0BE525A2742E}" type="sibTrans" cxnId="{063FCB31-31BA-47F3-AA11-C18F9261EE57}">
      <dgm:prSet/>
      <dgm:spPr/>
      <dgm:t>
        <a:bodyPr/>
        <a:lstStyle/>
        <a:p>
          <a:endParaRPr lang="en-US"/>
        </a:p>
      </dgm:t>
    </dgm:pt>
    <dgm:pt modelId="{2CB90F92-00F9-4C2D-9FBB-09D1A689D978}">
      <dgm:prSet phldrT="[Text]" custT="1"/>
      <dgm:spPr/>
      <dgm:t>
        <a:bodyPr/>
        <a:lstStyle/>
        <a:p>
          <a:r>
            <a:rPr lang="ka-GE" sz="2800" dirty="0" smtClean="0"/>
            <a:t>თავდაჯერებულობა</a:t>
          </a:r>
          <a:endParaRPr lang="en-US" sz="2800" dirty="0"/>
        </a:p>
      </dgm:t>
    </dgm:pt>
    <dgm:pt modelId="{5FCFA219-E418-4763-A254-191067124A00}" type="parTrans" cxnId="{840B8FD5-3F03-456F-9BE2-8F3C0503B230}">
      <dgm:prSet/>
      <dgm:spPr/>
      <dgm:t>
        <a:bodyPr/>
        <a:lstStyle/>
        <a:p>
          <a:endParaRPr lang="en-US"/>
        </a:p>
      </dgm:t>
    </dgm:pt>
    <dgm:pt modelId="{DD15840C-D303-403D-ADAA-7D23DCB357DD}" type="sibTrans" cxnId="{840B8FD5-3F03-456F-9BE2-8F3C0503B230}">
      <dgm:prSet/>
      <dgm:spPr/>
      <dgm:t>
        <a:bodyPr/>
        <a:lstStyle/>
        <a:p>
          <a:endParaRPr lang="en-US"/>
        </a:p>
      </dgm:t>
    </dgm:pt>
    <dgm:pt modelId="{A773174F-6ABB-4D4B-B1F9-19BC53AB6AA3}">
      <dgm:prSet phldrT="[Text]" custT="1"/>
      <dgm:spPr/>
      <dgm:t>
        <a:bodyPr/>
        <a:lstStyle/>
        <a:p>
          <a:r>
            <a:rPr lang="ka-GE" sz="2800" dirty="0" smtClean="0"/>
            <a:t>სიტუაციისა და ირგვლივ არსებული გარემოს შეფასება</a:t>
          </a:r>
          <a:endParaRPr lang="en-US" sz="2800" dirty="0"/>
        </a:p>
      </dgm:t>
    </dgm:pt>
    <dgm:pt modelId="{CC90570D-F981-4B64-AC1E-3BB023F2D10C}" type="parTrans" cxnId="{B0D824FD-47E3-4AB7-A46C-DF49AC9BDF5C}">
      <dgm:prSet/>
      <dgm:spPr/>
      <dgm:t>
        <a:bodyPr/>
        <a:lstStyle/>
        <a:p>
          <a:endParaRPr lang="en-US"/>
        </a:p>
      </dgm:t>
    </dgm:pt>
    <dgm:pt modelId="{078CCAD2-35A3-43AB-ABE7-98CE8A1BD9E2}" type="sibTrans" cxnId="{B0D824FD-47E3-4AB7-A46C-DF49AC9BDF5C}">
      <dgm:prSet/>
      <dgm:spPr/>
      <dgm:t>
        <a:bodyPr/>
        <a:lstStyle/>
        <a:p>
          <a:endParaRPr lang="en-US"/>
        </a:p>
      </dgm:t>
    </dgm:pt>
    <dgm:pt modelId="{2A56F712-880B-4D8C-8688-1C02861A93CA}">
      <dgm:prSet phldrT="[Text]" custT="1"/>
      <dgm:spPr/>
      <dgm:t>
        <a:bodyPr/>
        <a:lstStyle/>
        <a:p>
          <a:r>
            <a:rPr lang="ka-GE" sz="2800" dirty="0" smtClean="0"/>
            <a:t>სიტუაციის შეცვლის საშუალებების განსაზღვრა </a:t>
          </a:r>
          <a:endParaRPr lang="en-US" sz="2800" dirty="0"/>
        </a:p>
      </dgm:t>
    </dgm:pt>
    <dgm:pt modelId="{5EF43311-3263-4A45-9674-1EA0F851BF11}" type="parTrans" cxnId="{B2CCD0FD-A58A-4F0C-A119-85197F0A06D7}">
      <dgm:prSet/>
      <dgm:spPr/>
      <dgm:t>
        <a:bodyPr/>
        <a:lstStyle/>
        <a:p>
          <a:endParaRPr lang="en-US"/>
        </a:p>
      </dgm:t>
    </dgm:pt>
    <dgm:pt modelId="{59551D61-18F0-4325-AE2C-51474BDA4A04}" type="sibTrans" cxnId="{B2CCD0FD-A58A-4F0C-A119-85197F0A06D7}">
      <dgm:prSet/>
      <dgm:spPr/>
      <dgm:t>
        <a:bodyPr/>
        <a:lstStyle/>
        <a:p>
          <a:endParaRPr lang="en-US"/>
        </a:p>
      </dgm:t>
    </dgm:pt>
    <dgm:pt modelId="{985F7A58-FAE6-45AF-8F1B-8473C5B11FC2}">
      <dgm:prSet phldrT="[Text]" custT="1"/>
      <dgm:spPr/>
      <dgm:t>
        <a:bodyPr/>
        <a:lstStyle/>
        <a:p>
          <a:r>
            <a:rPr lang="ka-GE" sz="2800" dirty="0" smtClean="0"/>
            <a:t>მავნე ჩვევების უარყოფა</a:t>
          </a:r>
          <a:endParaRPr lang="en-US" sz="2800" dirty="0"/>
        </a:p>
      </dgm:t>
    </dgm:pt>
    <dgm:pt modelId="{731348AD-4DD4-4573-911D-7569427B541C}" type="parTrans" cxnId="{1F0A225A-0DDA-4C40-B17A-91029D521492}">
      <dgm:prSet/>
      <dgm:spPr/>
      <dgm:t>
        <a:bodyPr/>
        <a:lstStyle/>
        <a:p>
          <a:endParaRPr lang="en-US"/>
        </a:p>
      </dgm:t>
    </dgm:pt>
    <dgm:pt modelId="{F850F28D-B621-4308-9FF7-883A9E5366D3}" type="sibTrans" cxnId="{1F0A225A-0DDA-4C40-B17A-91029D521492}">
      <dgm:prSet/>
      <dgm:spPr/>
      <dgm:t>
        <a:bodyPr/>
        <a:lstStyle/>
        <a:p>
          <a:endParaRPr lang="en-US"/>
        </a:p>
      </dgm:t>
    </dgm:pt>
    <dgm:pt modelId="{DA80EF91-67D7-4D98-BFA6-E495BC1B6879}">
      <dgm:prSet phldrT="[Text]" custT="1"/>
      <dgm:spPr/>
      <dgm:t>
        <a:bodyPr/>
        <a:lstStyle/>
        <a:p>
          <a:r>
            <a:rPr lang="ka-GE" sz="2800" b="1" dirty="0" smtClean="0"/>
            <a:t>ძლიერი პიროვნული ხასიათი, ინტერესი და პრობლემების გადაწყვეტის უნარი</a:t>
          </a:r>
          <a:endParaRPr lang="en-US" sz="2800" dirty="0"/>
        </a:p>
      </dgm:t>
    </dgm:pt>
    <dgm:pt modelId="{2EB80DCF-1DD4-4393-AA55-39253304EC6D}" type="parTrans" cxnId="{503CA77D-3AE8-455B-B9B5-625AD44729DF}">
      <dgm:prSet/>
      <dgm:spPr/>
      <dgm:t>
        <a:bodyPr/>
        <a:lstStyle/>
        <a:p>
          <a:endParaRPr lang="en-US"/>
        </a:p>
      </dgm:t>
    </dgm:pt>
    <dgm:pt modelId="{322A71C8-80A5-41B2-919D-FD71EACEE5E0}" type="sibTrans" cxnId="{503CA77D-3AE8-455B-B9B5-625AD44729DF}">
      <dgm:prSet/>
      <dgm:spPr/>
      <dgm:t>
        <a:bodyPr/>
        <a:lstStyle/>
        <a:p>
          <a:endParaRPr lang="en-US"/>
        </a:p>
      </dgm:t>
    </dgm:pt>
    <dgm:pt modelId="{DB4E2227-0697-4660-BBA9-6D1B68773714}" type="pres">
      <dgm:prSet presAssocID="{C33CA4FA-23D1-4BD8-801C-61F2D7A86B7B}" presName="Name0" presStyleCnt="0">
        <dgm:presLayoutVars>
          <dgm:dir/>
          <dgm:resizeHandles val="exact"/>
        </dgm:presLayoutVars>
      </dgm:prSet>
      <dgm:spPr/>
      <dgm:t>
        <a:bodyPr/>
        <a:lstStyle/>
        <a:p>
          <a:endParaRPr lang="en-US"/>
        </a:p>
      </dgm:t>
    </dgm:pt>
    <dgm:pt modelId="{C98C576C-C5D8-40F9-8DEC-E758033DD5E9}" type="pres">
      <dgm:prSet presAssocID="{CCCA75A4-3A5D-4328-BB60-DB13CF008770}" presName="node" presStyleLbl="node1" presStyleIdx="0" presStyleCnt="7">
        <dgm:presLayoutVars>
          <dgm:bulletEnabled val="1"/>
        </dgm:presLayoutVars>
      </dgm:prSet>
      <dgm:spPr/>
      <dgm:t>
        <a:bodyPr/>
        <a:lstStyle/>
        <a:p>
          <a:endParaRPr lang="en-US"/>
        </a:p>
      </dgm:t>
    </dgm:pt>
    <dgm:pt modelId="{0BCBA4FA-4A0D-43F7-BDC1-803777308B0A}" type="pres">
      <dgm:prSet presAssocID="{4D0FC7F3-0A7E-4E68-97AE-4D5B2B056C2D}" presName="sibTrans" presStyleLbl="sibTrans1D1" presStyleIdx="0" presStyleCnt="6"/>
      <dgm:spPr/>
      <dgm:t>
        <a:bodyPr/>
        <a:lstStyle/>
        <a:p>
          <a:endParaRPr lang="en-US"/>
        </a:p>
      </dgm:t>
    </dgm:pt>
    <dgm:pt modelId="{BF10B3F7-59B3-44F4-9961-26D3120D5921}" type="pres">
      <dgm:prSet presAssocID="{4D0FC7F3-0A7E-4E68-97AE-4D5B2B056C2D}" presName="connectorText" presStyleLbl="sibTrans1D1" presStyleIdx="0" presStyleCnt="6"/>
      <dgm:spPr/>
      <dgm:t>
        <a:bodyPr/>
        <a:lstStyle/>
        <a:p>
          <a:endParaRPr lang="en-US"/>
        </a:p>
      </dgm:t>
    </dgm:pt>
    <dgm:pt modelId="{BD57F23A-CCE4-405D-8454-36F49273C45E}" type="pres">
      <dgm:prSet presAssocID="{A6584653-DE35-45E9-BFBB-B16ADE22D4E7}" presName="node" presStyleLbl="node1" presStyleIdx="1" presStyleCnt="7" custScaleX="145263">
        <dgm:presLayoutVars>
          <dgm:bulletEnabled val="1"/>
        </dgm:presLayoutVars>
      </dgm:prSet>
      <dgm:spPr/>
      <dgm:t>
        <a:bodyPr/>
        <a:lstStyle/>
        <a:p>
          <a:endParaRPr lang="en-US"/>
        </a:p>
      </dgm:t>
    </dgm:pt>
    <dgm:pt modelId="{D92DB41A-AB01-4B51-AD32-F9B8EFD95289}" type="pres">
      <dgm:prSet presAssocID="{C380B091-2410-4762-82B6-0BE525A2742E}" presName="sibTrans" presStyleLbl="sibTrans1D1" presStyleIdx="1" presStyleCnt="6"/>
      <dgm:spPr/>
      <dgm:t>
        <a:bodyPr/>
        <a:lstStyle/>
        <a:p>
          <a:endParaRPr lang="en-US"/>
        </a:p>
      </dgm:t>
    </dgm:pt>
    <dgm:pt modelId="{FA996BED-3D39-4A6D-A9E2-A3FA1AAA3DC2}" type="pres">
      <dgm:prSet presAssocID="{C380B091-2410-4762-82B6-0BE525A2742E}" presName="connectorText" presStyleLbl="sibTrans1D1" presStyleIdx="1" presStyleCnt="6"/>
      <dgm:spPr/>
      <dgm:t>
        <a:bodyPr/>
        <a:lstStyle/>
        <a:p>
          <a:endParaRPr lang="en-US"/>
        </a:p>
      </dgm:t>
    </dgm:pt>
    <dgm:pt modelId="{43927799-5782-4863-8FDA-4847D87825BB}" type="pres">
      <dgm:prSet presAssocID="{2CB90F92-00F9-4C2D-9FBB-09D1A689D978}" presName="node" presStyleLbl="node1" presStyleIdx="2" presStyleCnt="7" custScaleX="160760" custLinFactNeighborX="56719" custLinFactNeighborY="-202">
        <dgm:presLayoutVars>
          <dgm:bulletEnabled val="1"/>
        </dgm:presLayoutVars>
      </dgm:prSet>
      <dgm:spPr/>
      <dgm:t>
        <a:bodyPr/>
        <a:lstStyle/>
        <a:p>
          <a:endParaRPr lang="en-US"/>
        </a:p>
      </dgm:t>
    </dgm:pt>
    <dgm:pt modelId="{C27A0424-151C-4221-A23F-D9A64E90C3A0}" type="pres">
      <dgm:prSet presAssocID="{DD15840C-D303-403D-ADAA-7D23DCB357DD}" presName="sibTrans" presStyleLbl="sibTrans1D1" presStyleIdx="2" presStyleCnt="6"/>
      <dgm:spPr/>
      <dgm:t>
        <a:bodyPr/>
        <a:lstStyle/>
        <a:p>
          <a:endParaRPr lang="en-US"/>
        </a:p>
      </dgm:t>
    </dgm:pt>
    <dgm:pt modelId="{6B456100-89F3-4547-96F1-8C39431D9692}" type="pres">
      <dgm:prSet presAssocID="{DD15840C-D303-403D-ADAA-7D23DCB357DD}" presName="connectorText" presStyleLbl="sibTrans1D1" presStyleIdx="2" presStyleCnt="6"/>
      <dgm:spPr/>
      <dgm:t>
        <a:bodyPr/>
        <a:lstStyle/>
        <a:p>
          <a:endParaRPr lang="en-US"/>
        </a:p>
      </dgm:t>
    </dgm:pt>
    <dgm:pt modelId="{05D72B2A-5EEF-4B9C-A13D-FEE2699A8DED}" type="pres">
      <dgm:prSet presAssocID="{A773174F-6ABB-4D4B-B1F9-19BC53AB6AA3}" presName="node" presStyleLbl="node1" presStyleIdx="3" presStyleCnt="7" custScaleX="195896" custLinFactNeighborX="1530" custLinFactNeighborY="-202">
        <dgm:presLayoutVars>
          <dgm:bulletEnabled val="1"/>
        </dgm:presLayoutVars>
      </dgm:prSet>
      <dgm:spPr/>
      <dgm:t>
        <a:bodyPr/>
        <a:lstStyle/>
        <a:p>
          <a:endParaRPr lang="en-US"/>
        </a:p>
      </dgm:t>
    </dgm:pt>
    <dgm:pt modelId="{DECF40CB-5452-4ECB-B6B8-165EE78A48FF}" type="pres">
      <dgm:prSet presAssocID="{078CCAD2-35A3-43AB-ABE7-98CE8A1BD9E2}" presName="sibTrans" presStyleLbl="sibTrans1D1" presStyleIdx="3" presStyleCnt="6"/>
      <dgm:spPr/>
      <dgm:t>
        <a:bodyPr/>
        <a:lstStyle/>
        <a:p>
          <a:endParaRPr lang="en-US"/>
        </a:p>
      </dgm:t>
    </dgm:pt>
    <dgm:pt modelId="{86C1B2E0-21AA-4B4B-A9EC-DA52C12E40D5}" type="pres">
      <dgm:prSet presAssocID="{078CCAD2-35A3-43AB-ABE7-98CE8A1BD9E2}" presName="connectorText" presStyleLbl="sibTrans1D1" presStyleIdx="3" presStyleCnt="6"/>
      <dgm:spPr/>
      <dgm:t>
        <a:bodyPr/>
        <a:lstStyle/>
        <a:p>
          <a:endParaRPr lang="en-US"/>
        </a:p>
      </dgm:t>
    </dgm:pt>
    <dgm:pt modelId="{4487354A-D0C4-4FEB-86EA-9A1ACD90684F}" type="pres">
      <dgm:prSet presAssocID="{2A56F712-880B-4D8C-8688-1C02861A93CA}" presName="node" presStyleLbl="node1" presStyleIdx="4" presStyleCnt="7" custScaleX="183994">
        <dgm:presLayoutVars>
          <dgm:bulletEnabled val="1"/>
        </dgm:presLayoutVars>
      </dgm:prSet>
      <dgm:spPr/>
      <dgm:t>
        <a:bodyPr/>
        <a:lstStyle/>
        <a:p>
          <a:endParaRPr lang="en-US"/>
        </a:p>
      </dgm:t>
    </dgm:pt>
    <dgm:pt modelId="{BFAD05E9-5F30-4944-AC36-F24B4E4BBEAB}" type="pres">
      <dgm:prSet presAssocID="{59551D61-18F0-4325-AE2C-51474BDA4A04}" presName="sibTrans" presStyleLbl="sibTrans1D1" presStyleIdx="4" presStyleCnt="6"/>
      <dgm:spPr/>
      <dgm:t>
        <a:bodyPr/>
        <a:lstStyle/>
        <a:p>
          <a:endParaRPr lang="en-US"/>
        </a:p>
      </dgm:t>
    </dgm:pt>
    <dgm:pt modelId="{3B25E74F-26C5-4EA4-8C4D-F7FCFFAE1ABC}" type="pres">
      <dgm:prSet presAssocID="{59551D61-18F0-4325-AE2C-51474BDA4A04}" presName="connectorText" presStyleLbl="sibTrans1D1" presStyleIdx="4" presStyleCnt="6"/>
      <dgm:spPr/>
      <dgm:t>
        <a:bodyPr/>
        <a:lstStyle/>
        <a:p>
          <a:endParaRPr lang="en-US"/>
        </a:p>
      </dgm:t>
    </dgm:pt>
    <dgm:pt modelId="{6C4083D7-596A-4E8D-8A92-5550C3E7821E}" type="pres">
      <dgm:prSet presAssocID="{985F7A58-FAE6-45AF-8F1B-8473C5B11FC2}" presName="node" presStyleLbl="node1" presStyleIdx="5" presStyleCnt="7">
        <dgm:presLayoutVars>
          <dgm:bulletEnabled val="1"/>
        </dgm:presLayoutVars>
      </dgm:prSet>
      <dgm:spPr/>
      <dgm:t>
        <a:bodyPr/>
        <a:lstStyle/>
        <a:p>
          <a:endParaRPr lang="en-US"/>
        </a:p>
      </dgm:t>
    </dgm:pt>
    <dgm:pt modelId="{A0DA4961-205D-4FB2-A070-51304663D61A}" type="pres">
      <dgm:prSet presAssocID="{F850F28D-B621-4308-9FF7-883A9E5366D3}" presName="sibTrans" presStyleLbl="sibTrans1D1" presStyleIdx="5" presStyleCnt="6"/>
      <dgm:spPr/>
      <dgm:t>
        <a:bodyPr/>
        <a:lstStyle/>
        <a:p>
          <a:endParaRPr lang="en-US"/>
        </a:p>
      </dgm:t>
    </dgm:pt>
    <dgm:pt modelId="{80586FE9-E911-4146-B52F-1F38E41FE5AD}" type="pres">
      <dgm:prSet presAssocID="{F850F28D-B621-4308-9FF7-883A9E5366D3}" presName="connectorText" presStyleLbl="sibTrans1D1" presStyleIdx="5" presStyleCnt="6"/>
      <dgm:spPr/>
      <dgm:t>
        <a:bodyPr/>
        <a:lstStyle/>
        <a:p>
          <a:endParaRPr lang="en-US"/>
        </a:p>
      </dgm:t>
    </dgm:pt>
    <dgm:pt modelId="{3B7E9D07-A752-4C19-8FD2-6BF8FF6F9835}" type="pres">
      <dgm:prSet presAssocID="{DA80EF91-67D7-4D98-BFA6-E495BC1B6879}" presName="node" presStyleLbl="node1" presStyleIdx="6" presStyleCnt="7" custScaleX="290043">
        <dgm:presLayoutVars>
          <dgm:bulletEnabled val="1"/>
        </dgm:presLayoutVars>
      </dgm:prSet>
      <dgm:spPr/>
      <dgm:t>
        <a:bodyPr/>
        <a:lstStyle/>
        <a:p>
          <a:endParaRPr lang="en-US"/>
        </a:p>
      </dgm:t>
    </dgm:pt>
  </dgm:ptLst>
  <dgm:cxnLst>
    <dgm:cxn modelId="{724F64AC-35DF-4E84-8674-D086A6FA7FAA}" type="presOf" srcId="{59551D61-18F0-4325-AE2C-51474BDA4A04}" destId="{3B25E74F-26C5-4EA4-8C4D-F7FCFFAE1ABC}" srcOrd="1" destOrd="0" presId="urn:microsoft.com/office/officeart/2005/8/layout/bProcess3"/>
    <dgm:cxn modelId="{9639B4E6-5CF1-49B5-AE2D-9E09615716DE}" type="presOf" srcId="{DA80EF91-67D7-4D98-BFA6-E495BC1B6879}" destId="{3B7E9D07-A752-4C19-8FD2-6BF8FF6F9835}" srcOrd="0" destOrd="0" presId="urn:microsoft.com/office/officeart/2005/8/layout/bProcess3"/>
    <dgm:cxn modelId="{D2646E96-9B2C-457A-A72E-08A305B41AE9}" type="presOf" srcId="{DD15840C-D303-403D-ADAA-7D23DCB357DD}" destId="{6B456100-89F3-4547-96F1-8C39431D9692}" srcOrd="1" destOrd="0" presId="urn:microsoft.com/office/officeart/2005/8/layout/bProcess3"/>
    <dgm:cxn modelId="{3B22882C-A514-4E4C-BC2E-D8A147F3985C}" type="presOf" srcId="{CCCA75A4-3A5D-4328-BB60-DB13CF008770}" destId="{C98C576C-C5D8-40F9-8DEC-E758033DD5E9}" srcOrd="0" destOrd="0" presId="urn:microsoft.com/office/officeart/2005/8/layout/bProcess3"/>
    <dgm:cxn modelId="{063FCB31-31BA-47F3-AA11-C18F9261EE57}" srcId="{C33CA4FA-23D1-4BD8-801C-61F2D7A86B7B}" destId="{A6584653-DE35-45E9-BFBB-B16ADE22D4E7}" srcOrd="1" destOrd="0" parTransId="{9B932455-E997-4BED-B920-0A14F4E27968}" sibTransId="{C380B091-2410-4762-82B6-0BE525A2742E}"/>
    <dgm:cxn modelId="{8D5567A5-38E0-4D38-8C0F-C6253BE18908}" type="presOf" srcId="{C380B091-2410-4762-82B6-0BE525A2742E}" destId="{FA996BED-3D39-4A6D-A9E2-A3FA1AAA3DC2}" srcOrd="1" destOrd="0" presId="urn:microsoft.com/office/officeart/2005/8/layout/bProcess3"/>
    <dgm:cxn modelId="{6BE88A49-DF28-4A69-B5FE-3C158F886E04}" type="presOf" srcId="{A6584653-DE35-45E9-BFBB-B16ADE22D4E7}" destId="{BD57F23A-CCE4-405D-8454-36F49273C45E}" srcOrd="0" destOrd="0" presId="urn:microsoft.com/office/officeart/2005/8/layout/bProcess3"/>
    <dgm:cxn modelId="{57C64833-49AC-464B-A4E1-4AC1EE0D1BB8}" type="presOf" srcId="{DD15840C-D303-403D-ADAA-7D23DCB357DD}" destId="{C27A0424-151C-4221-A23F-D9A64E90C3A0}" srcOrd="0" destOrd="0" presId="urn:microsoft.com/office/officeart/2005/8/layout/bProcess3"/>
    <dgm:cxn modelId="{7B5A520D-5DD9-4163-A0B7-9A8883014E3D}" type="presOf" srcId="{59551D61-18F0-4325-AE2C-51474BDA4A04}" destId="{BFAD05E9-5F30-4944-AC36-F24B4E4BBEAB}" srcOrd="0" destOrd="0" presId="urn:microsoft.com/office/officeart/2005/8/layout/bProcess3"/>
    <dgm:cxn modelId="{5CEF9939-D04D-46F3-9380-413F5B561BC5}" type="presOf" srcId="{C380B091-2410-4762-82B6-0BE525A2742E}" destId="{D92DB41A-AB01-4B51-AD32-F9B8EFD95289}" srcOrd="0" destOrd="0" presId="urn:microsoft.com/office/officeart/2005/8/layout/bProcess3"/>
    <dgm:cxn modelId="{159663E5-898F-4029-873D-CB6AF55849F8}" type="presOf" srcId="{F850F28D-B621-4308-9FF7-883A9E5366D3}" destId="{A0DA4961-205D-4FB2-A070-51304663D61A}" srcOrd="0" destOrd="0" presId="urn:microsoft.com/office/officeart/2005/8/layout/bProcess3"/>
    <dgm:cxn modelId="{47FCB05C-ECD0-4B0C-AB84-4D43983AA22F}" type="presOf" srcId="{4D0FC7F3-0A7E-4E68-97AE-4D5B2B056C2D}" destId="{BF10B3F7-59B3-44F4-9961-26D3120D5921}" srcOrd="1" destOrd="0" presId="urn:microsoft.com/office/officeart/2005/8/layout/bProcess3"/>
    <dgm:cxn modelId="{F3928344-C5D0-4FCB-AD79-C8CAD5CF98CC}" type="presOf" srcId="{985F7A58-FAE6-45AF-8F1B-8473C5B11FC2}" destId="{6C4083D7-596A-4E8D-8A92-5550C3E7821E}" srcOrd="0" destOrd="0" presId="urn:microsoft.com/office/officeart/2005/8/layout/bProcess3"/>
    <dgm:cxn modelId="{1F0A225A-0DDA-4C40-B17A-91029D521492}" srcId="{C33CA4FA-23D1-4BD8-801C-61F2D7A86B7B}" destId="{985F7A58-FAE6-45AF-8F1B-8473C5B11FC2}" srcOrd="5" destOrd="0" parTransId="{731348AD-4DD4-4573-911D-7569427B541C}" sibTransId="{F850F28D-B621-4308-9FF7-883A9E5366D3}"/>
    <dgm:cxn modelId="{CE977F75-7F15-4F3E-AD27-F730E172C5C6}" type="presOf" srcId="{078CCAD2-35A3-43AB-ABE7-98CE8A1BD9E2}" destId="{DECF40CB-5452-4ECB-B6B8-165EE78A48FF}" srcOrd="0" destOrd="0" presId="urn:microsoft.com/office/officeart/2005/8/layout/bProcess3"/>
    <dgm:cxn modelId="{6E3330C3-3C9E-4D62-96BE-880EF8842696}" type="presOf" srcId="{4D0FC7F3-0A7E-4E68-97AE-4D5B2B056C2D}" destId="{0BCBA4FA-4A0D-43F7-BDC1-803777308B0A}" srcOrd="0" destOrd="0" presId="urn:microsoft.com/office/officeart/2005/8/layout/bProcess3"/>
    <dgm:cxn modelId="{B0D824FD-47E3-4AB7-A46C-DF49AC9BDF5C}" srcId="{C33CA4FA-23D1-4BD8-801C-61F2D7A86B7B}" destId="{A773174F-6ABB-4D4B-B1F9-19BC53AB6AA3}" srcOrd="3" destOrd="0" parTransId="{CC90570D-F981-4B64-AC1E-3BB023F2D10C}" sibTransId="{078CCAD2-35A3-43AB-ABE7-98CE8A1BD9E2}"/>
    <dgm:cxn modelId="{503CA77D-3AE8-455B-B9B5-625AD44729DF}" srcId="{C33CA4FA-23D1-4BD8-801C-61F2D7A86B7B}" destId="{DA80EF91-67D7-4D98-BFA6-E495BC1B6879}" srcOrd="6" destOrd="0" parTransId="{2EB80DCF-1DD4-4393-AA55-39253304EC6D}" sibTransId="{322A71C8-80A5-41B2-919D-FD71EACEE5E0}"/>
    <dgm:cxn modelId="{34F0EF8D-B8AF-4CBB-B429-D90A0DADFA8C}" type="presOf" srcId="{078CCAD2-35A3-43AB-ABE7-98CE8A1BD9E2}" destId="{86C1B2E0-21AA-4B4B-A9EC-DA52C12E40D5}" srcOrd="1" destOrd="0" presId="urn:microsoft.com/office/officeart/2005/8/layout/bProcess3"/>
    <dgm:cxn modelId="{8BBAA629-C949-442E-B950-4D27C59A4A4A}" type="presOf" srcId="{F850F28D-B621-4308-9FF7-883A9E5366D3}" destId="{80586FE9-E911-4146-B52F-1F38E41FE5AD}" srcOrd="1" destOrd="0" presId="urn:microsoft.com/office/officeart/2005/8/layout/bProcess3"/>
    <dgm:cxn modelId="{B581CA8C-6EF6-41F4-9A68-36A5B2AB45F9}" srcId="{C33CA4FA-23D1-4BD8-801C-61F2D7A86B7B}" destId="{CCCA75A4-3A5D-4328-BB60-DB13CF008770}" srcOrd="0" destOrd="0" parTransId="{A78DE0D7-27DA-4EE5-8D6D-D79BA631E3FF}" sibTransId="{4D0FC7F3-0A7E-4E68-97AE-4D5B2B056C2D}"/>
    <dgm:cxn modelId="{3A83CE95-035F-49AD-A9CD-5B519678C157}" type="presOf" srcId="{2CB90F92-00F9-4C2D-9FBB-09D1A689D978}" destId="{43927799-5782-4863-8FDA-4847D87825BB}" srcOrd="0" destOrd="0" presId="urn:microsoft.com/office/officeart/2005/8/layout/bProcess3"/>
    <dgm:cxn modelId="{A21A9052-E24C-443B-83AD-0A624BC72E9D}" type="presOf" srcId="{A773174F-6ABB-4D4B-B1F9-19BC53AB6AA3}" destId="{05D72B2A-5EEF-4B9C-A13D-FEE2699A8DED}" srcOrd="0" destOrd="0" presId="urn:microsoft.com/office/officeart/2005/8/layout/bProcess3"/>
    <dgm:cxn modelId="{97E4C653-9779-4985-861D-EB651DAB0203}" type="presOf" srcId="{C33CA4FA-23D1-4BD8-801C-61F2D7A86B7B}" destId="{DB4E2227-0697-4660-BBA9-6D1B68773714}" srcOrd="0" destOrd="0" presId="urn:microsoft.com/office/officeart/2005/8/layout/bProcess3"/>
    <dgm:cxn modelId="{B2CCD0FD-A58A-4F0C-A119-85197F0A06D7}" srcId="{C33CA4FA-23D1-4BD8-801C-61F2D7A86B7B}" destId="{2A56F712-880B-4D8C-8688-1C02861A93CA}" srcOrd="4" destOrd="0" parTransId="{5EF43311-3263-4A45-9674-1EA0F851BF11}" sibTransId="{59551D61-18F0-4325-AE2C-51474BDA4A04}"/>
    <dgm:cxn modelId="{D1536DC6-6272-4BFE-BF1D-8837D9B4A500}" type="presOf" srcId="{2A56F712-880B-4D8C-8688-1C02861A93CA}" destId="{4487354A-D0C4-4FEB-86EA-9A1ACD90684F}" srcOrd="0" destOrd="0" presId="urn:microsoft.com/office/officeart/2005/8/layout/bProcess3"/>
    <dgm:cxn modelId="{840B8FD5-3F03-456F-9BE2-8F3C0503B230}" srcId="{C33CA4FA-23D1-4BD8-801C-61F2D7A86B7B}" destId="{2CB90F92-00F9-4C2D-9FBB-09D1A689D978}" srcOrd="2" destOrd="0" parTransId="{5FCFA219-E418-4763-A254-191067124A00}" sibTransId="{DD15840C-D303-403D-ADAA-7D23DCB357DD}"/>
    <dgm:cxn modelId="{6AE3AA99-3683-441C-AB17-36AF07D1BC66}" type="presParOf" srcId="{DB4E2227-0697-4660-BBA9-6D1B68773714}" destId="{C98C576C-C5D8-40F9-8DEC-E758033DD5E9}" srcOrd="0" destOrd="0" presId="urn:microsoft.com/office/officeart/2005/8/layout/bProcess3"/>
    <dgm:cxn modelId="{E41041AB-C406-4D79-9B5C-DCE74B41DE7E}" type="presParOf" srcId="{DB4E2227-0697-4660-BBA9-6D1B68773714}" destId="{0BCBA4FA-4A0D-43F7-BDC1-803777308B0A}" srcOrd="1" destOrd="0" presId="urn:microsoft.com/office/officeart/2005/8/layout/bProcess3"/>
    <dgm:cxn modelId="{337A760F-584F-49F1-9BA7-4C6538C428F7}" type="presParOf" srcId="{0BCBA4FA-4A0D-43F7-BDC1-803777308B0A}" destId="{BF10B3F7-59B3-44F4-9961-26D3120D5921}" srcOrd="0" destOrd="0" presId="urn:microsoft.com/office/officeart/2005/8/layout/bProcess3"/>
    <dgm:cxn modelId="{6B4D0F3A-77D8-4707-865D-32D00B03E461}" type="presParOf" srcId="{DB4E2227-0697-4660-BBA9-6D1B68773714}" destId="{BD57F23A-CCE4-405D-8454-36F49273C45E}" srcOrd="2" destOrd="0" presId="urn:microsoft.com/office/officeart/2005/8/layout/bProcess3"/>
    <dgm:cxn modelId="{8674CB95-292A-4CA6-92DB-68B322DC3A05}" type="presParOf" srcId="{DB4E2227-0697-4660-BBA9-6D1B68773714}" destId="{D92DB41A-AB01-4B51-AD32-F9B8EFD95289}" srcOrd="3" destOrd="0" presId="urn:microsoft.com/office/officeart/2005/8/layout/bProcess3"/>
    <dgm:cxn modelId="{AA75523E-72EE-4958-9A5A-B18BFED74FA4}" type="presParOf" srcId="{D92DB41A-AB01-4B51-AD32-F9B8EFD95289}" destId="{FA996BED-3D39-4A6D-A9E2-A3FA1AAA3DC2}" srcOrd="0" destOrd="0" presId="urn:microsoft.com/office/officeart/2005/8/layout/bProcess3"/>
    <dgm:cxn modelId="{55E58314-2CD4-43DB-8C87-63B583533139}" type="presParOf" srcId="{DB4E2227-0697-4660-BBA9-6D1B68773714}" destId="{43927799-5782-4863-8FDA-4847D87825BB}" srcOrd="4" destOrd="0" presId="urn:microsoft.com/office/officeart/2005/8/layout/bProcess3"/>
    <dgm:cxn modelId="{063228EF-41B7-46A9-905A-2302E300F835}" type="presParOf" srcId="{DB4E2227-0697-4660-BBA9-6D1B68773714}" destId="{C27A0424-151C-4221-A23F-D9A64E90C3A0}" srcOrd="5" destOrd="0" presId="urn:microsoft.com/office/officeart/2005/8/layout/bProcess3"/>
    <dgm:cxn modelId="{5F2BFBD9-A48F-4B9C-B0A2-0665EE6AF62F}" type="presParOf" srcId="{C27A0424-151C-4221-A23F-D9A64E90C3A0}" destId="{6B456100-89F3-4547-96F1-8C39431D9692}" srcOrd="0" destOrd="0" presId="urn:microsoft.com/office/officeart/2005/8/layout/bProcess3"/>
    <dgm:cxn modelId="{87A2A6C7-6698-4B9D-BB35-6EF6C470412A}" type="presParOf" srcId="{DB4E2227-0697-4660-BBA9-6D1B68773714}" destId="{05D72B2A-5EEF-4B9C-A13D-FEE2699A8DED}" srcOrd="6" destOrd="0" presId="urn:microsoft.com/office/officeart/2005/8/layout/bProcess3"/>
    <dgm:cxn modelId="{7D15B3D4-E1F3-465A-BD74-2091C04485D2}" type="presParOf" srcId="{DB4E2227-0697-4660-BBA9-6D1B68773714}" destId="{DECF40CB-5452-4ECB-B6B8-165EE78A48FF}" srcOrd="7" destOrd="0" presId="urn:microsoft.com/office/officeart/2005/8/layout/bProcess3"/>
    <dgm:cxn modelId="{2C9E05D2-987F-4707-96E6-C70F03686F5B}" type="presParOf" srcId="{DECF40CB-5452-4ECB-B6B8-165EE78A48FF}" destId="{86C1B2E0-21AA-4B4B-A9EC-DA52C12E40D5}" srcOrd="0" destOrd="0" presId="urn:microsoft.com/office/officeart/2005/8/layout/bProcess3"/>
    <dgm:cxn modelId="{ACFEBC6A-1044-44E3-AA59-CF492DA4D849}" type="presParOf" srcId="{DB4E2227-0697-4660-BBA9-6D1B68773714}" destId="{4487354A-D0C4-4FEB-86EA-9A1ACD90684F}" srcOrd="8" destOrd="0" presId="urn:microsoft.com/office/officeart/2005/8/layout/bProcess3"/>
    <dgm:cxn modelId="{8BDD9FDD-9BE2-49FF-9580-D571CD02DECB}" type="presParOf" srcId="{DB4E2227-0697-4660-BBA9-6D1B68773714}" destId="{BFAD05E9-5F30-4944-AC36-F24B4E4BBEAB}" srcOrd="9" destOrd="0" presId="urn:microsoft.com/office/officeart/2005/8/layout/bProcess3"/>
    <dgm:cxn modelId="{DD59B9DA-1FF9-4A8C-99CC-B5CF6CFA4C42}" type="presParOf" srcId="{BFAD05E9-5F30-4944-AC36-F24B4E4BBEAB}" destId="{3B25E74F-26C5-4EA4-8C4D-F7FCFFAE1ABC}" srcOrd="0" destOrd="0" presId="urn:microsoft.com/office/officeart/2005/8/layout/bProcess3"/>
    <dgm:cxn modelId="{FAC6C9C5-7EA9-451A-81A5-68E66EA6D545}" type="presParOf" srcId="{DB4E2227-0697-4660-BBA9-6D1B68773714}" destId="{6C4083D7-596A-4E8D-8A92-5550C3E7821E}" srcOrd="10" destOrd="0" presId="urn:microsoft.com/office/officeart/2005/8/layout/bProcess3"/>
    <dgm:cxn modelId="{EE90101E-3ABF-457D-BFDF-F93437A443B9}" type="presParOf" srcId="{DB4E2227-0697-4660-BBA9-6D1B68773714}" destId="{A0DA4961-205D-4FB2-A070-51304663D61A}" srcOrd="11" destOrd="0" presId="urn:microsoft.com/office/officeart/2005/8/layout/bProcess3"/>
    <dgm:cxn modelId="{627B229A-1379-44B2-A670-8B7843471BD1}" type="presParOf" srcId="{A0DA4961-205D-4FB2-A070-51304663D61A}" destId="{80586FE9-E911-4146-B52F-1F38E41FE5AD}" srcOrd="0" destOrd="0" presId="urn:microsoft.com/office/officeart/2005/8/layout/bProcess3"/>
    <dgm:cxn modelId="{6049E2DF-698C-4813-9686-DC7FE57C2116}" type="presParOf" srcId="{DB4E2227-0697-4660-BBA9-6D1B68773714}" destId="{3B7E9D07-A752-4C19-8FD2-6BF8FF6F9835}"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B7D4DEC-617F-4525-BC17-005FE51329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1EBCAE0-C52C-4B89-B39A-128A8E7206DA}">
      <dgm:prSet phldrT="[Text]" custT="1"/>
      <dgm:spPr/>
      <dgm:t>
        <a:bodyPr/>
        <a:lstStyle/>
        <a:p>
          <a:r>
            <a:rPr lang="ka-GE" altLang="en-US" sz="2400" dirty="0" smtClean="0"/>
            <a:t>კულტურულ ღონისძიებაში ჩართვისათვის საჭირო უნარ-ჩვევები </a:t>
          </a:r>
          <a:endParaRPr lang="en-US" sz="2400" dirty="0"/>
        </a:p>
      </dgm:t>
    </dgm:pt>
    <dgm:pt modelId="{92F09C40-9A90-4543-9FE3-66DEB18A937F}" type="parTrans" cxnId="{9452F7F7-26D9-4466-BCA7-BC23B43DB8F1}">
      <dgm:prSet/>
      <dgm:spPr/>
      <dgm:t>
        <a:bodyPr/>
        <a:lstStyle/>
        <a:p>
          <a:endParaRPr lang="en-US"/>
        </a:p>
      </dgm:t>
    </dgm:pt>
    <dgm:pt modelId="{B4E1A528-EB2A-4EC8-AC03-9768FF57B5B5}" type="sibTrans" cxnId="{9452F7F7-26D9-4466-BCA7-BC23B43DB8F1}">
      <dgm:prSet/>
      <dgm:spPr/>
      <dgm:t>
        <a:bodyPr/>
        <a:lstStyle/>
        <a:p>
          <a:endParaRPr lang="en-US"/>
        </a:p>
      </dgm:t>
    </dgm:pt>
    <dgm:pt modelId="{5E915E1E-C775-421F-85D5-E7C377DAEFE9}">
      <dgm:prSet custT="1"/>
      <dgm:spPr/>
      <dgm:t>
        <a:bodyPr/>
        <a:lstStyle/>
        <a:p>
          <a:r>
            <a:rPr lang="ka-GE" altLang="en-US" sz="2400" dirty="0" smtClean="0"/>
            <a:t>ღონისძიებაში აქტიურ მონაწილეთა განვითარების დონე და შესაძლებლობები </a:t>
          </a:r>
        </a:p>
      </dgm:t>
    </dgm:pt>
    <dgm:pt modelId="{0C8A2F7D-0999-497F-BCC1-8A1B8F6E2980}" type="parTrans" cxnId="{29F83D49-F792-4A0C-AF90-F45F10433AEF}">
      <dgm:prSet/>
      <dgm:spPr/>
      <dgm:t>
        <a:bodyPr/>
        <a:lstStyle/>
        <a:p>
          <a:endParaRPr lang="en-US"/>
        </a:p>
      </dgm:t>
    </dgm:pt>
    <dgm:pt modelId="{155A09B5-2C46-4F1A-915F-ECE7DFD6AFCC}" type="sibTrans" cxnId="{29F83D49-F792-4A0C-AF90-F45F10433AEF}">
      <dgm:prSet/>
      <dgm:spPr/>
      <dgm:t>
        <a:bodyPr/>
        <a:lstStyle/>
        <a:p>
          <a:endParaRPr lang="en-US"/>
        </a:p>
      </dgm:t>
    </dgm:pt>
    <dgm:pt modelId="{DB316BB6-2019-4D49-8016-D411989FAB2E}">
      <dgm:prSet custT="1"/>
      <dgm:spPr/>
      <dgm:t>
        <a:bodyPr/>
        <a:lstStyle/>
        <a:p>
          <a:r>
            <a:rPr lang="ka-GE" altLang="en-US" sz="2400" dirty="0" smtClean="0"/>
            <a:t>რა სახის გრძნობები შეიძლება აღძვრას აღნიშნულმა ღონისძიებამ თითოეულ მონაწილეში </a:t>
          </a:r>
        </a:p>
      </dgm:t>
    </dgm:pt>
    <dgm:pt modelId="{A5AAD778-6AF6-4169-9A11-BA51CCFF0733}" type="parTrans" cxnId="{C558100B-5FD5-40D1-A6C0-CF5C261C9A6E}">
      <dgm:prSet/>
      <dgm:spPr/>
      <dgm:t>
        <a:bodyPr/>
        <a:lstStyle/>
        <a:p>
          <a:endParaRPr lang="en-US"/>
        </a:p>
      </dgm:t>
    </dgm:pt>
    <dgm:pt modelId="{5F4017DC-F970-4FAD-BAF7-F69248EC6974}" type="sibTrans" cxnId="{C558100B-5FD5-40D1-A6C0-CF5C261C9A6E}">
      <dgm:prSet/>
      <dgm:spPr/>
      <dgm:t>
        <a:bodyPr/>
        <a:lstStyle/>
        <a:p>
          <a:endParaRPr lang="en-US"/>
        </a:p>
      </dgm:t>
    </dgm:pt>
    <dgm:pt modelId="{5CE15C09-E846-47D2-83FA-03E3559E8F75}">
      <dgm:prSet custT="1"/>
      <dgm:spPr/>
      <dgm:t>
        <a:bodyPr/>
        <a:lstStyle/>
        <a:p>
          <a:r>
            <a:rPr lang="ka-GE" altLang="en-US" sz="2400" dirty="0" smtClean="0"/>
            <a:t>ინდივიდთა ინტერესები, რათა მოხდეს მათთვის ოპტიმალური როლის შერჩევა</a:t>
          </a:r>
          <a:endParaRPr lang="en-US" altLang="en-US" sz="2400" dirty="0" smtClean="0"/>
        </a:p>
      </dgm:t>
    </dgm:pt>
    <dgm:pt modelId="{CE3DC25E-0E53-4C76-8013-C4E6CE5C28B3}" type="sibTrans" cxnId="{C70D9F39-5848-4074-8A7A-385F655E9313}">
      <dgm:prSet/>
      <dgm:spPr/>
      <dgm:t>
        <a:bodyPr/>
        <a:lstStyle/>
        <a:p>
          <a:endParaRPr lang="en-US"/>
        </a:p>
      </dgm:t>
    </dgm:pt>
    <dgm:pt modelId="{B3A58C08-9A51-4128-B2BE-2969F961644B}" type="parTrans" cxnId="{C70D9F39-5848-4074-8A7A-385F655E9313}">
      <dgm:prSet/>
      <dgm:spPr/>
      <dgm:t>
        <a:bodyPr/>
        <a:lstStyle/>
        <a:p>
          <a:endParaRPr lang="en-US"/>
        </a:p>
      </dgm:t>
    </dgm:pt>
    <dgm:pt modelId="{66C21E75-554A-4211-857F-CFD1D18B1715}" type="pres">
      <dgm:prSet presAssocID="{2B7D4DEC-617F-4525-BC17-005FE5132946}" presName="linear" presStyleCnt="0">
        <dgm:presLayoutVars>
          <dgm:dir/>
          <dgm:animLvl val="lvl"/>
          <dgm:resizeHandles val="exact"/>
        </dgm:presLayoutVars>
      </dgm:prSet>
      <dgm:spPr/>
      <dgm:t>
        <a:bodyPr/>
        <a:lstStyle/>
        <a:p>
          <a:endParaRPr lang="en-US"/>
        </a:p>
      </dgm:t>
    </dgm:pt>
    <dgm:pt modelId="{EF5FD2AF-8C71-406A-A988-E0105D9773BE}" type="pres">
      <dgm:prSet presAssocID="{E1EBCAE0-C52C-4B89-B39A-128A8E7206DA}" presName="parentLin" presStyleCnt="0"/>
      <dgm:spPr/>
    </dgm:pt>
    <dgm:pt modelId="{229E940E-EDA3-4EB8-A29A-C8C09EAF8A47}" type="pres">
      <dgm:prSet presAssocID="{E1EBCAE0-C52C-4B89-B39A-128A8E7206DA}" presName="parentLeftMargin" presStyleLbl="node1" presStyleIdx="0" presStyleCnt="4"/>
      <dgm:spPr/>
      <dgm:t>
        <a:bodyPr/>
        <a:lstStyle/>
        <a:p>
          <a:endParaRPr lang="en-US"/>
        </a:p>
      </dgm:t>
    </dgm:pt>
    <dgm:pt modelId="{42F212F8-4AE9-4C3B-B8E9-B33763C279C9}" type="pres">
      <dgm:prSet presAssocID="{E1EBCAE0-C52C-4B89-B39A-128A8E7206DA}" presName="parentText" presStyleLbl="node1" presStyleIdx="0" presStyleCnt="4" custScaleX="142857">
        <dgm:presLayoutVars>
          <dgm:chMax val="0"/>
          <dgm:bulletEnabled val="1"/>
        </dgm:presLayoutVars>
      </dgm:prSet>
      <dgm:spPr/>
      <dgm:t>
        <a:bodyPr/>
        <a:lstStyle/>
        <a:p>
          <a:endParaRPr lang="en-US"/>
        </a:p>
      </dgm:t>
    </dgm:pt>
    <dgm:pt modelId="{BABCC81A-6B84-4193-B240-60A3CD6CD413}" type="pres">
      <dgm:prSet presAssocID="{E1EBCAE0-C52C-4B89-B39A-128A8E7206DA}" presName="negativeSpace" presStyleCnt="0"/>
      <dgm:spPr/>
    </dgm:pt>
    <dgm:pt modelId="{60291DAD-81C0-4710-A8F9-5A15464E8C58}" type="pres">
      <dgm:prSet presAssocID="{E1EBCAE0-C52C-4B89-B39A-128A8E7206DA}" presName="childText" presStyleLbl="conFgAcc1" presStyleIdx="0" presStyleCnt="4">
        <dgm:presLayoutVars>
          <dgm:bulletEnabled val="1"/>
        </dgm:presLayoutVars>
      </dgm:prSet>
      <dgm:spPr/>
    </dgm:pt>
    <dgm:pt modelId="{24C186E7-2157-4D99-AF1A-595F845D74BD}" type="pres">
      <dgm:prSet presAssocID="{B4E1A528-EB2A-4EC8-AC03-9768FF57B5B5}" presName="spaceBetweenRectangles" presStyleCnt="0"/>
      <dgm:spPr/>
    </dgm:pt>
    <dgm:pt modelId="{CACDC6DE-ACBF-487D-A983-5F01F8D09179}" type="pres">
      <dgm:prSet presAssocID="{5E915E1E-C775-421F-85D5-E7C377DAEFE9}" presName="parentLin" presStyleCnt="0"/>
      <dgm:spPr/>
    </dgm:pt>
    <dgm:pt modelId="{54D2142A-8D0C-4294-B493-425E01A7CC3D}" type="pres">
      <dgm:prSet presAssocID="{5E915E1E-C775-421F-85D5-E7C377DAEFE9}" presName="parentLeftMargin" presStyleLbl="node1" presStyleIdx="0" presStyleCnt="4"/>
      <dgm:spPr/>
      <dgm:t>
        <a:bodyPr/>
        <a:lstStyle/>
        <a:p>
          <a:endParaRPr lang="en-US"/>
        </a:p>
      </dgm:t>
    </dgm:pt>
    <dgm:pt modelId="{D33EEEB0-A820-413E-A641-ED260EC0F9C3}" type="pres">
      <dgm:prSet presAssocID="{5E915E1E-C775-421F-85D5-E7C377DAEFE9}" presName="parentText" presStyleLbl="node1" presStyleIdx="1" presStyleCnt="4" custScaleX="142857">
        <dgm:presLayoutVars>
          <dgm:chMax val="0"/>
          <dgm:bulletEnabled val="1"/>
        </dgm:presLayoutVars>
      </dgm:prSet>
      <dgm:spPr/>
      <dgm:t>
        <a:bodyPr/>
        <a:lstStyle/>
        <a:p>
          <a:endParaRPr lang="en-US"/>
        </a:p>
      </dgm:t>
    </dgm:pt>
    <dgm:pt modelId="{27196DD9-FAA2-4A61-8D8D-0FCA79883243}" type="pres">
      <dgm:prSet presAssocID="{5E915E1E-C775-421F-85D5-E7C377DAEFE9}" presName="negativeSpace" presStyleCnt="0"/>
      <dgm:spPr/>
    </dgm:pt>
    <dgm:pt modelId="{F8C5EF48-D02C-4620-A9AD-1BEBEEF6C009}" type="pres">
      <dgm:prSet presAssocID="{5E915E1E-C775-421F-85D5-E7C377DAEFE9}" presName="childText" presStyleLbl="conFgAcc1" presStyleIdx="1" presStyleCnt="4" custLinFactNeighborX="2852" custLinFactNeighborY="17036">
        <dgm:presLayoutVars>
          <dgm:bulletEnabled val="1"/>
        </dgm:presLayoutVars>
      </dgm:prSet>
      <dgm:spPr/>
    </dgm:pt>
    <dgm:pt modelId="{FA508C00-AEC9-498C-A14E-CA30B241B769}" type="pres">
      <dgm:prSet presAssocID="{155A09B5-2C46-4F1A-915F-ECE7DFD6AFCC}" presName="spaceBetweenRectangles" presStyleCnt="0"/>
      <dgm:spPr/>
    </dgm:pt>
    <dgm:pt modelId="{51666469-F7E3-4492-BDB0-63F510BCBDFC}" type="pres">
      <dgm:prSet presAssocID="{DB316BB6-2019-4D49-8016-D411989FAB2E}" presName="parentLin" presStyleCnt="0"/>
      <dgm:spPr/>
    </dgm:pt>
    <dgm:pt modelId="{76A9558B-9236-4E7E-8499-CBD1DED1D92E}" type="pres">
      <dgm:prSet presAssocID="{DB316BB6-2019-4D49-8016-D411989FAB2E}" presName="parentLeftMargin" presStyleLbl="node1" presStyleIdx="1" presStyleCnt="4"/>
      <dgm:spPr/>
      <dgm:t>
        <a:bodyPr/>
        <a:lstStyle/>
        <a:p>
          <a:endParaRPr lang="en-US"/>
        </a:p>
      </dgm:t>
    </dgm:pt>
    <dgm:pt modelId="{6E0ABC75-A715-4C7A-BAD8-0425E38CF6D3}" type="pres">
      <dgm:prSet presAssocID="{DB316BB6-2019-4D49-8016-D411989FAB2E}" presName="parentText" presStyleLbl="node1" presStyleIdx="2" presStyleCnt="4" custScaleX="142857">
        <dgm:presLayoutVars>
          <dgm:chMax val="0"/>
          <dgm:bulletEnabled val="1"/>
        </dgm:presLayoutVars>
      </dgm:prSet>
      <dgm:spPr/>
      <dgm:t>
        <a:bodyPr/>
        <a:lstStyle/>
        <a:p>
          <a:endParaRPr lang="en-US"/>
        </a:p>
      </dgm:t>
    </dgm:pt>
    <dgm:pt modelId="{1552B2DF-4812-4C44-9A2C-74FC25E997A1}" type="pres">
      <dgm:prSet presAssocID="{DB316BB6-2019-4D49-8016-D411989FAB2E}" presName="negativeSpace" presStyleCnt="0"/>
      <dgm:spPr/>
    </dgm:pt>
    <dgm:pt modelId="{FFA801B7-CDFC-4551-B2A5-A77D0B1DF14A}" type="pres">
      <dgm:prSet presAssocID="{DB316BB6-2019-4D49-8016-D411989FAB2E}" presName="childText" presStyleLbl="conFgAcc1" presStyleIdx="2" presStyleCnt="4">
        <dgm:presLayoutVars>
          <dgm:bulletEnabled val="1"/>
        </dgm:presLayoutVars>
      </dgm:prSet>
      <dgm:spPr/>
    </dgm:pt>
    <dgm:pt modelId="{EADC1209-8252-4D6A-8BAB-801ED7DBB5A8}" type="pres">
      <dgm:prSet presAssocID="{5F4017DC-F970-4FAD-BAF7-F69248EC6974}" presName="spaceBetweenRectangles" presStyleCnt="0"/>
      <dgm:spPr/>
    </dgm:pt>
    <dgm:pt modelId="{54305B2A-9DF9-4FB1-83D8-5402B53D287B}" type="pres">
      <dgm:prSet presAssocID="{5CE15C09-E846-47D2-83FA-03E3559E8F75}" presName="parentLin" presStyleCnt="0"/>
      <dgm:spPr/>
    </dgm:pt>
    <dgm:pt modelId="{DE0DCB49-2DCD-4A40-82E4-4C5F646902DD}" type="pres">
      <dgm:prSet presAssocID="{5CE15C09-E846-47D2-83FA-03E3559E8F75}" presName="parentLeftMargin" presStyleLbl="node1" presStyleIdx="2" presStyleCnt="4"/>
      <dgm:spPr/>
      <dgm:t>
        <a:bodyPr/>
        <a:lstStyle/>
        <a:p>
          <a:endParaRPr lang="en-US"/>
        </a:p>
      </dgm:t>
    </dgm:pt>
    <dgm:pt modelId="{A8F2F5F8-79E9-46FC-B0C6-3046D99369FD}" type="pres">
      <dgm:prSet presAssocID="{5CE15C09-E846-47D2-83FA-03E3559E8F75}" presName="parentText" presStyleLbl="node1" presStyleIdx="3" presStyleCnt="4" custScaleX="142857">
        <dgm:presLayoutVars>
          <dgm:chMax val="0"/>
          <dgm:bulletEnabled val="1"/>
        </dgm:presLayoutVars>
      </dgm:prSet>
      <dgm:spPr/>
      <dgm:t>
        <a:bodyPr/>
        <a:lstStyle/>
        <a:p>
          <a:endParaRPr lang="en-US"/>
        </a:p>
      </dgm:t>
    </dgm:pt>
    <dgm:pt modelId="{0EA28404-D901-4AF7-AE39-58803CAD7CE3}" type="pres">
      <dgm:prSet presAssocID="{5CE15C09-E846-47D2-83FA-03E3559E8F75}" presName="negativeSpace" presStyleCnt="0"/>
      <dgm:spPr/>
    </dgm:pt>
    <dgm:pt modelId="{E1D57E44-8FE0-4407-9042-81B6F9CF45E7}" type="pres">
      <dgm:prSet presAssocID="{5CE15C09-E846-47D2-83FA-03E3559E8F75}" presName="childText" presStyleLbl="conFgAcc1" presStyleIdx="3" presStyleCnt="4">
        <dgm:presLayoutVars>
          <dgm:bulletEnabled val="1"/>
        </dgm:presLayoutVars>
      </dgm:prSet>
      <dgm:spPr/>
    </dgm:pt>
  </dgm:ptLst>
  <dgm:cxnLst>
    <dgm:cxn modelId="{C558100B-5FD5-40D1-A6C0-CF5C261C9A6E}" srcId="{2B7D4DEC-617F-4525-BC17-005FE5132946}" destId="{DB316BB6-2019-4D49-8016-D411989FAB2E}" srcOrd="2" destOrd="0" parTransId="{A5AAD778-6AF6-4169-9A11-BA51CCFF0733}" sibTransId="{5F4017DC-F970-4FAD-BAF7-F69248EC6974}"/>
    <dgm:cxn modelId="{C70D9F39-5848-4074-8A7A-385F655E9313}" srcId="{2B7D4DEC-617F-4525-BC17-005FE5132946}" destId="{5CE15C09-E846-47D2-83FA-03E3559E8F75}" srcOrd="3" destOrd="0" parTransId="{B3A58C08-9A51-4128-B2BE-2969F961644B}" sibTransId="{CE3DC25E-0E53-4C76-8013-C4E6CE5C28B3}"/>
    <dgm:cxn modelId="{27737280-3747-4A9B-9730-244EDB269D2A}" type="presOf" srcId="{5CE15C09-E846-47D2-83FA-03E3559E8F75}" destId="{A8F2F5F8-79E9-46FC-B0C6-3046D99369FD}" srcOrd="1" destOrd="0" presId="urn:microsoft.com/office/officeart/2005/8/layout/list1"/>
    <dgm:cxn modelId="{CD8CC191-3984-449C-A84E-66890C278911}" type="presOf" srcId="{2B7D4DEC-617F-4525-BC17-005FE5132946}" destId="{66C21E75-554A-4211-857F-CFD1D18B1715}" srcOrd="0" destOrd="0" presId="urn:microsoft.com/office/officeart/2005/8/layout/list1"/>
    <dgm:cxn modelId="{29F83D49-F792-4A0C-AF90-F45F10433AEF}" srcId="{2B7D4DEC-617F-4525-BC17-005FE5132946}" destId="{5E915E1E-C775-421F-85D5-E7C377DAEFE9}" srcOrd="1" destOrd="0" parTransId="{0C8A2F7D-0999-497F-BCC1-8A1B8F6E2980}" sibTransId="{155A09B5-2C46-4F1A-915F-ECE7DFD6AFCC}"/>
    <dgm:cxn modelId="{7BB501BD-425E-420B-8D37-C996966AD307}" type="presOf" srcId="{5E915E1E-C775-421F-85D5-E7C377DAEFE9}" destId="{D33EEEB0-A820-413E-A641-ED260EC0F9C3}" srcOrd="1" destOrd="0" presId="urn:microsoft.com/office/officeart/2005/8/layout/list1"/>
    <dgm:cxn modelId="{9452F7F7-26D9-4466-BCA7-BC23B43DB8F1}" srcId="{2B7D4DEC-617F-4525-BC17-005FE5132946}" destId="{E1EBCAE0-C52C-4B89-B39A-128A8E7206DA}" srcOrd="0" destOrd="0" parTransId="{92F09C40-9A90-4543-9FE3-66DEB18A937F}" sibTransId="{B4E1A528-EB2A-4EC8-AC03-9768FF57B5B5}"/>
    <dgm:cxn modelId="{3FFB9778-67DB-4962-AD5F-42C8CE6424B1}" type="presOf" srcId="{E1EBCAE0-C52C-4B89-B39A-128A8E7206DA}" destId="{42F212F8-4AE9-4C3B-B8E9-B33763C279C9}" srcOrd="1" destOrd="0" presId="urn:microsoft.com/office/officeart/2005/8/layout/list1"/>
    <dgm:cxn modelId="{FFEC46B6-3DF8-4405-8C02-220D018C2851}" type="presOf" srcId="{DB316BB6-2019-4D49-8016-D411989FAB2E}" destId="{76A9558B-9236-4E7E-8499-CBD1DED1D92E}" srcOrd="0" destOrd="0" presId="urn:microsoft.com/office/officeart/2005/8/layout/list1"/>
    <dgm:cxn modelId="{9E9757AA-D867-4F68-81CB-B6C315CA9FAB}" type="presOf" srcId="{5E915E1E-C775-421F-85D5-E7C377DAEFE9}" destId="{54D2142A-8D0C-4294-B493-425E01A7CC3D}" srcOrd="0" destOrd="0" presId="urn:microsoft.com/office/officeart/2005/8/layout/list1"/>
    <dgm:cxn modelId="{E8F1B779-50BC-4EA5-AC0C-AB2860FD97D6}" type="presOf" srcId="{DB316BB6-2019-4D49-8016-D411989FAB2E}" destId="{6E0ABC75-A715-4C7A-BAD8-0425E38CF6D3}" srcOrd="1" destOrd="0" presId="urn:microsoft.com/office/officeart/2005/8/layout/list1"/>
    <dgm:cxn modelId="{F26AA515-15C5-4570-B9E4-FF4EE22F0341}" type="presOf" srcId="{E1EBCAE0-C52C-4B89-B39A-128A8E7206DA}" destId="{229E940E-EDA3-4EB8-A29A-C8C09EAF8A47}" srcOrd="0" destOrd="0" presId="urn:microsoft.com/office/officeart/2005/8/layout/list1"/>
    <dgm:cxn modelId="{148790A4-9B1C-46F9-BA1F-EE0CB31595F8}" type="presOf" srcId="{5CE15C09-E846-47D2-83FA-03E3559E8F75}" destId="{DE0DCB49-2DCD-4A40-82E4-4C5F646902DD}" srcOrd="0" destOrd="0" presId="urn:microsoft.com/office/officeart/2005/8/layout/list1"/>
    <dgm:cxn modelId="{0DE4FBAD-5EDC-4219-AA33-EF17E5B5B6FA}" type="presParOf" srcId="{66C21E75-554A-4211-857F-CFD1D18B1715}" destId="{EF5FD2AF-8C71-406A-A988-E0105D9773BE}" srcOrd="0" destOrd="0" presId="urn:microsoft.com/office/officeart/2005/8/layout/list1"/>
    <dgm:cxn modelId="{1E1B2402-93E4-4D63-A7A5-A8CAAF988183}" type="presParOf" srcId="{EF5FD2AF-8C71-406A-A988-E0105D9773BE}" destId="{229E940E-EDA3-4EB8-A29A-C8C09EAF8A47}" srcOrd="0" destOrd="0" presId="urn:microsoft.com/office/officeart/2005/8/layout/list1"/>
    <dgm:cxn modelId="{4BBCFB06-CAB0-4A6C-8458-585A421DF150}" type="presParOf" srcId="{EF5FD2AF-8C71-406A-A988-E0105D9773BE}" destId="{42F212F8-4AE9-4C3B-B8E9-B33763C279C9}" srcOrd="1" destOrd="0" presId="urn:microsoft.com/office/officeart/2005/8/layout/list1"/>
    <dgm:cxn modelId="{F763CF29-5FE5-40C4-94F1-0FA2D0ACCD1A}" type="presParOf" srcId="{66C21E75-554A-4211-857F-CFD1D18B1715}" destId="{BABCC81A-6B84-4193-B240-60A3CD6CD413}" srcOrd="1" destOrd="0" presId="urn:microsoft.com/office/officeart/2005/8/layout/list1"/>
    <dgm:cxn modelId="{6FBF5D67-C207-4151-86EB-7D24C895E00F}" type="presParOf" srcId="{66C21E75-554A-4211-857F-CFD1D18B1715}" destId="{60291DAD-81C0-4710-A8F9-5A15464E8C58}" srcOrd="2" destOrd="0" presId="urn:microsoft.com/office/officeart/2005/8/layout/list1"/>
    <dgm:cxn modelId="{8C9E7CC9-5742-4FA0-B880-C74F91B0E18E}" type="presParOf" srcId="{66C21E75-554A-4211-857F-CFD1D18B1715}" destId="{24C186E7-2157-4D99-AF1A-595F845D74BD}" srcOrd="3" destOrd="0" presId="urn:microsoft.com/office/officeart/2005/8/layout/list1"/>
    <dgm:cxn modelId="{31D0138E-38B7-4F01-B5CE-1ACA1C07281F}" type="presParOf" srcId="{66C21E75-554A-4211-857F-CFD1D18B1715}" destId="{CACDC6DE-ACBF-487D-A983-5F01F8D09179}" srcOrd="4" destOrd="0" presId="urn:microsoft.com/office/officeart/2005/8/layout/list1"/>
    <dgm:cxn modelId="{63893546-0E05-441B-9D37-E7ABB4AFD146}" type="presParOf" srcId="{CACDC6DE-ACBF-487D-A983-5F01F8D09179}" destId="{54D2142A-8D0C-4294-B493-425E01A7CC3D}" srcOrd="0" destOrd="0" presId="urn:microsoft.com/office/officeart/2005/8/layout/list1"/>
    <dgm:cxn modelId="{BA6A2278-3446-435E-B9BE-5D83099E9049}" type="presParOf" srcId="{CACDC6DE-ACBF-487D-A983-5F01F8D09179}" destId="{D33EEEB0-A820-413E-A641-ED260EC0F9C3}" srcOrd="1" destOrd="0" presId="urn:microsoft.com/office/officeart/2005/8/layout/list1"/>
    <dgm:cxn modelId="{DB981407-3C85-48E4-A73A-B3DA7C333B85}" type="presParOf" srcId="{66C21E75-554A-4211-857F-CFD1D18B1715}" destId="{27196DD9-FAA2-4A61-8D8D-0FCA79883243}" srcOrd="5" destOrd="0" presId="urn:microsoft.com/office/officeart/2005/8/layout/list1"/>
    <dgm:cxn modelId="{200739CC-4144-424A-A737-63385085A59A}" type="presParOf" srcId="{66C21E75-554A-4211-857F-CFD1D18B1715}" destId="{F8C5EF48-D02C-4620-A9AD-1BEBEEF6C009}" srcOrd="6" destOrd="0" presId="urn:microsoft.com/office/officeart/2005/8/layout/list1"/>
    <dgm:cxn modelId="{718C28F5-6739-4F76-9E29-D676903018E5}" type="presParOf" srcId="{66C21E75-554A-4211-857F-CFD1D18B1715}" destId="{FA508C00-AEC9-498C-A14E-CA30B241B769}" srcOrd="7" destOrd="0" presId="urn:microsoft.com/office/officeart/2005/8/layout/list1"/>
    <dgm:cxn modelId="{3A695EDA-A288-428F-A4F5-9194E10EC7AD}" type="presParOf" srcId="{66C21E75-554A-4211-857F-CFD1D18B1715}" destId="{51666469-F7E3-4492-BDB0-63F510BCBDFC}" srcOrd="8" destOrd="0" presId="urn:microsoft.com/office/officeart/2005/8/layout/list1"/>
    <dgm:cxn modelId="{5B5BF11A-E456-4B34-B739-5FA26356851E}" type="presParOf" srcId="{51666469-F7E3-4492-BDB0-63F510BCBDFC}" destId="{76A9558B-9236-4E7E-8499-CBD1DED1D92E}" srcOrd="0" destOrd="0" presId="urn:microsoft.com/office/officeart/2005/8/layout/list1"/>
    <dgm:cxn modelId="{4BB4562C-6EB9-4430-B07F-D52C266B8041}" type="presParOf" srcId="{51666469-F7E3-4492-BDB0-63F510BCBDFC}" destId="{6E0ABC75-A715-4C7A-BAD8-0425E38CF6D3}" srcOrd="1" destOrd="0" presId="urn:microsoft.com/office/officeart/2005/8/layout/list1"/>
    <dgm:cxn modelId="{F25BE27E-C6D0-4C24-ADF8-6666E13567FB}" type="presParOf" srcId="{66C21E75-554A-4211-857F-CFD1D18B1715}" destId="{1552B2DF-4812-4C44-9A2C-74FC25E997A1}" srcOrd="9" destOrd="0" presId="urn:microsoft.com/office/officeart/2005/8/layout/list1"/>
    <dgm:cxn modelId="{0B99F83F-F446-4940-90C2-80ED4973CD27}" type="presParOf" srcId="{66C21E75-554A-4211-857F-CFD1D18B1715}" destId="{FFA801B7-CDFC-4551-B2A5-A77D0B1DF14A}" srcOrd="10" destOrd="0" presId="urn:microsoft.com/office/officeart/2005/8/layout/list1"/>
    <dgm:cxn modelId="{5A0A5DC8-04C3-4749-9FDB-3D438AC093E2}" type="presParOf" srcId="{66C21E75-554A-4211-857F-CFD1D18B1715}" destId="{EADC1209-8252-4D6A-8BAB-801ED7DBB5A8}" srcOrd="11" destOrd="0" presId="urn:microsoft.com/office/officeart/2005/8/layout/list1"/>
    <dgm:cxn modelId="{528FC57B-3A61-4341-A7AA-407A4B1E04BD}" type="presParOf" srcId="{66C21E75-554A-4211-857F-CFD1D18B1715}" destId="{54305B2A-9DF9-4FB1-83D8-5402B53D287B}" srcOrd="12" destOrd="0" presId="urn:microsoft.com/office/officeart/2005/8/layout/list1"/>
    <dgm:cxn modelId="{32287B65-E477-41D5-A271-47B74589E287}" type="presParOf" srcId="{54305B2A-9DF9-4FB1-83D8-5402B53D287B}" destId="{DE0DCB49-2DCD-4A40-82E4-4C5F646902DD}" srcOrd="0" destOrd="0" presId="urn:microsoft.com/office/officeart/2005/8/layout/list1"/>
    <dgm:cxn modelId="{FCBB760A-808D-4487-B8F4-8C6AD4FA26C5}" type="presParOf" srcId="{54305B2A-9DF9-4FB1-83D8-5402B53D287B}" destId="{A8F2F5F8-79E9-46FC-B0C6-3046D99369FD}" srcOrd="1" destOrd="0" presId="urn:microsoft.com/office/officeart/2005/8/layout/list1"/>
    <dgm:cxn modelId="{15A3C17A-5C08-4280-B0FD-ED98696418CB}" type="presParOf" srcId="{66C21E75-554A-4211-857F-CFD1D18B1715}" destId="{0EA28404-D901-4AF7-AE39-58803CAD7CE3}" srcOrd="13" destOrd="0" presId="urn:microsoft.com/office/officeart/2005/8/layout/list1"/>
    <dgm:cxn modelId="{CF3EEF3A-7956-46B9-AE34-373B781096FA}" type="presParOf" srcId="{66C21E75-554A-4211-857F-CFD1D18B1715}" destId="{E1D57E44-8FE0-4407-9042-81B6F9CF45E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394C8AE-6368-4CB4-8249-82713A9ACF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842C925-F993-49DE-A581-CDA1697B4DFE}">
      <dgm:prSet phldrT="[Text]"/>
      <dgm:spPr/>
      <dgm:t>
        <a:bodyPr/>
        <a:lstStyle/>
        <a:p>
          <a:r>
            <a:rPr lang="ka-GE" altLang="en-US" dirty="0" smtClean="0"/>
            <a:t>მოგონებებისა და წარმოსახვების გაცოცხლება</a:t>
          </a:r>
          <a:endParaRPr lang="en-US" dirty="0"/>
        </a:p>
      </dgm:t>
    </dgm:pt>
    <dgm:pt modelId="{B430E0A1-079F-4874-97C5-96A7EB866302}" type="parTrans" cxnId="{1B4D9B44-235F-4565-BA19-A9041173977C}">
      <dgm:prSet/>
      <dgm:spPr/>
      <dgm:t>
        <a:bodyPr/>
        <a:lstStyle/>
        <a:p>
          <a:endParaRPr lang="en-US"/>
        </a:p>
      </dgm:t>
    </dgm:pt>
    <dgm:pt modelId="{9D403993-1451-4FBD-85D5-C1D8CCCEBC0A}" type="sibTrans" cxnId="{1B4D9B44-235F-4565-BA19-A9041173977C}">
      <dgm:prSet/>
      <dgm:spPr/>
      <dgm:t>
        <a:bodyPr/>
        <a:lstStyle/>
        <a:p>
          <a:endParaRPr lang="en-US"/>
        </a:p>
      </dgm:t>
    </dgm:pt>
    <dgm:pt modelId="{A0FFDF95-B907-46FF-B326-3217152AACC9}">
      <dgm:prSet/>
      <dgm:spPr/>
      <dgm:t>
        <a:bodyPr/>
        <a:lstStyle/>
        <a:p>
          <a:r>
            <a:rPr lang="ka-GE" altLang="en-US" dirty="0" smtClean="0"/>
            <a:t>გრძნობის გამოხატვა</a:t>
          </a:r>
          <a:endParaRPr lang="en-US" altLang="en-US" dirty="0" smtClean="0"/>
        </a:p>
      </dgm:t>
    </dgm:pt>
    <dgm:pt modelId="{091D842E-BEE8-446C-8DFF-9009A0EB876E}" type="parTrans" cxnId="{B9D97352-C011-461C-931A-29841FFFB407}">
      <dgm:prSet/>
      <dgm:spPr/>
      <dgm:t>
        <a:bodyPr/>
        <a:lstStyle/>
        <a:p>
          <a:endParaRPr lang="en-US"/>
        </a:p>
      </dgm:t>
    </dgm:pt>
    <dgm:pt modelId="{B16229B8-B62F-47AE-88C7-F38F0DD74A6A}" type="sibTrans" cxnId="{B9D97352-C011-461C-931A-29841FFFB407}">
      <dgm:prSet/>
      <dgm:spPr/>
      <dgm:t>
        <a:bodyPr/>
        <a:lstStyle/>
        <a:p>
          <a:endParaRPr lang="en-US"/>
        </a:p>
      </dgm:t>
    </dgm:pt>
    <dgm:pt modelId="{6F90E7E9-8769-4B38-A77F-E142EFA1A14D}">
      <dgm:prSet/>
      <dgm:spPr/>
      <dgm:t>
        <a:bodyPr/>
        <a:lstStyle/>
        <a:p>
          <a:r>
            <a:rPr lang="ka-GE" altLang="en-US" dirty="0" smtClean="0"/>
            <a:t>დამოუკიდებლობის გრძნობის განვითარება</a:t>
          </a:r>
          <a:endParaRPr lang="en-US" altLang="en-US" dirty="0" smtClean="0"/>
        </a:p>
      </dgm:t>
    </dgm:pt>
    <dgm:pt modelId="{5418C023-22BD-4EDC-AF2B-FAFAB72B082B}" type="parTrans" cxnId="{A23FD56C-FD5B-493C-8C2B-B10B6B905FFC}">
      <dgm:prSet/>
      <dgm:spPr/>
      <dgm:t>
        <a:bodyPr/>
        <a:lstStyle/>
        <a:p>
          <a:endParaRPr lang="en-US"/>
        </a:p>
      </dgm:t>
    </dgm:pt>
    <dgm:pt modelId="{EAE8B505-4E0F-4B6C-BD6A-5A44389FEB22}" type="sibTrans" cxnId="{A23FD56C-FD5B-493C-8C2B-B10B6B905FFC}">
      <dgm:prSet/>
      <dgm:spPr/>
      <dgm:t>
        <a:bodyPr/>
        <a:lstStyle/>
        <a:p>
          <a:endParaRPr lang="en-US"/>
        </a:p>
      </dgm:t>
    </dgm:pt>
    <dgm:pt modelId="{82C9CF1D-8664-4E9B-A6D4-7CFF649442EC}">
      <dgm:prSet/>
      <dgm:spPr/>
      <dgm:t>
        <a:bodyPr/>
        <a:lstStyle/>
        <a:p>
          <a:r>
            <a:rPr lang="ka-GE" altLang="en-US" dirty="0" smtClean="0"/>
            <a:t>სოციალური მოთხოვნილებებისა და ინტერაქციის სტიმულირება </a:t>
          </a:r>
          <a:endParaRPr lang="en-US" altLang="en-US" dirty="0" smtClean="0"/>
        </a:p>
      </dgm:t>
    </dgm:pt>
    <dgm:pt modelId="{3F0F306D-5AE5-4AE4-B363-C419B7F49EE8}" type="parTrans" cxnId="{54F41BFE-2A63-46F3-9227-596F768F8692}">
      <dgm:prSet/>
      <dgm:spPr/>
      <dgm:t>
        <a:bodyPr/>
        <a:lstStyle/>
        <a:p>
          <a:endParaRPr lang="en-US"/>
        </a:p>
      </dgm:t>
    </dgm:pt>
    <dgm:pt modelId="{905F974E-2B1B-4CC9-ABF0-1038D9BEA7E2}" type="sibTrans" cxnId="{54F41BFE-2A63-46F3-9227-596F768F8692}">
      <dgm:prSet/>
      <dgm:spPr/>
      <dgm:t>
        <a:bodyPr/>
        <a:lstStyle/>
        <a:p>
          <a:endParaRPr lang="en-US"/>
        </a:p>
      </dgm:t>
    </dgm:pt>
    <dgm:pt modelId="{0CF91A8A-3BF7-4276-9254-DC73BECB7BF4}">
      <dgm:prSet/>
      <dgm:spPr/>
      <dgm:t>
        <a:bodyPr/>
        <a:lstStyle/>
        <a:p>
          <a:r>
            <a:rPr lang="ka-GE" altLang="en-US" dirty="0" smtClean="0"/>
            <a:t>კრიტიკული დამოკიდებულებებისა და მოსაზრებების განვითარება</a:t>
          </a:r>
          <a:endParaRPr lang="en-US" altLang="en-US" dirty="0" smtClean="0"/>
        </a:p>
      </dgm:t>
    </dgm:pt>
    <dgm:pt modelId="{3148058B-759A-4CCD-AC8D-DAC097C778E1}" type="parTrans" cxnId="{D6846E47-2259-47EE-A8FC-0A0D803DCBD1}">
      <dgm:prSet/>
      <dgm:spPr/>
      <dgm:t>
        <a:bodyPr/>
        <a:lstStyle/>
        <a:p>
          <a:endParaRPr lang="en-US"/>
        </a:p>
      </dgm:t>
    </dgm:pt>
    <dgm:pt modelId="{63ABE7C1-AB0E-4C1C-A861-DC498537C2EE}" type="sibTrans" cxnId="{D6846E47-2259-47EE-A8FC-0A0D803DCBD1}">
      <dgm:prSet/>
      <dgm:spPr/>
      <dgm:t>
        <a:bodyPr/>
        <a:lstStyle/>
        <a:p>
          <a:endParaRPr lang="en-US"/>
        </a:p>
      </dgm:t>
    </dgm:pt>
    <dgm:pt modelId="{CC01A12B-4CFA-4D02-8057-2CB053DB21A9}" type="pres">
      <dgm:prSet presAssocID="{0394C8AE-6368-4CB4-8249-82713A9ACF59}" presName="linear" presStyleCnt="0">
        <dgm:presLayoutVars>
          <dgm:dir/>
          <dgm:animLvl val="lvl"/>
          <dgm:resizeHandles val="exact"/>
        </dgm:presLayoutVars>
      </dgm:prSet>
      <dgm:spPr/>
      <dgm:t>
        <a:bodyPr/>
        <a:lstStyle/>
        <a:p>
          <a:endParaRPr lang="en-US"/>
        </a:p>
      </dgm:t>
    </dgm:pt>
    <dgm:pt modelId="{31B36E25-BC8E-42B3-828A-F53C25173851}" type="pres">
      <dgm:prSet presAssocID="{C842C925-F993-49DE-A581-CDA1697B4DFE}" presName="parentLin" presStyleCnt="0"/>
      <dgm:spPr/>
    </dgm:pt>
    <dgm:pt modelId="{DCC96E10-DC10-443A-92BD-2B357B63411B}" type="pres">
      <dgm:prSet presAssocID="{C842C925-F993-49DE-A581-CDA1697B4DFE}" presName="parentLeftMargin" presStyleLbl="node1" presStyleIdx="0" presStyleCnt="5"/>
      <dgm:spPr/>
      <dgm:t>
        <a:bodyPr/>
        <a:lstStyle/>
        <a:p>
          <a:endParaRPr lang="en-US"/>
        </a:p>
      </dgm:t>
    </dgm:pt>
    <dgm:pt modelId="{271136B5-A77C-491B-A4A9-0A10B339A1DA}" type="pres">
      <dgm:prSet presAssocID="{C842C925-F993-49DE-A581-CDA1697B4DFE}" presName="parentText" presStyleLbl="node1" presStyleIdx="0" presStyleCnt="5">
        <dgm:presLayoutVars>
          <dgm:chMax val="0"/>
          <dgm:bulletEnabled val="1"/>
        </dgm:presLayoutVars>
      </dgm:prSet>
      <dgm:spPr/>
      <dgm:t>
        <a:bodyPr/>
        <a:lstStyle/>
        <a:p>
          <a:endParaRPr lang="en-US"/>
        </a:p>
      </dgm:t>
    </dgm:pt>
    <dgm:pt modelId="{32C14197-DFE5-4B67-8FA0-872427FBC97B}" type="pres">
      <dgm:prSet presAssocID="{C842C925-F993-49DE-A581-CDA1697B4DFE}" presName="negativeSpace" presStyleCnt="0"/>
      <dgm:spPr/>
    </dgm:pt>
    <dgm:pt modelId="{7C11EB30-36FC-4EE1-86D0-C3F9585AA7C1}" type="pres">
      <dgm:prSet presAssocID="{C842C925-F993-49DE-A581-CDA1697B4DFE}" presName="childText" presStyleLbl="conFgAcc1" presStyleIdx="0" presStyleCnt="5">
        <dgm:presLayoutVars>
          <dgm:bulletEnabled val="1"/>
        </dgm:presLayoutVars>
      </dgm:prSet>
      <dgm:spPr/>
    </dgm:pt>
    <dgm:pt modelId="{519A1158-7BF8-4739-9C74-C83053C11F6C}" type="pres">
      <dgm:prSet presAssocID="{9D403993-1451-4FBD-85D5-C1D8CCCEBC0A}" presName="spaceBetweenRectangles" presStyleCnt="0"/>
      <dgm:spPr/>
    </dgm:pt>
    <dgm:pt modelId="{9F21E468-A14D-4B8F-B60B-74E061E588D2}" type="pres">
      <dgm:prSet presAssocID="{A0FFDF95-B907-46FF-B326-3217152AACC9}" presName="parentLin" presStyleCnt="0"/>
      <dgm:spPr/>
    </dgm:pt>
    <dgm:pt modelId="{C3044D01-0092-4290-9458-0A2ABEB29381}" type="pres">
      <dgm:prSet presAssocID="{A0FFDF95-B907-46FF-B326-3217152AACC9}" presName="parentLeftMargin" presStyleLbl="node1" presStyleIdx="0" presStyleCnt="5"/>
      <dgm:spPr/>
      <dgm:t>
        <a:bodyPr/>
        <a:lstStyle/>
        <a:p>
          <a:endParaRPr lang="en-US"/>
        </a:p>
      </dgm:t>
    </dgm:pt>
    <dgm:pt modelId="{85534B69-7F18-4FD3-88E3-5F658C17D43F}" type="pres">
      <dgm:prSet presAssocID="{A0FFDF95-B907-46FF-B326-3217152AACC9}" presName="parentText" presStyleLbl="node1" presStyleIdx="1" presStyleCnt="5">
        <dgm:presLayoutVars>
          <dgm:chMax val="0"/>
          <dgm:bulletEnabled val="1"/>
        </dgm:presLayoutVars>
      </dgm:prSet>
      <dgm:spPr/>
      <dgm:t>
        <a:bodyPr/>
        <a:lstStyle/>
        <a:p>
          <a:endParaRPr lang="en-US"/>
        </a:p>
      </dgm:t>
    </dgm:pt>
    <dgm:pt modelId="{947D9074-ADC9-4AFA-846D-B3EF0D4C72D1}" type="pres">
      <dgm:prSet presAssocID="{A0FFDF95-B907-46FF-B326-3217152AACC9}" presName="negativeSpace" presStyleCnt="0"/>
      <dgm:spPr/>
    </dgm:pt>
    <dgm:pt modelId="{EEDD4A7F-8C2B-4EB9-BAB6-C392506C417B}" type="pres">
      <dgm:prSet presAssocID="{A0FFDF95-B907-46FF-B326-3217152AACC9}" presName="childText" presStyleLbl="conFgAcc1" presStyleIdx="1" presStyleCnt="5">
        <dgm:presLayoutVars>
          <dgm:bulletEnabled val="1"/>
        </dgm:presLayoutVars>
      </dgm:prSet>
      <dgm:spPr/>
    </dgm:pt>
    <dgm:pt modelId="{9303D89C-3814-4871-A08C-4B53E0FAA139}" type="pres">
      <dgm:prSet presAssocID="{B16229B8-B62F-47AE-88C7-F38F0DD74A6A}" presName="spaceBetweenRectangles" presStyleCnt="0"/>
      <dgm:spPr/>
    </dgm:pt>
    <dgm:pt modelId="{7154A4DE-720C-4BF4-85AA-D2DB9E333DC5}" type="pres">
      <dgm:prSet presAssocID="{6F90E7E9-8769-4B38-A77F-E142EFA1A14D}" presName="parentLin" presStyleCnt="0"/>
      <dgm:spPr/>
    </dgm:pt>
    <dgm:pt modelId="{DFF7DB76-9777-47B5-960E-38DEBA8BE4A7}" type="pres">
      <dgm:prSet presAssocID="{6F90E7E9-8769-4B38-A77F-E142EFA1A14D}" presName="parentLeftMargin" presStyleLbl="node1" presStyleIdx="1" presStyleCnt="5"/>
      <dgm:spPr/>
      <dgm:t>
        <a:bodyPr/>
        <a:lstStyle/>
        <a:p>
          <a:endParaRPr lang="en-US"/>
        </a:p>
      </dgm:t>
    </dgm:pt>
    <dgm:pt modelId="{F279F422-54D1-464F-863F-76C15305AB43}" type="pres">
      <dgm:prSet presAssocID="{6F90E7E9-8769-4B38-A77F-E142EFA1A14D}" presName="parentText" presStyleLbl="node1" presStyleIdx="2" presStyleCnt="5">
        <dgm:presLayoutVars>
          <dgm:chMax val="0"/>
          <dgm:bulletEnabled val="1"/>
        </dgm:presLayoutVars>
      </dgm:prSet>
      <dgm:spPr/>
      <dgm:t>
        <a:bodyPr/>
        <a:lstStyle/>
        <a:p>
          <a:endParaRPr lang="en-US"/>
        </a:p>
      </dgm:t>
    </dgm:pt>
    <dgm:pt modelId="{7AC77D4B-EB42-4827-B8CB-684DB8EC9BD8}" type="pres">
      <dgm:prSet presAssocID="{6F90E7E9-8769-4B38-A77F-E142EFA1A14D}" presName="negativeSpace" presStyleCnt="0"/>
      <dgm:spPr/>
    </dgm:pt>
    <dgm:pt modelId="{64109F07-32FF-4B82-82B8-6543D24F5498}" type="pres">
      <dgm:prSet presAssocID="{6F90E7E9-8769-4B38-A77F-E142EFA1A14D}" presName="childText" presStyleLbl="conFgAcc1" presStyleIdx="2" presStyleCnt="5">
        <dgm:presLayoutVars>
          <dgm:bulletEnabled val="1"/>
        </dgm:presLayoutVars>
      </dgm:prSet>
      <dgm:spPr/>
    </dgm:pt>
    <dgm:pt modelId="{CF7704B6-2DA1-4BD1-BBB7-7C35CD09C410}" type="pres">
      <dgm:prSet presAssocID="{EAE8B505-4E0F-4B6C-BD6A-5A44389FEB22}" presName="spaceBetweenRectangles" presStyleCnt="0"/>
      <dgm:spPr/>
    </dgm:pt>
    <dgm:pt modelId="{4B265AC5-D4C5-4D88-97C8-1B1804554EDE}" type="pres">
      <dgm:prSet presAssocID="{82C9CF1D-8664-4E9B-A6D4-7CFF649442EC}" presName="parentLin" presStyleCnt="0"/>
      <dgm:spPr/>
    </dgm:pt>
    <dgm:pt modelId="{C51F2469-CEF3-446E-92B1-0173787492F6}" type="pres">
      <dgm:prSet presAssocID="{82C9CF1D-8664-4E9B-A6D4-7CFF649442EC}" presName="parentLeftMargin" presStyleLbl="node1" presStyleIdx="2" presStyleCnt="5"/>
      <dgm:spPr/>
      <dgm:t>
        <a:bodyPr/>
        <a:lstStyle/>
        <a:p>
          <a:endParaRPr lang="en-US"/>
        </a:p>
      </dgm:t>
    </dgm:pt>
    <dgm:pt modelId="{DE32D420-3897-40AB-B725-C9C33DE5DDFF}" type="pres">
      <dgm:prSet presAssocID="{82C9CF1D-8664-4E9B-A6D4-7CFF649442EC}" presName="parentText" presStyleLbl="node1" presStyleIdx="3" presStyleCnt="5">
        <dgm:presLayoutVars>
          <dgm:chMax val="0"/>
          <dgm:bulletEnabled val="1"/>
        </dgm:presLayoutVars>
      </dgm:prSet>
      <dgm:spPr/>
      <dgm:t>
        <a:bodyPr/>
        <a:lstStyle/>
        <a:p>
          <a:endParaRPr lang="en-US"/>
        </a:p>
      </dgm:t>
    </dgm:pt>
    <dgm:pt modelId="{BC101460-69B7-43DB-90A4-2C3D7007767B}" type="pres">
      <dgm:prSet presAssocID="{82C9CF1D-8664-4E9B-A6D4-7CFF649442EC}" presName="negativeSpace" presStyleCnt="0"/>
      <dgm:spPr/>
    </dgm:pt>
    <dgm:pt modelId="{3B6449A5-D974-4229-9C20-95915598F044}" type="pres">
      <dgm:prSet presAssocID="{82C9CF1D-8664-4E9B-A6D4-7CFF649442EC}" presName="childText" presStyleLbl="conFgAcc1" presStyleIdx="3" presStyleCnt="5">
        <dgm:presLayoutVars>
          <dgm:bulletEnabled val="1"/>
        </dgm:presLayoutVars>
      </dgm:prSet>
      <dgm:spPr/>
    </dgm:pt>
    <dgm:pt modelId="{B65EFB88-FCA7-41B3-865A-E6DAFDB3A6F8}" type="pres">
      <dgm:prSet presAssocID="{905F974E-2B1B-4CC9-ABF0-1038D9BEA7E2}" presName="spaceBetweenRectangles" presStyleCnt="0"/>
      <dgm:spPr/>
    </dgm:pt>
    <dgm:pt modelId="{3D6E187D-FE4C-4A2D-9589-C6AE3B6A88C1}" type="pres">
      <dgm:prSet presAssocID="{0CF91A8A-3BF7-4276-9254-DC73BECB7BF4}" presName="parentLin" presStyleCnt="0"/>
      <dgm:spPr/>
    </dgm:pt>
    <dgm:pt modelId="{1922C14D-7FFC-4238-93BE-FF5E0FEE058D}" type="pres">
      <dgm:prSet presAssocID="{0CF91A8A-3BF7-4276-9254-DC73BECB7BF4}" presName="parentLeftMargin" presStyleLbl="node1" presStyleIdx="3" presStyleCnt="5"/>
      <dgm:spPr/>
      <dgm:t>
        <a:bodyPr/>
        <a:lstStyle/>
        <a:p>
          <a:endParaRPr lang="en-US"/>
        </a:p>
      </dgm:t>
    </dgm:pt>
    <dgm:pt modelId="{1A4336B1-81CC-4E19-861D-1BDD7DE8C756}" type="pres">
      <dgm:prSet presAssocID="{0CF91A8A-3BF7-4276-9254-DC73BECB7BF4}" presName="parentText" presStyleLbl="node1" presStyleIdx="4" presStyleCnt="5">
        <dgm:presLayoutVars>
          <dgm:chMax val="0"/>
          <dgm:bulletEnabled val="1"/>
        </dgm:presLayoutVars>
      </dgm:prSet>
      <dgm:spPr/>
      <dgm:t>
        <a:bodyPr/>
        <a:lstStyle/>
        <a:p>
          <a:endParaRPr lang="en-US"/>
        </a:p>
      </dgm:t>
    </dgm:pt>
    <dgm:pt modelId="{8D61FB02-31C1-4F3A-B601-C9B834544A33}" type="pres">
      <dgm:prSet presAssocID="{0CF91A8A-3BF7-4276-9254-DC73BECB7BF4}" presName="negativeSpace" presStyleCnt="0"/>
      <dgm:spPr/>
    </dgm:pt>
    <dgm:pt modelId="{E0177721-029B-4396-B021-141AFFBCC200}" type="pres">
      <dgm:prSet presAssocID="{0CF91A8A-3BF7-4276-9254-DC73BECB7BF4}" presName="childText" presStyleLbl="conFgAcc1" presStyleIdx="4" presStyleCnt="5">
        <dgm:presLayoutVars>
          <dgm:bulletEnabled val="1"/>
        </dgm:presLayoutVars>
      </dgm:prSet>
      <dgm:spPr/>
    </dgm:pt>
  </dgm:ptLst>
  <dgm:cxnLst>
    <dgm:cxn modelId="{D6846E47-2259-47EE-A8FC-0A0D803DCBD1}" srcId="{0394C8AE-6368-4CB4-8249-82713A9ACF59}" destId="{0CF91A8A-3BF7-4276-9254-DC73BECB7BF4}" srcOrd="4" destOrd="0" parTransId="{3148058B-759A-4CCD-AC8D-DAC097C778E1}" sibTransId="{63ABE7C1-AB0E-4C1C-A861-DC498537C2EE}"/>
    <dgm:cxn modelId="{B9D97352-C011-461C-931A-29841FFFB407}" srcId="{0394C8AE-6368-4CB4-8249-82713A9ACF59}" destId="{A0FFDF95-B907-46FF-B326-3217152AACC9}" srcOrd="1" destOrd="0" parTransId="{091D842E-BEE8-446C-8DFF-9009A0EB876E}" sibTransId="{B16229B8-B62F-47AE-88C7-F38F0DD74A6A}"/>
    <dgm:cxn modelId="{6B8BF0F6-43B5-4A5F-AA19-DA5D89A9AB0C}" type="presOf" srcId="{A0FFDF95-B907-46FF-B326-3217152AACC9}" destId="{85534B69-7F18-4FD3-88E3-5F658C17D43F}" srcOrd="1" destOrd="0" presId="urn:microsoft.com/office/officeart/2005/8/layout/list1"/>
    <dgm:cxn modelId="{1B4D9B44-235F-4565-BA19-A9041173977C}" srcId="{0394C8AE-6368-4CB4-8249-82713A9ACF59}" destId="{C842C925-F993-49DE-A581-CDA1697B4DFE}" srcOrd="0" destOrd="0" parTransId="{B430E0A1-079F-4874-97C5-96A7EB866302}" sibTransId="{9D403993-1451-4FBD-85D5-C1D8CCCEBC0A}"/>
    <dgm:cxn modelId="{A1BC5A63-D46E-4A8D-8EBF-80E2FB41CF4D}" type="presOf" srcId="{6F90E7E9-8769-4B38-A77F-E142EFA1A14D}" destId="{F279F422-54D1-464F-863F-76C15305AB43}" srcOrd="1" destOrd="0" presId="urn:microsoft.com/office/officeart/2005/8/layout/list1"/>
    <dgm:cxn modelId="{9C1392C1-5CFF-4271-924A-6053FCDA6801}" type="presOf" srcId="{C842C925-F993-49DE-A581-CDA1697B4DFE}" destId="{DCC96E10-DC10-443A-92BD-2B357B63411B}" srcOrd="0" destOrd="0" presId="urn:microsoft.com/office/officeart/2005/8/layout/list1"/>
    <dgm:cxn modelId="{A23FD56C-FD5B-493C-8C2B-B10B6B905FFC}" srcId="{0394C8AE-6368-4CB4-8249-82713A9ACF59}" destId="{6F90E7E9-8769-4B38-A77F-E142EFA1A14D}" srcOrd="2" destOrd="0" parTransId="{5418C023-22BD-4EDC-AF2B-FAFAB72B082B}" sibTransId="{EAE8B505-4E0F-4B6C-BD6A-5A44389FEB22}"/>
    <dgm:cxn modelId="{FA818FE8-9BDF-4CC6-939C-D208D23548EC}" type="presOf" srcId="{6F90E7E9-8769-4B38-A77F-E142EFA1A14D}" destId="{DFF7DB76-9777-47B5-960E-38DEBA8BE4A7}" srcOrd="0" destOrd="0" presId="urn:microsoft.com/office/officeart/2005/8/layout/list1"/>
    <dgm:cxn modelId="{8EE965FC-D120-4D9E-9E19-2D3B1E7D4B61}" type="presOf" srcId="{0CF91A8A-3BF7-4276-9254-DC73BECB7BF4}" destId="{1922C14D-7FFC-4238-93BE-FF5E0FEE058D}" srcOrd="0" destOrd="0" presId="urn:microsoft.com/office/officeart/2005/8/layout/list1"/>
    <dgm:cxn modelId="{3F69ACB3-DEB7-4D28-B31C-37F9F4884AA4}" type="presOf" srcId="{0CF91A8A-3BF7-4276-9254-DC73BECB7BF4}" destId="{1A4336B1-81CC-4E19-861D-1BDD7DE8C756}" srcOrd="1" destOrd="0" presId="urn:microsoft.com/office/officeart/2005/8/layout/list1"/>
    <dgm:cxn modelId="{E889AFA9-426F-44E7-B506-93AC7942BF63}" type="presOf" srcId="{82C9CF1D-8664-4E9B-A6D4-7CFF649442EC}" destId="{C51F2469-CEF3-446E-92B1-0173787492F6}" srcOrd="0" destOrd="0" presId="urn:microsoft.com/office/officeart/2005/8/layout/list1"/>
    <dgm:cxn modelId="{05AA6322-47B2-4320-9215-19DAD664CDD0}" type="presOf" srcId="{0394C8AE-6368-4CB4-8249-82713A9ACF59}" destId="{CC01A12B-4CFA-4D02-8057-2CB053DB21A9}" srcOrd="0" destOrd="0" presId="urn:microsoft.com/office/officeart/2005/8/layout/list1"/>
    <dgm:cxn modelId="{3CC237E6-12A1-46F2-AF34-14551BE24695}" type="presOf" srcId="{C842C925-F993-49DE-A581-CDA1697B4DFE}" destId="{271136B5-A77C-491B-A4A9-0A10B339A1DA}" srcOrd="1" destOrd="0" presId="urn:microsoft.com/office/officeart/2005/8/layout/list1"/>
    <dgm:cxn modelId="{A2889B3A-B9D7-40D0-8D94-72BED48A5831}" type="presOf" srcId="{A0FFDF95-B907-46FF-B326-3217152AACC9}" destId="{C3044D01-0092-4290-9458-0A2ABEB29381}" srcOrd="0" destOrd="0" presId="urn:microsoft.com/office/officeart/2005/8/layout/list1"/>
    <dgm:cxn modelId="{54F41BFE-2A63-46F3-9227-596F768F8692}" srcId="{0394C8AE-6368-4CB4-8249-82713A9ACF59}" destId="{82C9CF1D-8664-4E9B-A6D4-7CFF649442EC}" srcOrd="3" destOrd="0" parTransId="{3F0F306D-5AE5-4AE4-B363-C419B7F49EE8}" sibTransId="{905F974E-2B1B-4CC9-ABF0-1038D9BEA7E2}"/>
    <dgm:cxn modelId="{3D1A58C1-A325-4CD6-8683-9D7A3D018980}" type="presOf" srcId="{82C9CF1D-8664-4E9B-A6D4-7CFF649442EC}" destId="{DE32D420-3897-40AB-B725-C9C33DE5DDFF}" srcOrd="1" destOrd="0" presId="urn:microsoft.com/office/officeart/2005/8/layout/list1"/>
    <dgm:cxn modelId="{613EEF0A-55DC-4740-83A8-FC2002FEF0B3}" type="presParOf" srcId="{CC01A12B-4CFA-4D02-8057-2CB053DB21A9}" destId="{31B36E25-BC8E-42B3-828A-F53C25173851}" srcOrd="0" destOrd="0" presId="urn:microsoft.com/office/officeart/2005/8/layout/list1"/>
    <dgm:cxn modelId="{4342D100-B143-4133-9E45-5FAFA5EE3274}" type="presParOf" srcId="{31B36E25-BC8E-42B3-828A-F53C25173851}" destId="{DCC96E10-DC10-443A-92BD-2B357B63411B}" srcOrd="0" destOrd="0" presId="urn:microsoft.com/office/officeart/2005/8/layout/list1"/>
    <dgm:cxn modelId="{11E4DF11-46C7-4850-8209-772E34EEBDCE}" type="presParOf" srcId="{31B36E25-BC8E-42B3-828A-F53C25173851}" destId="{271136B5-A77C-491B-A4A9-0A10B339A1DA}" srcOrd="1" destOrd="0" presId="urn:microsoft.com/office/officeart/2005/8/layout/list1"/>
    <dgm:cxn modelId="{1DA61585-D5E3-4BEB-97BB-701918D10D6C}" type="presParOf" srcId="{CC01A12B-4CFA-4D02-8057-2CB053DB21A9}" destId="{32C14197-DFE5-4B67-8FA0-872427FBC97B}" srcOrd="1" destOrd="0" presId="urn:microsoft.com/office/officeart/2005/8/layout/list1"/>
    <dgm:cxn modelId="{6EF1422A-C05A-471B-912E-81A95E4207CE}" type="presParOf" srcId="{CC01A12B-4CFA-4D02-8057-2CB053DB21A9}" destId="{7C11EB30-36FC-4EE1-86D0-C3F9585AA7C1}" srcOrd="2" destOrd="0" presId="urn:microsoft.com/office/officeart/2005/8/layout/list1"/>
    <dgm:cxn modelId="{BAF187B9-ECD3-44A7-995B-DA6478046557}" type="presParOf" srcId="{CC01A12B-4CFA-4D02-8057-2CB053DB21A9}" destId="{519A1158-7BF8-4739-9C74-C83053C11F6C}" srcOrd="3" destOrd="0" presId="urn:microsoft.com/office/officeart/2005/8/layout/list1"/>
    <dgm:cxn modelId="{2C4E0697-8A27-492A-B589-A4C16D195129}" type="presParOf" srcId="{CC01A12B-4CFA-4D02-8057-2CB053DB21A9}" destId="{9F21E468-A14D-4B8F-B60B-74E061E588D2}" srcOrd="4" destOrd="0" presId="urn:microsoft.com/office/officeart/2005/8/layout/list1"/>
    <dgm:cxn modelId="{5296780C-4DDA-44D7-8CB7-ACEAFB398668}" type="presParOf" srcId="{9F21E468-A14D-4B8F-B60B-74E061E588D2}" destId="{C3044D01-0092-4290-9458-0A2ABEB29381}" srcOrd="0" destOrd="0" presId="urn:microsoft.com/office/officeart/2005/8/layout/list1"/>
    <dgm:cxn modelId="{EF052924-AD9B-435D-B485-9206C21F9AFA}" type="presParOf" srcId="{9F21E468-A14D-4B8F-B60B-74E061E588D2}" destId="{85534B69-7F18-4FD3-88E3-5F658C17D43F}" srcOrd="1" destOrd="0" presId="urn:microsoft.com/office/officeart/2005/8/layout/list1"/>
    <dgm:cxn modelId="{8E7B0199-F867-4431-8F29-A891F55F9A8A}" type="presParOf" srcId="{CC01A12B-4CFA-4D02-8057-2CB053DB21A9}" destId="{947D9074-ADC9-4AFA-846D-B3EF0D4C72D1}" srcOrd="5" destOrd="0" presId="urn:microsoft.com/office/officeart/2005/8/layout/list1"/>
    <dgm:cxn modelId="{A657E207-DCA5-453D-AD5F-AA9C4BCC9203}" type="presParOf" srcId="{CC01A12B-4CFA-4D02-8057-2CB053DB21A9}" destId="{EEDD4A7F-8C2B-4EB9-BAB6-C392506C417B}" srcOrd="6" destOrd="0" presId="urn:microsoft.com/office/officeart/2005/8/layout/list1"/>
    <dgm:cxn modelId="{4F95B8C0-1190-4820-B7B6-036D6FABAD0D}" type="presParOf" srcId="{CC01A12B-4CFA-4D02-8057-2CB053DB21A9}" destId="{9303D89C-3814-4871-A08C-4B53E0FAA139}" srcOrd="7" destOrd="0" presId="urn:microsoft.com/office/officeart/2005/8/layout/list1"/>
    <dgm:cxn modelId="{5C3E8D4C-F2C5-40E6-B210-7D4E36621212}" type="presParOf" srcId="{CC01A12B-4CFA-4D02-8057-2CB053DB21A9}" destId="{7154A4DE-720C-4BF4-85AA-D2DB9E333DC5}" srcOrd="8" destOrd="0" presId="urn:microsoft.com/office/officeart/2005/8/layout/list1"/>
    <dgm:cxn modelId="{254C504F-E302-4E16-B1F8-912FDBC8818A}" type="presParOf" srcId="{7154A4DE-720C-4BF4-85AA-D2DB9E333DC5}" destId="{DFF7DB76-9777-47B5-960E-38DEBA8BE4A7}" srcOrd="0" destOrd="0" presId="urn:microsoft.com/office/officeart/2005/8/layout/list1"/>
    <dgm:cxn modelId="{45E47CD6-75B4-4D37-8184-7334AF0F9AB4}" type="presParOf" srcId="{7154A4DE-720C-4BF4-85AA-D2DB9E333DC5}" destId="{F279F422-54D1-464F-863F-76C15305AB43}" srcOrd="1" destOrd="0" presId="urn:microsoft.com/office/officeart/2005/8/layout/list1"/>
    <dgm:cxn modelId="{5C750C13-763A-48FE-97A6-9917E1FDF1A4}" type="presParOf" srcId="{CC01A12B-4CFA-4D02-8057-2CB053DB21A9}" destId="{7AC77D4B-EB42-4827-B8CB-684DB8EC9BD8}" srcOrd="9" destOrd="0" presId="urn:microsoft.com/office/officeart/2005/8/layout/list1"/>
    <dgm:cxn modelId="{7AE8C4D6-9E71-420E-9D7C-2CDE01127A73}" type="presParOf" srcId="{CC01A12B-4CFA-4D02-8057-2CB053DB21A9}" destId="{64109F07-32FF-4B82-82B8-6543D24F5498}" srcOrd="10" destOrd="0" presId="urn:microsoft.com/office/officeart/2005/8/layout/list1"/>
    <dgm:cxn modelId="{64508BEC-8C93-43FA-9DC1-FF5323C8446C}" type="presParOf" srcId="{CC01A12B-4CFA-4D02-8057-2CB053DB21A9}" destId="{CF7704B6-2DA1-4BD1-BBB7-7C35CD09C410}" srcOrd="11" destOrd="0" presId="urn:microsoft.com/office/officeart/2005/8/layout/list1"/>
    <dgm:cxn modelId="{C7E70018-69CB-4E3C-ACA0-F41A540E2018}" type="presParOf" srcId="{CC01A12B-4CFA-4D02-8057-2CB053DB21A9}" destId="{4B265AC5-D4C5-4D88-97C8-1B1804554EDE}" srcOrd="12" destOrd="0" presId="urn:microsoft.com/office/officeart/2005/8/layout/list1"/>
    <dgm:cxn modelId="{1AAD39D7-4B10-4BF4-B5E2-75B8E2BE8813}" type="presParOf" srcId="{4B265AC5-D4C5-4D88-97C8-1B1804554EDE}" destId="{C51F2469-CEF3-446E-92B1-0173787492F6}" srcOrd="0" destOrd="0" presId="urn:microsoft.com/office/officeart/2005/8/layout/list1"/>
    <dgm:cxn modelId="{1B23CBB1-0850-448D-849C-01597CBECFC8}" type="presParOf" srcId="{4B265AC5-D4C5-4D88-97C8-1B1804554EDE}" destId="{DE32D420-3897-40AB-B725-C9C33DE5DDFF}" srcOrd="1" destOrd="0" presId="urn:microsoft.com/office/officeart/2005/8/layout/list1"/>
    <dgm:cxn modelId="{10F620AB-6E41-4DAE-98C3-16A94B764607}" type="presParOf" srcId="{CC01A12B-4CFA-4D02-8057-2CB053DB21A9}" destId="{BC101460-69B7-43DB-90A4-2C3D7007767B}" srcOrd="13" destOrd="0" presId="urn:microsoft.com/office/officeart/2005/8/layout/list1"/>
    <dgm:cxn modelId="{F4FC194F-E803-48A8-9E8A-F649F0702AB7}" type="presParOf" srcId="{CC01A12B-4CFA-4D02-8057-2CB053DB21A9}" destId="{3B6449A5-D974-4229-9C20-95915598F044}" srcOrd="14" destOrd="0" presId="urn:microsoft.com/office/officeart/2005/8/layout/list1"/>
    <dgm:cxn modelId="{C134ADF4-6CA0-4639-8987-57E21EA88D21}" type="presParOf" srcId="{CC01A12B-4CFA-4D02-8057-2CB053DB21A9}" destId="{B65EFB88-FCA7-41B3-865A-E6DAFDB3A6F8}" srcOrd="15" destOrd="0" presId="urn:microsoft.com/office/officeart/2005/8/layout/list1"/>
    <dgm:cxn modelId="{B30CA8B8-0E17-4CF2-A278-0B6671616599}" type="presParOf" srcId="{CC01A12B-4CFA-4D02-8057-2CB053DB21A9}" destId="{3D6E187D-FE4C-4A2D-9589-C6AE3B6A88C1}" srcOrd="16" destOrd="0" presId="urn:microsoft.com/office/officeart/2005/8/layout/list1"/>
    <dgm:cxn modelId="{94C96662-5FC5-42FF-9D21-CC651E7CB583}" type="presParOf" srcId="{3D6E187D-FE4C-4A2D-9589-C6AE3B6A88C1}" destId="{1922C14D-7FFC-4238-93BE-FF5E0FEE058D}" srcOrd="0" destOrd="0" presId="urn:microsoft.com/office/officeart/2005/8/layout/list1"/>
    <dgm:cxn modelId="{3CFCB273-E468-4363-BB98-866012C18849}" type="presParOf" srcId="{3D6E187D-FE4C-4A2D-9589-C6AE3B6A88C1}" destId="{1A4336B1-81CC-4E19-861D-1BDD7DE8C756}" srcOrd="1" destOrd="0" presId="urn:microsoft.com/office/officeart/2005/8/layout/list1"/>
    <dgm:cxn modelId="{13B92220-7E8D-4C2A-B1E2-E0297E76EE92}" type="presParOf" srcId="{CC01A12B-4CFA-4D02-8057-2CB053DB21A9}" destId="{8D61FB02-31C1-4F3A-B601-C9B834544A33}" srcOrd="17" destOrd="0" presId="urn:microsoft.com/office/officeart/2005/8/layout/list1"/>
    <dgm:cxn modelId="{A12A6B85-01F4-4014-AB5D-22A165D89B0E}" type="presParOf" srcId="{CC01A12B-4CFA-4D02-8057-2CB053DB21A9}" destId="{E0177721-029B-4396-B021-141AFFBCC20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8550F1A-BCF6-4677-9327-1EA5778B8B15}"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8E406CE7-9ADA-4874-A697-910F21D9EC70}">
      <dgm:prSet phldrT="[Text]" phldr="1"/>
      <dgm:spPr/>
      <dgm:t>
        <a:bodyPr/>
        <a:lstStyle/>
        <a:p>
          <a:endParaRPr lang="en-US" dirty="0"/>
        </a:p>
      </dgm:t>
    </dgm:pt>
    <dgm:pt modelId="{410618B3-491A-4706-87A2-2DA877185658}" type="parTrans" cxnId="{EB35EF5C-9783-4B49-9205-EA7A77712BE5}">
      <dgm:prSet/>
      <dgm:spPr/>
      <dgm:t>
        <a:bodyPr/>
        <a:lstStyle/>
        <a:p>
          <a:endParaRPr lang="en-US"/>
        </a:p>
      </dgm:t>
    </dgm:pt>
    <dgm:pt modelId="{BC3FDF7F-FBFE-47C0-B993-043BBD6E385D}" type="sibTrans" cxnId="{EB35EF5C-9783-4B49-9205-EA7A77712BE5}">
      <dgm:prSet/>
      <dgm:spPr/>
      <dgm:t>
        <a:bodyPr/>
        <a:lstStyle/>
        <a:p>
          <a:endParaRPr lang="en-US"/>
        </a:p>
      </dgm:t>
    </dgm:pt>
    <dgm:pt modelId="{5521E7BE-6444-47A9-B080-51A4C2E9DF87}">
      <dgm:prSet phldrT="[Text]" phldr="1"/>
      <dgm:spPr/>
      <dgm:t>
        <a:bodyPr/>
        <a:lstStyle/>
        <a:p>
          <a:endParaRPr lang="en-US" dirty="0"/>
        </a:p>
      </dgm:t>
    </dgm:pt>
    <dgm:pt modelId="{0B3C5EAA-4DD3-46B5-934F-C5CF6219750D}" type="parTrans" cxnId="{97CE7095-CCBF-4773-8393-F850DA9779C1}">
      <dgm:prSet/>
      <dgm:spPr/>
      <dgm:t>
        <a:bodyPr/>
        <a:lstStyle/>
        <a:p>
          <a:endParaRPr lang="en-US"/>
        </a:p>
      </dgm:t>
    </dgm:pt>
    <dgm:pt modelId="{3744FDB5-4D3F-4F95-B14B-1B922282270F}" type="sibTrans" cxnId="{97CE7095-CCBF-4773-8393-F850DA9779C1}">
      <dgm:prSet/>
      <dgm:spPr/>
      <dgm:t>
        <a:bodyPr/>
        <a:lstStyle/>
        <a:p>
          <a:endParaRPr lang="en-US"/>
        </a:p>
      </dgm:t>
    </dgm:pt>
    <dgm:pt modelId="{FEA44EAB-C04E-469C-A95C-9A6420CE6D2D}" type="pres">
      <dgm:prSet presAssocID="{18550F1A-BCF6-4677-9327-1EA5778B8B15}" presName="Name0" presStyleCnt="0">
        <dgm:presLayoutVars>
          <dgm:chMax/>
          <dgm:chPref/>
          <dgm:dir/>
          <dgm:animLvl val="lvl"/>
        </dgm:presLayoutVars>
      </dgm:prSet>
      <dgm:spPr/>
      <dgm:t>
        <a:bodyPr/>
        <a:lstStyle/>
        <a:p>
          <a:endParaRPr lang="en-US"/>
        </a:p>
      </dgm:t>
    </dgm:pt>
    <dgm:pt modelId="{12E5D921-3BE1-4376-88F6-873064EAE59E}" type="pres">
      <dgm:prSet presAssocID="{8E406CE7-9ADA-4874-A697-910F21D9EC70}" presName="composite" presStyleCnt="0"/>
      <dgm:spPr/>
    </dgm:pt>
    <dgm:pt modelId="{90E7D83E-BC3D-4139-9BDA-6AF551CED3F4}" type="pres">
      <dgm:prSet presAssocID="{8E406CE7-9ADA-4874-A697-910F21D9EC70}" presName="ParentAccentShape" presStyleLbl="trBgShp" presStyleIdx="0" presStyleCnt="2"/>
      <dgm:spPr/>
    </dgm:pt>
    <dgm:pt modelId="{2F6E413D-E7C1-4814-B13E-7C74F8DB8078}" type="pres">
      <dgm:prSet presAssocID="{8E406CE7-9ADA-4874-A697-910F21D9EC70}" presName="ParentText" presStyleLbl="revTx" presStyleIdx="0" presStyleCnt="2">
        <dgm:presLayoutVars>
          <dgm:chMax val="1"/>
          <dgm:chPref val="1"/>
          <dgm:bulletEnabled val="1"/>
        </dgm:presLayoutVars>
      </dgm:prSet>
      <dgm:spPr/>
      <dgm:t>
        <a:bodyPr/>
        <a:lstStyle/>
        <a:p>
          <a:endParaRPr lang="en-US"/>
        </a:p>
      </dgm:t>
    </dgm:pt>
    <dgm:pt modelId="{C32A3204-A07A-46BF-B1FA-23F7FAB645E3}" type="pres">
      <dgm:prSet presAssocID="{8E406CE7-9ADA-4874-A697-910F21D9EC70}" presName="ChildText" presStyleLbl="revTx" presStyleIdx="1" presStyleCnt="2">
        <dgm:presLayoutVars>
          <dgm:chMax val="0"/>
          <dgm:chPref val="0"/>
        </dgm:presLayoutVars>
      </dgm:prSet>
      <dgm:spPr/>
      <dgm:t>
        <a:bodyPr/>
        <a:lstStyle/>
        <a:p>
          <a:endParaRPr lang="en-US"/>
        </a:p>
      </dgm:t>
    </dgm:pt>
    <dgm:pt modelId="{3B1BA53D-A485-4F59-8752-363B3DD065EB}" type="pres">
      <dgm:prSet presAssocID="{8E406CE7-9ADA-4874-A697-910F21D9EC70}" presName="ChildAccentShape" presStyleLbl="trBgShp" presStyleIdx="1" presStyleCnt="2"/>
      <dgm:spPr/>
    </dgm:pt>
    <dgm:pt modelId="{37FCC351-7EC1-4699-919A-EF2C926B8861}" type="pres">
      <dgm:prSet presAssocID="{8E406CE7-9ADA-4874-A697-910F21D9EC70}" presName="Image" presStyleLbl="alignImgPlace1" presStyleIdx="0" presStyleCnt="1" custScaleX="147866" custScaleY="11838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Lst>
  <dgm:cxnLst>
    <dgm:cxn modelId="{728C4EA3-25D9-46B9-8B91-458DD5568FDC}" type="presOf" srcId="{18550F1A-BCF6-4677-9327-1EA5778B8B15}" destId="{FEA44EAB-C04E-469C-A95C-9A6420CE6D2D}" srcOrd="0" destOrd="0" presId="urn:microsoft.com/office/officeart/2009/3/layout/SnapshotPictureList"/>
    <dgm:cxn modelId="{EB35EF5C-9783-4B49-9205-EA7A77712BE5}" srcId="{18550F1A-BCF6-4677-9327-1EA5778B8B15}" destId="{8E406CE7-9ADA-4874-A697-910F21D9EC70}" srcOrd="0" destOrd="0" parTransId="{410618B3-491A-4706-87A2-2DA877185658}" sibTransId="{BC3FDF7F-FBFE-47C0-B993-043BBD6E385D}"/>
    <dgm:cxn modelId="{0DA37453-9741-4076-841C-F6485FD9C7F7}" type="presOf" srcId="{5521E7BE-6444-47A9-B080-51A4C2E9DF87}" destId="{C32A3204-A07A-46BF-B1FA-23F7FAB645E3}" srcOrd="0" destOrd="0" presId="urn:microsoft.com/office/officeart/2009/3/layout/SnapshotPictureList"/>
    <dgm:cxn modelId="{97CE7095-CCBF-4773-8393-F850DA9779C1}" srcId="{8E406CE7-9ADA-4874-A697-910F21D9EC70}" destId="{5521E7BE-6444-47A9-B080-51A4C2E9DF87}" srcOrd="0" destOrd="0" parTransId="{0B3C5EAA-4DD3-46B5-934F-C5CF6219750D}" sibTransId="{3744FDB5-4D3F-4F95-B14B-1B922282270F}"/>
    <dgm:cxn modelId="{FCC760D9-A18A-4457-BFA9-2743F2B4DE86}" type="presOf" srcId="{8E406CE7-9ADA-4874-A697-910F21D9EC70}" destId="{2F6E413D-E7C1-4814-B13E-7C74F8DB8078}" srcOrd="0" destOrd="0" presId="urn:microsoft.com/office/officeart/2009/3/layout/SnapshotPictureList"/>
    <dgm:cxn modelId="{E4EDC4C8-F793-40E1-8220-943990A43A85}" type="presParOf" srcId="{FEA44EAB-C04E-469C-A95C-9A6420CE6D2D}" destId="{12E5D921-3BE1-4376-88F6-873064EAE59E}" srcOrd="0" destOrd="0" presId="urn:microsoft.com/office/officeart/2009/3/layout/SnapshotPictureList"/>
    <dgm:cxn modelId="{1C655E69-F512-4175-A266-0005035F5E37}" type="presParOf" srcId="{12E5D921-3BE1-4376-88F6-873064EAE59E}" destId="{90E7D83E-BC3D-4139-9BDA-6AF551CED3F4}" srcOrd="0" destOrd="0" presId="urn:microsoft.com/office/officeart/2009/3/layout/SnapshotPictureList"/>
    <dgm:cxn modelId="{2FD5BA6B-CCD6-4608-9DB2-686A9FF80F63}" type="presParOf" srcId="{12E5D921-3BE1-4376-88F6-873064EAE59E}" destId="{2F6E413D-E7C1-4814-B13E-7C74F8DB8078}" srcOrd="1" destOrd="0" presId="urn:microsoft.com/office/officeart/2009/3/layout/SnapshotPictureList"/>
    <dgm:cxn modelId="{74084983-AEE5-4931-B475-E06EAED3BCBB}" type="presParOf" srcId="{12E5D921-3BE1-4376-88F6-873064EAE59E}" destId="{C32A3204-A07A-46BF-B1FA-23F7FAB645E3}" srcOrd="2" destOrd="0" presId="urn:microsoft.com/office/officeart/2009/3/layout/SnapshotPictureList"/>
    <dgm:cxn modelId="{B1E29F55-A02D-4B7F-BAC4-AEC1BDE0EA01}" type="presParOf" srcId="{12E5D921-3BE1-4376-88F6-873064EAE59E}" destId="{3B1BA53D-A485-4F59-8752-363B3DD065EB}" srcOrd="3" destOrd="0" presId="urn:microsoft.com/office/officeart/2009/3/layout/SnapshotPictureList"/>
    <dgm:cxn modelId="{C375F717-0A3A-4F38-849A-8A0097DBA969}" type="presParOf" srcId="{12E5D921-3BE1-4376-88F6-873064EAE59E}" destId="{37FCC351-7EC1-4699-919A-EF2C926B8861}"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7097BC-8A47-490B-94FB-177D3E7AB55A}"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807A510C-854E-4860-BAE0-960BC4A1EA59}">
      <dgm:prSet phldrT="[Text]" custT="1"/>
      <dgm:spPr/>
      <dgm:t>
        <a:bodyPr/>
        <a:lstStyle/>
        <a:p>
          <a:r>
            <a:rPr lang="ka-GE" altLang="en-US" sz="3600" dirty="0" smtClean="0"/>
            <a:t>ეფუძნება ადამიანის შემოქმედებით უნარებს</a:t>
          </a:r>
          <a:endParaRPr lang="en-US" sz="3600" dirty="0"/>
        </a:p>
      </dgm:t>
    </dgm:pt>
    <dgm:pt modelId="{898FA4BB-CED9-45C8-940A-2E22DD0523A6}" type="parTrans" cxnId="{F4ECA3FF-F0BF-4ACE-8E80-D6166424A995}">
      <dgm:prSet/>
      <dgm:spPr/>
      <dgm:t>
        <a:bodyPr/>
        <a:lstStyle/>
        <a:p>
          <a:endParaRPr lang="en-US"/>
        </a:p>
      </dgm:t>
    </dgm:pt>
    <dgm:pt modelId="{A23A077D-5A12-48BD-9BFC-D2C0BF3491BC}" type="sibTrans" cxnId="{F4ECA3FF-F0BF-4ACE-8E80-D6166424A995}">
      <dgm:prSet/>
      <dgm:spPr/>
      <dgm:t>
        <a:bodyPr/>
        <a:lstStyle/>
        <a:p>
          <a:endParaRPr lang="en-US"/>
        </a:p>
      </dgm:t>
    </dgm:pt>
    <dgm:pt modelId="{10ED544C-15E8-4584-887D-D233D816A483}">
      <dgm:prSet phldrT="[Text]" custT="1"/>
      <dgm:spPr/>
      <dgm:t>
        <a:bodyPr/>
        <a:lstStyle/>
        <a:p>
          <a:r>
            <a:rPr lang="ka-GE" altLang="en-US" sz="2400" dirty="0" smtClean="0"/>
            <a:t>იმპროვიზირებულად წარმოაჩენს კულტურულ მემკვიდრეობას ან მასზე დაყრდნობით შექმნილ ახალ შედევრებს</a:t>
          </a:r>
          <a:endParaRPr lang="en-US" sz="2400" dirty="0"/>
        </a:p>
      </dgm:t>
    </dgm:pt>
    <dgm:pt modelId="{2F1BF7B3-8AB1-4AE9-8286-7447797DB97E}" type="parTrans" cxnId="{895535DB-FEA0-470A-9E8D-BF6863A30324}">
      <dgm:prSet/>
      <dgm:spPr/>
      <dgm:t>
        <a:bodyPr/>
        <a:lstStyle/>
        <a:p>
          <a:endParaRPr lang="en-US"/>
        </a:p>
      </dgm:t>
    </dgm:pt>
    <dgm:pt modelId="{BD0304EB-8101-48C3-840B-6FD11C6ED55B}" type="sibTrans" cxnId="{895535DB-FEA0-470A-9E8D-BF6863A30324}">
      <dgm:prSet/>
      <dgm:spPr/>
      <dgm:t>
        <a:bodyPr/>
        <a:lstStyle/>
        <a:p>
          <a:endParaRPr lang="en-US"/>
        </a:p>
      </dgm:t>
    </dgm:pt>
    <dgm:pt modelId="{7057C619-32D2-4FF0-B909-B11F8E5AF9C5}">
      <dgm:prSet phldrT="[Text]"/>
      <dgm:spPr/>
      <dgm:t>
        <a:bodyPr/>
        <a:lstStyle/>
        <a:p>
          <a:r>
            <a:rPr lang="ka-GE" altLang="en-US" dirty="0" smtClean="0"/>
            <a:t>იძლევა საშუალებას ადამიანში უკვე არსებული რესურსის, პოტენციალის გამომჟღავნებისა და მისი განვითარებისა</a:t>
          </a:r>
          <a:endParaRPr lang="en-US" dirty="0"/>
        </a:p>
      </dgm:t>
    </dgm:pt>
    <dgm:pt modelId="{DBAC0ED1-60AC-4DA4-866E-EAFAC2E9CA71}" type="parTrans" cxnId="{A33E0B9E-7E73-4EF3-B9C9-A06F09D10900}">
      <dgm:prSet/>
      <dgm:spPr/>
      <dgm:t>
        <a:bodyPr/>
        <a:lstStyle/>
        <a:p>
          <a:endParaRPr lang="en-US"/>
        </a:p>
      </dgm:t>
    </dgm:pt>
    <dgm:pt modelId="{760B8723-2E88-4D2A-A42A-A36307EA92D3}" type="sibTrans" cxnId="{A33E0B9E-7E73-4EF3-B9C9-A06F09D10900}">
      <dgm:prSet/>
      <dgm:spPr/>
      <dgm:t>
        <a:bodyPr/>
        <a:lstStyle/>
        <a:p>
          <a:endParaRPr lang="en-US"/>
        </a:p>
      </dgm:t>
    </dgm:pt>
    <dgm:pt modelId="{E6102060-A3E0-4843-90A7-24BDAD749B81}" type="pres">
      <dgm:prSet presAssocID="{B87097BC-8A47-490B-94FB-177D3E7AB55A}" presName="Name0" presStyleCnt="0">
        <dgm:presLayoutVars>
          <dgm:dir/>
          <dgm:resizeHandles val="exact"/>
        </dgm:presLayoutVars>
      </dgm:prSet>
      <dgm:spPr/>
      <dgm:t>
        <a:bodyPr/>
        <a:lstStyle/>
        <a:p>
          <a:endParaRPr lang="en-US"/>
        </a:p>
      </dgm:t>
    </dgm:pt>
    <dgm:pt modelId="{7D43B35B-5AF0-48EC-8E07-E3CA4C3BA156}" type="pres">
      <dgm:prSet presAssocID="{B87097BC-8A47-490B-94FB-177D3E7AB55A}" presName="bkgdShp" presStyleLbl="alignAccFollowNode1" presStyleIdx="0" presStyleCnt="1"/>
      <dgm:spPr/>
    </dgm:pt>
    <dgm:pt modelId="{D1D3FB3F-633C-42C5-81FC-33B49975E030}" type="pres">
      <dgm:prSet presAssocID="{B87097BC-8A47-490B-94FB-177D3E7AB55A}" presName="linComp" presStyleCnt="0"/>
      <dgm:spPr/>
    </dgm:pt>
    <dgm:pt modelId="{26EDC2D5-4964-4BA0-B289-F756D0D3CF9F}" type="pres">
      <dgm:prSet presAssocID="{807A510C-854E-4860-BAE0-960BC4A1EA59}" presName="compNode" presStyleCnt="0"/>
      <dgm:spPr/>
    </dgm:pt>
    <dgm:pt modelId="{14594CED-FEFD-4A9B-89F0-BC7F45CB3C7E}" type="pres">
      <dgm:prSet presAssocID="{807A510C-854E-4860-BAE0-960BC4A1EA59}" presName="node" presStyleLbl="node1" presStyleIdx="0" presStyleCnt="3" custScaleX="142105">
        <dgm:presLayoutVars>
          <dgm:bulletEnabled val="1"/>
        </dgm:presLayoutVars>
      </dgm:prSet>
      <dgm:spPr/>
      <dgm:t>
        <a:bodyPr/>
        <a:lstStyle/>
        <a:p>
          <a:endParaRPr lang="en-US"/>
        </a:p>
      </dgm:t>
    </dgm:pt>
    <dgm:pt modelId="{7F1C3E90-3F2E-413A-950D-A22F301CBC68}" type="pres">
      <dgm:prSet presAssocID="{807A510C-854E-4860-BAE0-960BC4A1EA59}" presName="invisiNode" presStyleLbl="node1" presStyleIdx="0" presStyleCnt="3"/>
      <dgm:spPr/>
    </dgm:pt>
    <dgm:pt modelId="{F178943D-D589-40A9-97F0-560BAA46A858}" type="pres">
      <dgm:prSet presAssocID="{807A510C-854E-4860-BAE0-960BC4A1EA59}"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2000" b="-22000"/>
          </a:stretch>
        </a:blipFill>
      </dgm:spPr>
      <dgm:t>
        <a:bodyPr/>
        <a:lstStyle/>
        <a:p>
          <a:endParaRPr lang="en-US"/>
        </a:p>
      </dgm:t>
    </dgm:pt>
    <dgm:pt modelId="{367E477F-DCEC-4931-820B-D2B625A26DA8}" type="pres">
      <dgm:prSet presAssocID="{A23A077D-5A12-48BD-9BFC-D2C0BF3491BC}" presName="sibTrans" presStyleLbl="sibTrans2D1" presStyleIdx="0" presStyleCnt="0"/>
      <dgm:spPr/>
      <dgm:t>
        <a:bodyPr/>
        <a:lstStyle/>
        <a:p>
          <a:endParaRPr lang="en-US"/>
        </a:p>
      </dgm:t>
    </dgm:pt>
    <dgm:pt modelId="{F1363581-505A-4545-8021-F4CE3A92A404}" type="pres">
      <dgm:prSet presAssocID="{10ED544C-15E8-4584-887D-D233D816A483}" presName="compNode" presStyleCnt="0"/>
      <dgm:spPr/>
    </dgm:pt>
    <dgm:pt modelId="{55A2F8CD-CB2E-4C01-ADA3-FF1DBA61AE8E}" type="pres">
      <dgm:prSet presAssocID="{10ED544C-15E8-4584-887D-D233D816A483}" presName="node" presStyleLbl="node1" presStyleIdx="1" presStyleCnt="3" custScaleX="133000">
        <dgm:presLayoutVars>
          <dgm:bulletEnabled val="1"/>
        </dgm:presLayoutVars>
      </dgm:prSet>
      <dgm:spPr/>
      <dgm:t>
        <a:bodyPr/>
        <a:lstStyle/>
        <a:p>
          <a:endParaRPr lang="en-US"/>
        </a:p>
      </dgm:t>
    </dgm:pt>
    <dgm:pt modelId="{7B0A02D0-A9B1-4595-9849-1780BFF64741}" type="pres">
      <dgm:prSet presAssocID="{10ED544C-15E8-4584-887D-D233D816A483}" presName="invisiNode" presStyleLbl="node1" presStyleIdx="1" presStyleCnt="3"/>
      <dgm:spPr/>
    </dgm:pt>
    <dgm:pt modelId="{D9C84A79-98CF-4850-A845-5BE4D492DFC1}" type="pres">
      <dgm:prSet presAssocID="{10ED544C-15E8-4584-887D-D233D816A483}"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dgm:spPr>
      <dgm:t>
        <a:bodyPr/>
        <a:lstStyle/>
        <a:p>
          <a:endParaRPr lang="en-US"/>
        </a:p>
      </dgm:t>
    </dgm:pt>
    <dgm:pt modelId="{83D32A1E-8A95-4F31-82F7-CC453ADD2620}" type="pres">
      <dgm:prSet presAssocID="{BD0304EB-8101-48C3-840B-6FD11C6ED55B}" presName="sibTrans" presStyleLbl="sibTrans2D1" presStyleIdx="0" presStyleCnt="0"/>
      <dgm:spPr/>
      <dgm:t>
        <a:bodyPr/>
        <a:lstStyle/>
        <a:p>
          <a:endParaRPr lang="en-US"/>
        </a:p>
      </dgm:t>
    </dgm:pt>
    <dgm:pt modelId="{D88EB142-1739-4C26-B042-94CDE9149700}" type="pres">
      <dgm:prSet presAssocID="{7057C619-32D2-4FF0-B909-B11F8E5AF9C5}" presName="compNode" presStyleCnt="0"/>
      <dgm:spPr/>
    </dgm:pt>
    <dgm:pt modelId="{A4798F07-6EDB-4634-945D-B582176B8A6C}" type="pres">
      <dgm:prSet presAssocID="{7057C619-32D2-4FF0-B909-B11F8E5AF9C5}" presName="node" presStyleLbl="node1" presStyleIdx="2" presStyleCnt="3" custScaleX="111949">
        <dgm:presLayoutVars>
          <dgm:bulletEnabled val="1"/>
        </dgm:presLayoutVars>
      </dgm:prSet>
      <dgm:spPr/>
      <dgm:t>
        <a:bodyPr/>
        <a:lstStyle/>
        <a:p>
          <a:endParaRPr lang="en-US"/>
        </a:p>
      </dgm:t>
    </dgm:pt>
    <dgm:pt modelId="{5B538981-5EA7-4D2F-9DAD-7CAB6BB90F31}" type="pres">
      <dgm:prSet presAssocID="{7057C619-32D2-4FF0-B909-B11F8E5AF9C5}" presName="invisiNode" presStyleLbl="node1" presStyleIdx="2" presStyleCnt="3"/>
      <dgm:spPr/>
    </dgm:pt>
    <dgm:pt modelId="{E6CB564C-58BB-4CEE-90AF-C234B89634B7}" type="pres">
      <dgm:prSet presAssocID="{7057C619-32D2-4FF0-B909-B11F8E5AF9C5}"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1000" b="-21000"/>
          </a:stretch>
        </a:blipFill>
      </dgm:spPr>
      <dgm:t>
        <a:bodyPr/>
        <a:lstStyle/>
        <a:p>
          <a:endParaRPr lang="en-US"/>
        </a:p>
      </dgm:t>
    </dgm:pt>
  </dgm:ptLst>
  <dgm:cxnLst>
    <dgm:cxn modelId="{0DA817A6-CCDF-4886-8C57-0811AE8CD727}" type="presOf" srcId="{A23A077D-5A12-48BD-9BFC-D2C0BF3491BC}" destId="{367E477F-DCEC-4931-820B-D2B625A26DA8}" srcOrd="0" destOrd="0" presId="urn:microsoft.com/office/officeart/2005/8/layout/pList2"/>
    <dgm:cxn modelId="{895535DB-FEA0-470A-9E8D-BF6863A30324}" srcId="{B87097BC-8A47-490B-94FB-177D3E7AB55A}" destId="{10ED544C-15E8-4584-887D-D233D816A483}" srcOrd="1" destOrd="0" parTransId="{2F1BF7B3-8AB1-4AE9-8286-7447797DB97E}" sibTransId="{BD0304EB-8101-48C3-840B-6FD11C6ED55B}"/>
    <dgm:cxn modelId="{8436F43A-ACAC-4A5B-88FD-15B0D68F8FBE}" type="presOf" srcId="{807A510C-854E-4860-BAE0-960BC4A1EA59}" destId="{14594CED-FEFD-4A9B-89F0-BC7F45CB3C7E}" srcOrd="0" destOrd="0" presId="urn:microsoft.com/office/officeart/2005/8/layout/pList2"/>
    <dgm:cxn modelId="{C92001AD-CE0A-44C5-BE6F-A0D0FCA2303D}" type="presOf" srcId="{B87097BC-8A47-490B-94FB-177D3E7AB55A}" destId="{E6102060-A3E0-4843-90A7-24BDAD749B81}" srcOrd="0" destOrd="0" presId="urn:microsoft.com/office/officeart/2005/8/layout/pList2"/>
    <dgm:cxn modelId="{A33E0B9E-7E73-4EF3-B9C9-A06F09D10900}" srcId="{B87097BC-8A47-490B-94FB-177D3E7AB55A}" destId="{7057C619-32D2-4FF0-B909-B11F8E5AF9C5}" srcOrd="2" destOrd="0" parTransId="{DBAC0ED1-60AC-4DA4-866E-EAFAC2E9CA71}" sibTransId="{760B8723-2E88-4D2A-A42A-A36307EA92D3}"/>
    <dgm:cxn modelId="{DA900254-9526-4C3A-94A3-90C814BDB9DB}" type="presOf" srcId="{10ED544C-15E8-4584-887D-D233D816A483}" destId="{55A2F8CD-CB2E-4C01-ADA3-FF1DBA61AE8E}" srcOrd="0" destOrd="0" presId="urn:microsoft.com/office/officeart/2005/8/layout/pList2"/>
    <dgm:cxn modelId="{AF3F6258-95B1-44B7-B44D-607A42FC16C9}" type="presOf" srcId="{BD0304EB-8101-48C3-840B-6FD11C6ED55B}" destId="{83D32A1E-8A95-4F31-82F7-CC453ADD2620}" srcOrd="0" destOrd="0" presId="urn:microsoft.com/office/officeart/2005/8/layout/pList2"/>
    <dgm:cxn modelId="{F4ECA3FF-F0BF-4ACE-8E80-D6166424A995}" srcId="{B87097BC-8A47-490B-94FB-177D3E7AB55A}" destId="{807A510C-854E-4860-BAE0-960BC4A1EA59}" srcOrd="0" destOrd="0" parTransId="{898FA4BB-CED9-45C8-940A-2E22DD0523A6}" sibTransId="{A23A077D-5A12-48BD-9BFC-D2C0BF3491BC}"/>
    <dgm:cxn modelId="{DA70A0C2-73E1-4758-A794-78AFACC7B387}" type="presOf" srcId="{7057C619-32D2-4FF0-B909-B11F8E5AF9C5}" destId="{A4798F07-6EDB-4634-945D-B582176B8A6C}" srcOrd="0" destOrd="0" presId="urn:microsoft.com/office/officeart/2005/8/layout/pList2"/>
    <dgm:cxn modelId="{DCB54019-88F8-4CB1-B4FA-6F6F3A901C56}" type="presParOf" srcId="{E6102060-A3E0-4843-90A7-24BDAD749B81}" destId="{7D43B35B-5AF0-48EC-8E07-E3CA4C3BA156}" srcOrd="0" destOrd="0" presId="urn:microsoft.com/office/officeart/2005/8/layout/pList2"/>
    <dgm:cxn modelId="{BE563762-3E2A-4D3E-9AF4-1C0FC66EF379}" type="presParOf" srcId="{E6102060-A3E0-4843-90A7-24BDAD749B81}" destId="{D1D3FB3F-633C-42C5-81FC-33B49975E030}" srcOrd="1" destOrd="0" presId="urn:microsoft.com/office/officeart/2005/8/layout/pList2"/>
    <dgm:cxn modelId="{89220519-E354-4DAA-BEE3-C481303DBC9F}" type="presParOf" srcId="{D1D3FB3F-633C-42C5-81FC-33B49975E030}" destId="{26EDC2D5-4964-4BA0-B289-F756D0D3CF9F}" srcOrd="0" destOrd="0" presId="urn:microsoft.com/office/officeart/2005/8/layout/pList2"/>
    <dgm:cxn modelId="{D8EF7855-058F-4F89-A64E-17590144FC60}" type="presParOf" srcId="{26EDC2D5-4964-4BA0-B289-F756D0D3CF9F}" destId="{14594CED-FEFD-4A9B-89F0-BC7F45CB3C7E}" srcOrd="0" destOrd="0" presId="urn:microsoft.com/office/officeart/2005/8/layout/pList2"/>
    <dgm:cxn modelId="{9D182FE1-A80E-4756-8613-84C05FE05F19}" type="presParOf" srcId="{26EDC2D5-4964-4BA0-B289-F756D0D3CF9F}" destId="{7F1C3E90-3F2E-413A-950D-A22F301CBC68}" srcOrd="1" destOrd="0" presId="urn:microsoft.com/office/officeart/2005/8/layout/pList2"/>
    <dgm:cxn modelId="{970B304B-50BB-4CDD-AD3E-5E8B768DFB78}" type="presParOf" srcId="{26EDC2D5-4964-4BA0-B289-F756D0D3CF9F}" destId="{F178943D-D589-40A9-97F0-560BAA46A858}" srcOrd="2" destOrd="0" presId="urn:microsoft.com/office/officeart/2005/8/layout/pList2"/>
    <dgm:cxn modelId="{DE2D632E-7232-43AA-A05F-AF8A16B97A40}" type="presParOf" srcId="{D1D3FB3F-633C-42C5-81FC-33B49975E030}" destId="{367E477F-DCEC-4931-820B-D2B625A26DA8}" srcOrd="1" destOrd="0" presId="urn:microsoft.com/office/officeart/2005/8/layout/pList2"/>
    <dgm:cxn modelId="{E73E4E5D-5D15-4E43-8515-B3421E9B5572}" type="presParOf" srcId="{D1D3FB3F-633C-42C5-81FC-33B49975E030}" destId="{F1363581-505A-4545-8021-F4CE3A92A404}" srcOrd="2" destOrd="0" presId="urn:microsoft.com/office/officeart/2005/8/layout/pList2"/>
    <dgm:cxn modelId="{628E8358-2707-4152-9AFB-3D4C2CC533F8}" type="presParOf" srcId="{F1363581-505A-4545-8021-F4CE3A92A404}" destId="{55A2F8CD-CB2E-4C01-ADA3-FF1DBA61AE8E}" srcOrd="0" destOrd="0" presId="urn:microsoft.com/office/officeart/2005/8/layout/pList2"/>
    <dgm:cxn modelId="{43025099-075E-444F-AD88-6D3FFC2AAB7D}" type="presParOf" srcId="{F1363581-505A-4545-8021-F4CE3A92A404}" destId="{7B0A02D0-A9B1-4595-9849-1780BFF64741}" srcOrd="1" destOrd="0" presId="urn:microsoft.com/office/officeart/2005/8/layout/pList2"/>
    <dgm:cxn modelId="{6BFBC1E5-9EB6-4FE3-B03B-98B7E49F6616}" type="presParOf" srcId="{F1363581-505A-4545-8021-F4CE3A92A404}" destId="{D9C84A79-98CF-4850-A845-5BE4D492DFC1}" srcOrd="2" destOrd="0" presId="urn:microsoft.com/office/officeart/2005/8/layout/pList2"/>
    <dgm:cxn modelId="{9D103E85-F479-4802-8649-3E27B155D757}" type="presParOf" srcId="{D1D3FB3F-633C-42C5-81FC-33B49975E030}" destId="{83D32A1E-8A95-4F31-82F7-CC453ADD2620}" srcOrd="3" destOrd="0" presId="urn:microsoft.com/office/officeart/2005/8/layout/pList2"/>
    <dgm:cxn modelId="{BBD58FCE-E38D-48DD-B378-147571A92FBC}" type="presParOf" srcId="{D1D3FB3F-633C-42C5-81FC-33B49975E030}" destId="{D88EB142-1739-4C26-B042-94CDE9149700}" srcOrd="4" destOrd="0" presId="urn:microsoft.com/office/officeart/2005/8/layout/pList2"/>
    <dgm:cxn modelId="{B791760F-AD70-4538-8603-AF01B2E32864}" type="presParOf" srcId="{D88EB142-1739-4C26-B042-94CDE9149700}" destId="{A4798F07-6EDB-4634-945D-B582176B8A6C}" srcOrd="0" destOrd="0" presId="urn:microsoft.com/office/officeart/2005/8/layout/pList2"/>
    <dgm:cxn modelId="{49245CDE-25CB-4497-A5AD-A3365B7A6917}" type="presParOf" srcId="{D88EB142-1739-4C26-B042-94CDE9149700}" destId="{5B538981-5EA7-4D2F-9DAD-7CAB6BB90F31}" srcOrd="1" destOrd="0" presId="urn:microsoft.com/office/officeart/2005/8/layout/pList2"/>
    <dgm:cxn modelId="{E7AFC2A1-7734-4FD5-B79C-0C6BD1955F06}" type="presParOf" srcId="{D88EB142-1739-4C26-B042-94CDE9149700}" destId="{E6CB564C-58BB-4CEE-90AF-C234B89634B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ADC274-D6F2-47B5-B4F0-AF607CA324FC}"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en-US"/>
        </a:p>
      </dgm:t>
    </dgm:pt>
    <dgm:pt modelId="{AF6F1548-BCB3-42E0-A276-7003E89AB108}">
      <dgm:prSet phldrT="[Text]"/>
      <dgm:spPr/>
      <dgm:t>
        <a:bodyPr/>
        <a:lstStyle/>
        <a:p>
          <a:r>
            <a:rPr lang="ka-GE" dirty="0" smtClean="0"/>
            <a:t>კულტურული ღონისძიებები</a:t>
          </a:r>
          <a:endParaRPr lang="en-US" dirty="0"/>
        </a:p>
      </dgm:t>
    </dgm:pt>
    <dgm:pt modelId="{946AA0AE-D409-404B-8FCA-FD9981D04434}" type="parTrans" cxnId="{507718E5-6C26-419B-BD49-E54BD9614881}">
      <dgm:prSet/>
      <dgm:spPr/>
      <dgm:t>
        <a:bodyPr/>
        <a:lstStyle/>
        <a:p>
          <a:endParaRPr lang="en-US"/>
        </a:p>
      </dgm:t>
    </dgm:pt>
    <dgm:pt modelId="{D7952BFB-1B19-435F-9344-CA42DCB9305C}" type="sibTrans" cxnId="{507718E5-6C26-419B-BD49-E54BD9614881}">
      <dgm:prSet/>
      <dgm:spPr/>
      <dgm:t>
        <a:bodyPr/>
        <a:lstStyle/>
        <a:p>
          <a:endParaRPr lang="en-US"/>
        </a:p>
      </dgm:t>
    </dgm:pt>
    <dgm:pt modelId="{1FCABDA3-5AB5-4B3C-A569-072F12CFA362}">
      <dgm:prSet phldrT="[Text]"/>
      <dgm:spPr/>
      <dgm:t>
        <a:bodyPr/>
        <a:lstStyle/>
        <a:p>
          <a:r>
            <a:rPr lang="ka-GE" altLang="en-US" dirty="0" smtClean="0"/>
            <a:t>გარკვეულ როლს ასრულებენ ინდივიდთა ფიზიკურ, ემოციურ, შემეცნებით, სოციალურ განვითარებაში; </a:t>
          </a:r>
          <a:endParaRPr lang="en-US" dirty="0"/>
        </a:p>
      </dgm:t>
    </dgm:pt>
    <dgm:pt modelId="{83F44010-FA9F-4D29-ABF5-FF7339ADA788}" type="parTrans" cxnId="{161283A8-01F1-4286-91ED-46614E0F6767}">
      <dgm:prSet/>
      <dgm:spPr/>
      <dgm:t>
        <a:bodyPr/>
        <a:lstStyle/>
        <a:p>
          <a:endParaRPr lang="en-US"/>
        </a:p>
      </dgm:t>
    </dgm:pt>
    <dgm:pt modelId="{F3552F2B-F678-461C-BCA6-22B183EC955B}" type="sibTrans" cxnId="{161283A8-01F1-4286-91ED-46614E0F6767}">
      <dgm:prSet/>
      <dgm:spPr/>
      <dgm:t>
        <a:bodyPr/>
        <a:lstStyle/>
        <a:p>
          <a:endParaRPr lang="en-US"/>
        </a:p>
      </dgm:t>
    </dgm:pt>
    <dgm:pt modelId="{B80E6CF3-D8D6-4AC4-9942-5D6C8287DAFA}">
      <dgm:prSet phldrT="[Text]"/>
      <dgm:spPr/>
      <dgm:t>
        <a:bodyPr/>
        <a:lstStyle/>
        <a:p>
          <a:r>
            <a:rPr lang="ka-GE" altLang="en-US" dirty="0" smtClean="0"/>
            <a:t>ავითარებენ თითოეულ მონაწილეში დიალოგისა და თანამშრომლობის უნარს;</a:t>
          </a:r>
          <a:endParaRPr lang="en-US" dirty="0"/>
        </a:p>
      </dgm:t>
    </dgm:pt>
    <dgm:pt modelId="{EDAAA710-C69D-4DFC-B6B8-EED54EC81A4B}" type="parTrans" cxnId="{1AF1A303-1057-4878-BD9D-713272A8E615}">
      <dgm:prSet/>
      <dgm:spPr/>
      <dgm:t>
        <a:bodyPr/>
        <a:lstStyle/>
        <a:p>
          <a:endParaRPr lang="en-US"/>
        </a:p>
      </dgm:t>
    </dgm:pt>
    <dgm:pt modelId="{9435138C-F210-4FC6-8983-378C82071C98}" type="sibTrans" cxnId="{1AF1A303-1057-4878-BD9D-713272A8E615}">
      <dgm:prSet/>
      <dgm:spPr/>
      <dgm:t>
        <a:bodyPr/>
        <a:lstStyle/>
        <a:p>
          <a:endParaRPr lang="en-US"/>
        </a:p>
      </dgm:t>
    </dgm:pt>
    <dgm:pt modelId="{538BAF46-7205-4D4F-A3F7-CFE5DF9301BC}">
      <dgm:prSet phldrT="[Text]" phldr="1"/>
      <dgm:spPr/>
      <dgm:t>
        <a:bodyPr/>
        <a:lstStyle/>
        <a:p>
          <a:endParaRPr lang="en-US"/>
        </a:p>
      </dgm:t>
    </dgm:pt>
    <dgm:pt modelId="{BA46B31A-540E-4F92-8948-92B9F81B5E10}" type="parTrans" cxnId="{3C453EFF-8D0A-4B86-AFAA-4A22645E7E62}">
      <dgm:prSet/>
      <dgm:spPr/>
      <dgm:t>
        <a:bodyPr/>
        <a:lstStyle/>
        <a:p>
          <a:endParaRPr lang="en-US"/>
        </a:p>
      </dgm:t>
    </dgm:pt>
    <dgm:pt modelId="{341C8F67-01C6-4ACC-AF43-884E8EFF4DB2}" type="sibTrans" cxnId="{3C453EFF-8D0A-4B86-AFAA-4A22645E7E62}">
      <dgm:prSet/>
      <dgm:spPr/>
      <dgm:t>
        <a:bodyPr/>
        <a:lstStyle/>
        <a:p>
          <a:endParaRPr lang="en-US"/>
        </a:p>
      </dgm:t>
    </dgm:pt>
    <dgm:pt modelId="{FD0FDCAE-2A86-415B-96D8-2B3D1A2B1E5E}">
      <dgm:prSet phldrT="[Text]" phldr="1"/>
      <dgm:spPr/>
      <dgm:t>
        <a:bodyPr/>
        <a:lstStyle/>
        <a:p>
          <a:endParaRPr lang="en-US"/>
        </a:p>
      </dgm:t>
    </dgm:pt>
    <dgm:pt modelId="{9B3615D5-8697-4E54-AF69-680966829069}" type="parTrans" cxnId="{2017CE95-7452-4B9E-9A7A-70154DCFA4E9}">
      <dgm:prSet/>
      <dgm:spPr/>
      <dgm:t>
        <a:bodyPr/>
        <a:lstStyle/>
        <a:p>
          <a:endParaRPr lang="en-US"/>
        </a:p>
      </dgm:t>
    </dgm:pt>
    <dgm:pt modelId="{8F849DC6-248A-4073-9BF5-ACFD2FCF72F3}" type="sibTrans" cxnId="{2017CE95-7452-4B9E-9A7A-70154DCFA4E9}">
      <dgm:prSet/>
      <dgm:spPr/>
      <dgm:t>
        <a:bodyPr/>
        <a:lstStyle/>
        <a:p>
          <a:endParaRPr lang="en-US"/>
        </a:p>
      </dgm:t>
    </dgm:pt>
    <dgm:pt modelId="{45425DEA-11CB-499B-889C-254B8128C9A2}">
      <dgm:prSet/>
      <dgm:spPr/>
      <dgm:t>
        <a:bodyPr/>
        <a:lstStyle/>
        <a:p>
          <a:r>
            <a:rPr lang="ka-GE" altLang="en-US" dirty="0" smtClean="0"/>
            <a:t>მონაწილეთა ინდივიდუალური თავისებურებებისა და განსხვავებულობის მიუხედავად, აძლიერებენ ჯგუფის წევრთა ერთიანობას; </a:t>
          </a:r>
          <a:endParaRPr lang="en-US" altLang="en-US" dirty="0" smtClean="0"/>
        </a:p>
      </dgm:t>
    </dgm:pt>
    <dgm:pt modelId="{917AA8F9-7CFC-4CAB-9CF2-A56D208C5ED9}" type="parTrans" cxnId="{3BF3882D-9EC9-4C9D-A073-8137E136A395}">
      <dgm:prSet/>
      <dgm:spPr/>
      <dgm:t>
        <a:bodyPr/>
        <a:lstStyle/>
        <a:p>
          <a:endParaRPr lang="en-US"/>
        </a:p>
      </dgm:t>
    </dgm:pt>
    <dgm:pt modelId="{F9489FAE-CAE8-4A2B-B7F1-1A6E4FEFF88D}" type="sibTrans" cxnId="{3BF3882D-9EC9-4C9D-A073-8137E136A395}">
      <dgm:prSet/>
      <dgm:spPr/>
      <dgm:t>
        <a:bodyPr/>
        <a:lstStyle/>
        <a:p>
          <a:endParaRPr lang="en-US"/>
        </a:p>
      </dgm:t>
    </dgm:pt>
    <dgm:pt modelId="{5DC1D42C-875D-4F4B-874F-B1A76322988C}">
      <dgm:prSet/>
      <dgm:spPr/>
      <dgm:t>
        <a:bodyPr/>
        <a:lstStyle/>
        <a:p>
          <a:r>
            <a:rPr lang="ka-GE" altLang="en-US" dirty="0" smtClean="0"/>
            <a:t>იძლევიან საკუთარი ემოციების გამოვლენისა და სოციალური გამოცდილების გამდიდრების საშუალებას;</a:t>
          </a:r>
          <a:endParaRPr lang="en-US" altLang="en-US" dirty="0" smtClean="0"/>
        </a:p>
      </dgm:t>
    </dgm:pt>
    <dgm:pt modelId="{826C87E3-2FAC-4E7F-9A0A-169DDF32A429}" type="parTrans" cxnId="{FD6FCDDE-5C9B-4F7C-9A9C-E6537D9F0B55}">
      <dgm:prSet/>
      <dgm:spPr/>
      <dgm:t>
        <a:bodyPr/>
        <a:lstStyle/>
        <a:p>
          <a:endParaRPr lang="en-US"/>
        </a:p>
      </dgm:t>
    </dgm:pt>
    <dgm:pt modelId="{513D196B-75E9-4CB9-B106-897F71A330FB}" type="sibTrans" cxnId="{FD6FCDDE-5C9B-4F7C-9A9C-E6537D9F0B55}">
      <dgm:prSet/>
      <dgm:spPr/>
      <dgm:t>
        <a:bodyPr/>
        <a:lstStyle/>
        <a:p>
          <a:endParaRPr lang="en-US"/>
        </a:p>
      </dgm:t>
    </dgm:pt>
    <dgm:pt modelId="{D17D2CEA-97F6-4D9A-BEDF-DDDB6684E2C8}" type="pres">
      <dgm:prSet presAssocID="{44ADC274-D6F2-47B5-B4F0-AF607CA324FC}" presName="diagram" presStyleCnt="0">
        <dgm:presLayoutVars>
          <dgm:chMax val="1"/>
          <dgm:dir/>
          <dgm:animLvl val="ctr"/>
          <dgm:resizeHandles val="exact"/>
        </dgm:presLayoutVars>
      </dgm:prSet>
      <dgm:spPr/>
      <dgm:t>
        <a:bodyPr/>
        <a:lstStyle/>
        <a:p>
          <a:endParaRPr lang="en-US"/>
        </a:p>
      </dgm:t>
    </dgm:pt>
    <dgm:pt modelId="{EBF232D7-11AB-455D-B9D0-6521538034E1}" type="pres">
      <dgm:prSet presAssocID="{44ADC274-D6F2-47B5-B4F0-AF607CA324FC}" presName="matrix" presStyleCnt="0"/>
      <dgm:spPr/>
    </dgm:pt>
    <dgm:pt modelId="{C241E197-8979-41E1-8C9E-3348D570CF2B}" type="pres">
      <dgm:prSet presAssocID="{44ADC274-D6F2-47B5-B4F0-AF607CA324FC}" presName="tile1" presStyleLbl="node1" presStyleIdx="0" presStyleCnt="4"/>
      <dgm:spPr/>
      <dgm:t>
        <a:bodyPr/>
        <a:lstStyle/>
        <a:p>
          <a:endParaRPr lang="en-US"/>
        </a:p>
      </dgm:t>
    </dgm:pt>
    <dgm:pt modelId="{2F4D183B-C6A8-4272-BE64-7DB64C2B643F}" type="pres">
      <dgm:prSet presAssocID="{44ADC274-D6F2-47B5-B4F0-AF607CA324FC}" presName="tile1text" presStyleLbl="node1" presStyleIdx="0" presStyleCnt="4">
        <dgm:presLayoutVars>
          <dgm:chMax val="0"/>
          <dgm:chPref val="0"/>
          <dgm:bulletEnabled val="1"/>
        </dgm:presLayoutVars>
      </dgm:prSet>
      <dgm:spPr/>
      <dgm:t>
        <a:bodyPr/>
        <a:lstStyle/>
        <a:p>
          <a:endParaRPr lang="en-US"/>
        </a:p>
      </dgm:t>
    </dgm:pt>
    <dgm:pt modelId="{5DAE2C82-5016-43F5-A4E7-18DF711552A3}" type="pres">
      <dgm:prSet presAssocID="{44ADC274-D6F2-47B5-B4F0-AF607CA324FC}" presName="tile2" presStyleLbl="node1" presStyleIdx="1" presStyleCnt="4" custLinFactNeighborY="-62729"/>
      <dgm:spPr/>
      <dgm:t>
        <a:bodyPr/>
        <a:lstStyle/>
        <a:p>
          <a:endParaRPr lang="en-US"/>
        </a:p>
      </dgm:t>
    </dgm:pt>
    <dgm:pt modelId="{BEA68160-A897-4238-812F-17C3B7CDF027}" type="pres">
      <dgm:prSet presAssocID="{44ADC274-D6F2-47B5-B4F0-AF607CA324FC}" presName="tile2text" presStyleLbl="node1" presStyleIdx="1" presStyleCnt="4">
        <dgm:presLayoutVars>
          <dgm:chMax val="0"/>
          <dgm:chPref val="0"/>
          <dgm:bulletEnabled val="1"/>
        </dgm:presLayoutVars>
      </dgm:prSet>
      <dgm:spPr/>
      <dgm:t>
        <a:bodyPr/>
        <a:lstStyle/>
        <a:p>
          <a:endParaRPr lang="en-US"/>
        </a:p>
      </dgm:t>
    </dgm:pt>
    <dgm:pt modelId="{B02E7388-1DB2-4350-B238-585D5B7297F8}" type="pres">
      <dgm:prSet presAssocID="{44ADC274-D6F2-47B5-B4F0-AF607CA324FC}" presName="tile3" presStyleLbl="node1" presStyleIdx="2" presStyleCnt="4"/>
      <dgm:spPr/>
      <dgm:t>
        <a:bodyPr/>
        <a:lstStyle/>
        <a:p>
          <a:endParaRPr lang="en-US"/>
        </a:p>
      </dgm:t>
    </dgm:pt>
    <dgm:pt modelId="{5C53110A-61BB-4F6E-A09F-82F787CECDB9}" type="pres">
      <dgm:prSet presAssocID="{44ADC274-D6F2-47B5-B4F0-AF607CA324FC}" presName="tile3text" presStyleLbl="node1" presStyleIdx="2" presStyleCnt="4">
        <dgm:presLayoutVars>
          <dgm:chMax val="0"/>
          <dgm:chPref val="0"/>
          <dgm:bulletEnabled val="1"/>
        </dgm:presLayoutVars>
      </dgm:prSet>
      <dgm:spPr/>
      <dgm:t>
        <a:bodyPr/>
        <a:lstStyle/>
        <a:p>
          <a:endParaRPr lang="en-US"/>
        </a:p>
      </dgm:t>
    </dgm:pt>
    <dgm:pt modelId="{F07DBD28-E55F-4BB1-800F-CA5F518E3939}" type="pres">
      <dgm:prSet presAssocID="{44ADC274-D6F2-47B5-B4F0-AF607CA324FC}" presName="tile4" presStyleLbl="node1" presStyleIdx="3" presStyleCnt="4"/>
      <dgm:spPr/>
      <dgm:t>
        <a:bodyPr/>
        <a:lstStyle/>
        <a:p>
          <a:endParaRPr lang="en-US"/>
        </a:p>
      </dgm:t>
    </dgm:pt>
    <dgm:pt modelId="{BC9A7479-E6DC-45E3-A410-825D03C61BE3}" type="pres">
      <dgm:prSet presAssocID="{44ADC274-D6F2-47B5-B4F0-AF607CA324FC}" presName="tile4text" presStyleLbl="node1" presStyleIdx="3" presStyleCnt="4">
        <dgm:presLayoutVars>
          <dgm:chMax val="0"/>
          <dgm:chPref val="0"/>
          <dgm:bulletEnabled val="1"/>
        </dgm:presLayoutVars>
      </dgm:prSet>
      <dgm:spPr/>
      <dgm:t>
        <a:bodyPr/>
        <a:lstStyle/>
        <a:p>
          <a:endParaRPr lang="en-US"/>
        </a:p>
      </dgm:t>
    </dgm:pt>
    <dgm:pt modelId="{C229321E-0C32-4FF4-A878-6C2A4AFD322E}" type="pres">
      <dgm:prSet presAssocID="{44ADC274-D6F2-47B5-B4F0-AF607CA324FC}" presName="centerTile" presStyleLbl="fgShp" presStyleIdx="0" presStyleCnt="1">
        <dgm:presLayoutVars>
          <dgm:chMax val="0"/>
          <dgm:chPref val="0"/>
        </dgm:presLayoutVars>
      </dgm:prSet>
      <dgm:spPr/>
      <dgm:t>
        <a:bodyPr/>
        <a:lstStyle/>
        <a:p>
          <a:endParaRPr lang="en-US"/>
        </a:p>
      </dgm:t>
    </dgm:pt>
  </dgm:ptLst>
  <dgm:cxnLst>
    <dgm:cxn modelId="{2017CE95-7452-4B9E-9A7A-70154DCFA4E9}" srcId="{AF6F1548-BCB3-42E0-A276-7003E89AB108}" destId="{FD0FDCAE-2A86-415B-96D8-2B3D1A2B1E5E}" srcOrd="5" destOrd="0" parTransId="{9B3615D5-8697-4E54-AF69-680966829069}" sibTransId="{8F849DC6-248A-4073-9BF5-ACFD2FCF72F3}"/>
    <dgm:cxn modelId="{1AF1A303-1057-4878-BD9D-713272A8E615}" srcId="{AF6F1548-BCB3-42E0-A276-7003E89AB108}" destId="{B80E6CF3-D8D6-4AC4-9942-5D6C8287DAFA}" srcOrd="3" destOrd="0" parTransId="{EDAAA710-C69D-4DFC-B6B8-EED54EC81A4B}" sibTransId="{9435138C-F210-4FC6-8983-378C82071C98}"/>
    <dgm:cxn modelId="{FF60E9EB-C261-4702-9BD0-7DA10645E81F}" type="presOf" srcId="{AF6F1548-BCB3-42E0-A276-7003E89AB108}" destId="{C229321E-0C32-4FF4-A878-6C2A4AFD322E}" srcOrd="0" destOrd="0" presId="urn:microsoft.com/office/officeart/2005/8/layout/matrix1"/>
    <dgm:cxn modelId="{96944239-EF02-420C-B423-B1A94AD79CFF}" type="presOf" srcId="{B80E6CF3-D8D6-4AC4-9942-5D6C8287DAFA}" destId="{BC9A7479-E6DC-45E3-A410-825D03C61BE3}" srcOrd="1" destOrd="0" presId="urn:microsoft.com/office/officeart/2005/8/layout/matrix1"/>
    <dgm:cxn modelId="{718A3450-DCD3-4D9B-A1F4-F849E1A2841A}" type="presOf" srcId="{1FCABDA3-5AB5-4B3C-A569-072F12CFA362}" destId="{2F4D183B-C6A8-4272-BE64-7DB64C2B643F}" srcOrd="1" destOrd="0" presId="urn:microsoft.com/office/officeart/2005/8/layout/matrix1"/>
    <dgm:cxn modelId="{3C453EFF-8D0A-4B86-AFAA-4A22645E7E62}" srcId="{AF6F1548-BCB3-42E0-A276-7003E89AB108}" destId="{538BAF46-7205-4D4F-A3F7-CFE5DF9301BC}" srcOrd="4" destOrd="0" parTransId="{BA46B31A-540E-4F92-8948-92B9F81B5E10}" sibTransId="{341C8F67-01C6-4ACC-AF43-884E8EFF4DB2}"/>
    <dgm:cxn modelId="{3BF3882D-9EC9-4C9D-A073-8137E136A395}" srcId="{AF6F1548-BCB3-42E0-A276-7003E89AB108}" destId="{45425DEA-11CB-499B-889C-254B8128C9A2}" srcOrd="1" destOrd="0" parTransId="{917AA8F9-7CFC-4CAB-9CF2-A56D208C5ED9}" sibTransId="{F9489FAE-CAE8-4A2B-B7F1-1A6E4FEFF88D}"/>
    <dgm:cxn modelId="{5097C2E1-AC84-4591-8C41-939090B08FB4}" type="presOf" srcId="{45425DEA-11CB-499B-889C-254B8128C9A2}" destId="{5DAE2C82-5016-43F5-A4E7-18DF711552A3}" srcOrd="0" destOrd="0" presId="urn:microsoft.com/office/officeart/2005/8/layout/matrix1"/>
    <dgm:cxn modelId="{507718E5-6C26-419B-BD49-E54BD9614881}" srcId="{44ADC274-D6F2-47B5-B4F0-AF607CA324FC}" destId="{AF6F1548-BCB3-42E0-A276-7003E89AB108}" srcOrd="0" destOrd="0" parTransId="{946AA0AE-D409-404B-8FCA-FD9981D04434}" sibTransId="{D7952BFB-1B19-435F-9344-CA42DCB9305C}"/>
    <dgm:cxn modelId="{161283A8-01F1-4286-91ED-46614E0F6767}" srcId="{AF6F1548-BCB3-42E0-A276-7003E89AB108}" destId="{1FCABDA3-5AB5-4B3C-A569-072F12CFA362}" srcOrd="0" destOrd="0" parTransId="{83F44010-FA9F-4D29-ABF5-FF7339ADA788}" sibTransId="{F3552F2B-F678-461C-BCA6-22B183EC955B}"/>
    <dgm:cxn modelId="{9D329B33-04A1-4AE9-B897-CF470130C6CF}" type="presOf" srcId="{45425DEA-11CB-499B-889C-254B8128C9A2}" destId="{BEA68160-A897-4238-812F-17C3B7CDF027}" srcOrd="1" destOrd="0" presId="urn:microsoft.com/office/officeart/2005/8/layout/matrix1"/>
    <dgm:cxn modelId="{840A5E14-A701-45F8-9E83-F7CE6C4ACDE9}" type="presOf" srcId="{5DC1D42C-875D-4F4B-874F-B1A76322988C}" destId="{B02E7388-1DB2-4350-B238-585D5B7297F8}" srcOrd="0" destOrd="0" presId="urn:microsoft.com/office/officeart/2005/8/layout/matrix1"/>
    <dgm:cxn modelId="{1788E4A3-5094-4E01-A680-21656E13A75C}" type="presOf" srcId="{1FCABDA3-5AB5-4B3C-A569-072F12CFA362}" destId="{C241E197-8979-41E1-8C9E-3348D570CF2B}" srcOrd="0" destOrd="0" presId="urn:microsoft.com/office/officeart/2005/8/layout/matrix1"/>
    <dgm:cxn modelId="{1A50308F-F65C-4451-B423-AAD0BDA0C99A}" type="presOf" srcId="{B80E6CF3-D8D6-4AC4-9942-5D6C8287DAFA}" destId="{F07DBD28-E55F-4BB1-800F-CA5F518E3939}" srcOrd="0" destOrd="0" presId="urn:microsoft.com/office/officeart/2005/8/layout/matrix1"/>
    <dgm:cxn modelId="{FD6FCDDE-5C9B-4F7C-9A9C-E6537D9F0B55}" srcId="{AF6F1548-BCB3-42E0-A276-7003E89AB108}" destId="{5DC1D42C-875D-4F4B-874F-B1A76322988C}" srcOrd="2" destOrd="0" parTransId="{826C87E3-2FAC-4E7F-9A0A-169DDF32A429}" sibTransId="{513D196B-75E9-4CB9-B106-897F71A330FB}"/>
    <dgm:cxn modelId="{FCBE6172-39B3-4DB0-B292-9F0D98945FB5}" type="presOf" srcId="{44ADC274-D6F2-47B5-B4F0-AF607CA324FC}" destId="{D17D2CEA-97F6-4D9A-BEDF-DDDB6684E2C8}" srcOrd="0" destOrd="0" presId="urn:microsoft.com/office/officeart/2005/8/layout/matrix1"/>
    <dgm:cxn modelId="{C2A78C2C-0B35-4E58-ABDF-E701B4D1EB06}" type="presOf" srcId="{5DC1D42C-875D-4F4B-874F-B1A76322988C}" destId="{5C53110A-61BB-4F6E-A09F-82F787CECDB9}" srcOrd="1" destOrd="0" presId="urn:microsoft.com/office/officeart/2005/8/layout/matrix1"/>
    <dgm:cxn modelId="{BA5CF916-A63E-4D31-AC7D-5A2E4B481AB9}" type="presParOf" srcId="{D17D2CEA-97F6-4D9A-BEDF-DDDB6684E2C8}" destId="{EBF232D7-11AB-455D-B9D0-6521538034E1}" srcOrd="0" destOrd="0" presId="urn:microsoft.com/office/officeart/2005/8/layout/matrix1"/>
    <dgm:cxn modelId="{5B106DEE-B55E-4CD3-9FEE-117DD309C02F}" type="presParOf" srcId="{EBF232D7-11AB-455D-B9D0-6521538034E1}" destId="{C241E197-8979-41E1-8C9E-3348D570CF2B}" srcOrd="0" destOrd="0" presId="urn:microsoft.com/office/officeart/2005/8/layout/matrix1"/>
    <dgm:cxn modelId="{48E186D7-9F6C-4951-B589-36D1C8765F9D}" type="presParOf" srcId="{EBF232D7-11AB-455D-B9D0-6521538034E1}" destId="{2F4D183B-C6A8-4272-BE64-7DB64C2B643F}" srcOrd="1" destOrd="0" presId="urn:microsoft.com/office/officeart/2005/8/layout/matrix1"/>
    <dgm:cxn modelId="{7BF05DA9-24DE-4DDF-A3E1-6A916ECFFCC6}" type="presParOf" srcId="{EBF232D7-11AB-455D-B9D0-6521538034E1}" destId="{5DAE2C82-5016-43F5-A4E7-18DF711552A3}" srcOrd="2" destOrd="0" presId="urn:microsoft.com/office/officeart/2005/8/layout/matrix1"/>
    <dgm:cxn modelId="{8AF07CAD-E15D-495D-8DF6-EA00A7AA5DB2}" type="presParOf" srcId="{EBF232D7-11AB-455D-B9D0-6521538034E1}" destId="{BEA68160-A897-4238-812F-17C3B7CDF027}" srcOrd="3" destOrd="0" presId="urn:microsoft.com/office/officeart/2005/8/layout/matrix1"/>
    <dgm:cxn modelId="{D99F39DC-661A-4A35-B8E2-1F5109F01E36}" type="presParOf" srcId="{EBF232D7-11AB-455D-B9D0-6521538034E1}" destId="{B02E7388-1DB2-4350-B238-585D5B7297F8}" srcOrd="4" destOrd="0" presId="urn:microsoft.com/office/officeart/2005/8/layout/matrix1"/>
    <dgm:cxn modelId="{2563F7F2-9CE7-400D-A180-E6047F50DDA5}" type="presParOf" srcId="{EBF232D7-11AB-455D-B9D0-6521538034E1}" destId="{5C53110A-61BB-4F6E-A09F-82F787CECDB9}" srcOrd="5" destOrd="0" presId="urn:microsoft.com/office/officeart/2005/8/layout/matrix1"/>
    <dgm:cxn modelId="{E55699EF-DDA9-4B82-98C0-3BD0B8653522}" type="presParOf" srcId="{EBF232D7-11AB-455D-B9D0-6521538034E1}" destId="{F07DBD28-E55F-4BB1-800F-CA5F518E3939}" srcOrd="6" destOrd="0" presId="urn:microsoft.com/office/officeart/2005/8/layout/matrix1"/>
    <dgm:cxn modelId="{56A5BBDF-37CA-4E87-AA49-128E785FD20B}" type="presParOf" srcId="{EBF232D7-11AB-455D-B9D0-6521538034E1}" destId="{BC9A7479-E6DC-45E3-A410-825D03C61BE3}" srcOrd="7" destOrd="0" presId="urn:microsoft.com/office/officeart/2005/8/layout/matrix1"/>
    <dgm:cxn modelId="{C7F56849-B482-48BE-A55F-6F8A95C65C00}" type="presParOf" srcId="{D17D2CEA-97F6-4D9A-BEDF-DDDB6684E2C8}" destId="{C229321E-0C32-4FF4-A878-6C2A4AFD322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031A2E-736C-4F60-BB08-0482D1AC881C}"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AA643BEF-2A2B-4F95-9C7E-43BF0C1F4289}">
      <dgm:prSet phldrT="[Text]" phldr="1"/>
      <dgm:spPr/>
      <dgm:t>
        <a:bodyPr/>
        <a:lstStyle/>
        <a:p>
          <a:endParaRPr lang="en-US" dirty="0"/>
        </a:p>
      </dgm:t>
    </dgm:pt>
    <dgm:pt modelId="{9BC39156-B587-4B6C-85CA-35B2ABBA7C53}" type="parTrans" cxnId="{7AF37C6B-7295-4C14-9C97-C5ED1A57C3AB}">
      <dgm:prSet/>
      <dgm:spPr/>
      <dgm:t>
        <a:bodyPr/>
        <a:lstStyle/>
        <a:p>
          <a:endParaRPr lang="en-US"/>
        </a:p>
      </dgm:t>
    </dgm:pt>
    <dgm:pt modelId="{983452A2-3F88-428B-9C52-44621E6B2144}" type="sibTrans" cxnId="{7AF37C6B-7295-4C14-9C97-C5ED1A57C3A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7000" r="-137000"/>
          </a:stretch>
        </a:blipFill>
      </dgm:spPr>
      <dgm:t>
        <a:bodyPr/>
        <a:lstStyle/>
        <a:p>
          <a:endParaRPr lang="en-US"/>
        </a:p>
      </dgm:t>
    </dgm:pt>
    <dgm:pt modelId="{E15820A2-7B55-4482-871E-63B595FDB3BE}">
      <dgm:prSet phldrT="[Text]"/>
      <dgm:spPr/>
      <dgm:t>
        <a:bodyPr/>
        <a:lstStyle/>
        <a:p>
          <a:r>
            <a:rPr lang="ka-GE" dirty="0" smtClean="0"/>
            <a:t>ინფორმაციის მიღება;</a:t>
          </a:r>
          <a:endParaRPr lang="en-US" dirty="0"/>
        </a:p>
      </dgm:t>
    </dgm:pt>
    <dgm:pt modelId="{493B337B-1C79-43B4-AAF3-D5425C097F55}" type="parTrans" cxnId="{2012E6E2-6CB5-4F3D-B6B9-23F2079EAF42}">
      <dgm:prSet/>
      <dgm:spPr/>
      <dgm:t>
        <a:bodyPr/>
        <a:lstStyle/>
        <a:p>
          <a:endParaRPr lang="en-US"/>
        </a:p>
      </dgm:t>
    </dgm:pt>
    <dgm:pt modelId="{61CAEC86-BE02-46BD-9F3D-D5ABE63F959A}" type="sibTrans" cxnId="{2012E6E2-6CB5-4F3D-B6B9-23F2079EAF42}">
      <dgm:prSet/>
      <dgm:spPr/>
      <dgm:t>
        <a:bodyPr/>
        <a:lstStyle/>
        <a:p>
          <a:endParaRPr lang="en-US"/>
        </a:p>
      </dgm:t>
    </dgm:pt>
    <dgm:pt modelId="{438C62DE-5403-4C15-9FAD-CA406DBED087}">
      <dgm:prSet/>
      <dgm:spPr/>
      <dgm:t>
        <a:bodyPr/>
        <a:lstStyle/>
        <a:p>
          <a:r>
            <a:rPr lang="ka-GE" smtClean="0"/>
            <a:t>ურთიერთობების განვითარება;</a:t>
          </a:r>
          <a:endParaRPr lang="en-US" dirty="0"/>
        </a:p>
      </dgm:t>
    </dgm:pt>
    <dgm:pt modelId="{C6E522C9-0296-47EF-816A-5A4EA9C93ED0}" type="parTrans" cxnId="{696F395E-7CFD-4F00-85FF-D2D44920CF55}">
      <dgm:prSet/>
      <dgm:spPr/>
      <dgm:t>
        <a:bodyPr/>
        <a:lstStyle/>
        <a:p>
          <a:endParaRPr lang="en-US"/>
        </a:p>
      </dgm:t>
    </dgm:pt>
    <dgm:pt modelId="{0F485CA3-8171-49B2-9DCB-1AA261340E34}" type="sibTrans" cxnId="{696F395E-7CFD-4F00-85FF-D2D44920CF55}">
      <dgm:prSet/>
      <dgm:spPr/>
      <dgm:t>
        <a:bodyPr/>
        <a:lstStyle/>
        <a:p>
          <a:endParaRPr lang="en-US"/>
        </a:p>
      </dgm:t>
    </dgm:pt>
    <dgm:pt modelId="{48832D36-F2ED-4AFF-8273-D30AD412977C}">
      <dgm:prSet/>
      <dgm:spPr/>
      <dgm:t>
        <a:bodyPr/>
        <a:lstStyle/>
        <a:p>
          <a:r>
            <a:rPr lang="ka-GE" smtClean="0"/>
            <a:t>კულტურული მემკვიდრეობის შენარჩუნება;</a:t>
          </a:r>
          <a:endParaRPr lang="en-US" dirty="0"/>
        </a:p>
      </dgm:t>
    </dgm:pt>
    <dgm:pt modelId="{5206D20B-E3AC-439D-86B4-829E77DC6F65}" type="parTrans" cxnId="{1BA3704F-36EF-44F6-BD04-4919A4AC4D39}">
      <dgm:prSet/>
      <dgm:spPr/>
      <dgm:t>
        <a:bodyPr/>
        <a:lstStyle/>
        <a:p>
          <a:endParaRPr lang="en-US"/>
        </a:p>
      </dgm:t>
    </dgm:pt>
    <dgm:pt modelId="{B1AFCC4D-D9D6-4D9C-984E-A0AA4CEFCEE5}" type="sibTrans" cxnId="{1BA3704F-36EF-44F6-BD04-4919A4AC4D39}">
      <dgm:prSet/>
      <dgm:spPr/>
      <dgm:t>
        <a:bodyPr/>
        <a:lstStyle/>
        <a:p>
          <a:endParaRPr lang="en-US"/>
        </a:p>
      </dgm:t>
    </dgm:pt>
    <dgm:pt modelId="{D7456DE9-F6BF-43DF-ABD1-E2B55117DF18}">
      <dgm:prSet/>
      <dgm:spPr/>
      <dgm:t>
        <a:bodyPr/>
        <a:lstStyle/>
        <a:p>
          <a:r>
            <a:rPr lang="ka-GE" smtClean="0"/>
            <a:t>რეაბილიტაცია და თერაპია;</a:t>
          </a:r>
          <a:endParaRPr lang="en-US" dirty="0"/>
        </a:p>
      </dgm:t>
    </dgm:pt>
    <dgm:pt modelId="{40A556E1-AD2A-44BF-8F8B-D69FC56CC271}" type="parTrans" cxnId="{98FAC3D6-D1F5-434B-B69D-031B5BBE7932}">
      <dgm:prSet/>
      <dgm:spPr/>
      <dgm:t>
        <a:bodyPr/>
        <a:lstStyle/>
        <a:p>
          <a:endParaRPr lang="en-US"/>
        </a:p>
      </dgm:t>
    </dgm:pt>
    <dgm:pt modelId="{B79388E6-F561-448A-9148-6BA63C479237}" type="sibTrans" cxnId="{98FAC3D6-D1F5-434B-B69D-031B5BBE7932}">
      <dgm:prSet/>
      <dgm:spPr/>
      <dgm:t>
        <a:bodyPr/>
        <a:lstStyle/>
        <a:p>
          <a:endParaRPr lang="en-US"/>
        </a:p>
      </dgm:t>
    </dgm:pt>
    <dgm:pt modelId="{1376518B-AB70-4096-899B-0272C1A1CC36}">
      <dgm:prSet/>
      <dgm:spPr/>
      <dgm:t>
        <a:bodyPr/>
        <a:lstStyle/>
        <a:p>
          <a:r>
            <a:rPr lang="ka-GE" smtClean="0"/>
            <a:t>განათლებისა და ინკლუზიის პროცესის ხელშეწყობა.</a:t>
          </a:r>
          <a:endParaRPr lang="en-US" dirty="0"/>
        </a:p>
      </dgm:t>
    </dgm:pt>
    <dgm:pt modelId="{1768243A-B097-4856-94B3-AE04E61667DD}" type="parTrans" cxnId="{9AC4F2A9-F777-49E6-8886-0D10C80CCBE1}">
      <dgm:prSet/>
      <dgm:spPr/>
      <dgm:t>
        <a:bodyPr/>
        <a:lstStyle/>
        <a:p>
          <a:endParaRPr lang="en-US"/>
        </a:p>
      </dgm:t>
    </dgm:pt>
    <dgm:pt modelId="{24756403-452B-49E0-A4F8-AD5ABDC4ACD3}" type="sibTrans" cxnId="{9AC4F2A9-F777-49E6-8886-0D10C80CCBE1}">
      <dgm:prSet/>
      <dgm:spPr/>
      <dgm:t>
        <a:bodyPr/>
        <a:lstStyle/>
        <a:p>
          <a:endParaRPr lang="en-US"/>
        </a:p>
      </dgm:t>
    </dgm:pt>
    <dgm:pt modelId="{6DE78981-72CC-47EB-987C-6B9CFD1492F0}" type="pres">
      <dgm:prSet presAssocID="{31031A2E-736C-4F60-BB08-0482D1AC881C}" presName="Name0" presStyleCnt="0">
        <dgm:presLayoutVars>
          <dgm:dir/>
        </dgm:presLayoutVars>
      </dgm:prSet>
      <dgm:spPr/>
      <dgm:t>
        <a:bodyPr/>
        <a:lstStyle/>
        <a:p>
          <a:endParaRPr lang="en-US"/>
        </a:p>
      </dgm:t>
    </dgm:pt>
    <dgm:pt modelId="{7212084A-1C93-4230-9A01-D1A8852F1C33}" type="pres">
      <dgm:prSet presAssocID="{983452A2-3F88-428B-9C52-44621E6B2144}" presName="picture_1" presStyleLbl="bgImgPlace1" presStyleIdx="0" presStyleCnt="1"/>
      <dgm:spPr/>
      <dgm:t>
        <a:bodyPr/>
        <a:lstStyle/>
        <a:p>
          <a:endParaRPr lang="en-US"/>
        </a:p>
      </dgm:t>
    </dgm:pt>
    <dgm:pt modelId="{D639BF79-04B7-4A1D-89FC-32EA06F9AACF}" type="pres">
      <dgm:prSet presAssocID="{AA643BEF-2A2B-4F95-9C7E-43BF0C1F4289}" presName="text_1" presStyleLbl="node1" presStyleIdx="0" presStyleCnt="0" custScaleY="105049">
        <dgm:presLayoutVars>
          <dgm:bulletEnabled val="1"/>
        </dgm:presLayoutVars>
      </dgm:prSet>
      <dgm:spPr/>
      <dgm:t>
        <a:bodyPr/>
        <a:lstStyle/>
        <a:p>
          <a:endParaRPr lang="en-US"/>
        </a:p>
      </dgm:t>
    </dgm:pt>
    <dgm:pt modelId="{AF8C44B9-DB56-425E-9E7A-A5D1E20BD6BA}" type="pres">
      <dgm:prSet presAssocID="{31031A2E-736C-4F60-BB08-0482D1AC881C}" presName="linV" presStyleCnt="0"/>
      <dgm:spPr/>
    </dgm:pt>
    <dgm:pt modelId="{B7DF317A-F36C-465E-939B-7F4916EDDA9C}" type="pres">
      <dgm:prSet presAssocID="{E15820A2-7B55-4482-871E-63B595FDB3BE}" presName="pair" presStyleCnt="0"/>
      <dgm:spPr/>
    </dgm:pt>
    <dgm:pt modelId="{EF82DD43-16BC-4DDF-83E7-7BAEDA1E2655}" type="pres">
      <dgm:prSet presAssocID="{E15820A2-7B55-4482-871E-63B595FDB3BE}" presName="spaceH" presStyleLbl="node1" presStyleIdx="0" presStyleCnt="0"/>
      <dgm:spPr/>
    </dgm:pt>
    <dgm:pt modelId="{83826CBF-D205-4FEC-916E-E529EF29B8DF}" type="pres">
      <dgm:prSet presAssocID="{E15820A2-7B55-4482-871E-63B595FDB3BE}" presName="desPictures" presStyleLbl="alignImgPlace1" presStyleIdx="0"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F3C72FFC-3EEB-4A86-A21D-B94577BDF9A5}" type="pres">
      <dgm:prSet presAssocID="{E15820A2-7B55-4482-871E-63B595FDB3BE}" presName="desTextWrapper" presStyleCnt="0"/>
      <dgm:spPr/>
    </dgm:pt>
    <dgm:pt modelId="{7AFEE3C1-30E2-46BB-AAEB-BF346F2A1693}" type="pres">
      <dgm:prSet presAssocID="{E15820A2-7B55-4482-871E-63B595FDB3BE}" presName="desText" presStyleLbl="revTx" presStyleIdx="0" presStyleCnt="5">
        <dgm:presLayoutVars>
          <dgm:bulletEnabled val="1"/>
        </dgm:presLayoutVars>
      </dgm:prSet>
      <dgm:spPr/>
      <dgm:t>
        <a:bodyPr/>
        <a:lstStyle/>
        <a:p>
          <a:endParaRPr lang="en-US"/>
        </a:p>
      </dgm:t>
    </dgm:pt>
    <dgm:pt modelId="{2A06CDA2-E394-40CE-8576-A6344830413B}" type="pres">
      <dgm:prSet presAssocID="{61CAEC86-BE02-46BD-9F3D-D5ABE63F959A}" presName="spaceV" presStyleCnt="0"/>
      <dgm:spPr/>
    </dgm:pt>
    <dgm:pt modelId="{E31576BA-6B0D-48D4-B997-B3031FD4C891}" type="pres">
      <dgm:prSet presAssocID="{438C62DE-5403-4C15-9FAD-CA406DBED087}" presName="pair" presStyleCnt="0"/>
      <dgm:spPr/>
    </dgm:pt>
    <dgm:pt modelId="{FD0E2E08-64B5-42D1-A429-AA68D08628AE}" type="pres">
      <dgm:prSet presAssocID="{438C62DE-5403-4C15-9FAD-CA406DBED087}" presName="spaceH" presStyleLbl="node1" presStyleIdx="0" presStyleCnt="0"/>
      <dgm:spPr/>
    </dgm:pt>
    <dgm:pt modelId="{C241FA09-363C-4232-95B4-804F2C639F02}" type="pres">
      <dgm:prSet presAssocID="{438C62DE-5403-4C15-9FAD-CA406DBED087}" presName="desPictures" presStyleLbl="alignImgPlace1" presStyleIdx="1"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EFCE8DA-DDED-4E0F-B3B9-9728D8E507BE}" type="pres">
      <dgm:prSet presAssocID="{438C62DE-5403-4C15-9FAD-CA406DBED087}" presName="desTextWrapper" presStyleCnt="0"/>
      <dgm:spPr/>
    </dgm:pt>
    <dgm:pt modelId="{A841081F-4986-4C5A-971F-01F4096F2A6E}" type="pres">
      <dgm:prSet presAssocID="{438C62DE-5403-4C15-9FAD-CA406DBED087}" presName="desText" presStyleLbl="revTx" presStyleIdx="1" presStyleCnt="5">
        <dgm:presLayoutVars>
          <dgm:bulletEnabled val="1"/>
        </dgm:presLayoutVars>
      </dgm:prSet>
      <dgm:spPr/>
      <dgm:t>
        <a:bodyPr/>
        <a:lstStyle/>
        <a:p>
          <a:endParaRPr lang="en-US"/>
        </a:p>
      </dgm:t>
    </dgm:pt>
    <dgm:pt modelId="{9AAFAEC0-A870-4CA9-9399-DA9D9B1D4914}" type="pres">
      <dgm:prSet presAssocID="{0F485CA3-8171-49B2-9DCB-1AA261340E34}" presName="spaceV" presStyleCnt="0"/>
      <dgm:spPr/>
    </dgm:pt>
    <dgm:pt modelId="{918C571E-FB04-43DC-B9BF-214F8CC21E4F}" type="pres">
      <dgm:prSet presAssocID="{48832D36-F2ED-4AFF-8273-D30AD412977C}" presName="pair" presStyleCnt="0"/>
      <dgm:spPr/>
    </dgm:pt>
    <dgm:pt modelId="{F47064E5-598E-4D85-83D6-8D72059C7C75}" type="pres">
      <dgm:prSet presAssocID="{48832D36-F2ED-4AFF-8273-D30AD412977C}" presName="spaceH" presStyleLbl="node1" presStyleIdx="0" presStyleCnt="0"/>
      <dgm:spPr/>
    </dgm:pt>
    <dgm:pt modelId="{83F8D44D-9436-48CA-8346-6C153D776C51}" type="pres">
      <dgm:prSet presAssocID="{48832D36-F2ED-4AFF-8273-D30AD412977C}" presName="desPictures" presStyleLbl="alignImgPlace1" presStyleIdx="2"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AAC4157-98F3-4FEE-B90B-13294A39E495}" type="pres">
      <dgm:prSet presAssocID="{48832D36-F2ED-4AFF-8273-D30AD412977C}" presName="desTextWrapper" presStyleCnt="0"/>
      <dgm:spPr/>
    </dgm:pt>
    <dgm:pt modelId="{AD6797E3-0C6C-43AE-BFC3-3BDF8F442494}" type="pres">
      <dgm:prSet presAssocID="{48832D36-F2ED-4AFF-8273-D30AD412977C}" presName="desText" presStyleLbl="revTx" presStyleIdx="2" presStyleCnt="5">
        <dgm:presLayoutVars>
          <dgm:bulletEnabled val="1"/>
        </dgm:presLayoutVars>
      </dgm:prSet>
      <dgm:spPr/>
      <dgm:t>
        <a:bodyPr/>
        <a:lstStyle/>
        <a:p>
          <a:endParaRPr lang="en-US"/>
        </a:p>
      </dgm:t>
    </dgm:pt>
    <dgm:pt modelId="{B2164243-C01E-4DAF-AF14-1110B6496A9E}" type="pres">
      <dgm:prSet presAssocID="{B1AFCC4D-D9D6-4D9C-984E-A0AA4CEFCEE5}" presName="spaceV" presStyleCnt="0"/>
      <dgm:spPr/>
    </dgm:pt>
    <dgm:pt modelId="{66C5E810-EB60-418B-932B-EF1C410B5D57}" type="pres">
      <dgm:prSet presAssocID="{D7456DE9-F6BF-43DF-ABD1-E2B55117DF18}" presName="pair" presStyleCnt="0"/>
      <dgm:spPr/>
    </dgm:pt>
    <dgm:pt modelId="{50E325B9-0606-4FA1-9F13-05C4FB712EBE}" type="pres">
      <dgm:prSet presAssocID="{D7456DE9-F6BF-43DF-ABD1-E2B55117DF18}" presName="spaceH" presStyleLbl="node1" presStyleIdx="0" presStyleCnt="0"/>
      <dgm:spPr/>
    </dgm:pt>
    <dgm:pt modelId="{8D9AAD04-986B-4C11-BC04-EC20E8BF99AB}" type="pres">
      <dgm:prSet presAssocID="{D7456DE9-F6BF-43DF-ABD1-E2B55117DF18}" presName="desPictures" presStyleLbl="alignImgPlace1" presStyleIdx="3"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4C4D2E5-4267-4210-AD4B-3871B3584E8E}" type="pres">
      <dgm:prSet presAssocID="{D7456DE9-F6BF-43DF-ABD1-E2B55117DF18}" presName="desTextWrapper" presStyleCnt="0"/>
      <dgm:spPr/>
    </dgm:pt>
    <dgm:pt modelId="{4FDAEF79-F9B5-4926-A25D-68A387A3291A}" type="pres">
      <dgm:prSet presAssocID="{D7456DE9-F6BF-43DF-ABD1-E2B55117DF18}" presName="desText" presStyleLbl="revTx" presStyleIdx="3" presStyleCnt="5">
        <dgm:presLayoutVars>
          <dgm:bulletEnabled val="1"/>
        </dgm:presLayoutVars>
      </dgm:prSet>
      <dgm:spPr/>
      <dgm:t>
        <a:bodyPr/>
        <a:lstStyle/>
        <a:p>
          <a:endParaRPr lang="en-US"/>
        </a:p>
      </dgm:t>
    </dgm:pt>
    <dgm:pt modelId="{DCCCCA4A-C9D7-4331-B52A-624FB57F5ACD}" type="pres">
      <dgm:prSet presAssocID="{B79388E6-F561-448A-9148-6BA63C479237}" presName="spaceV" presStyleCnt="0"/>
      <dgm:spPr/>
    </dgm:pt>
    <dgm:pt modelId="{C1E20A4A-2F10-43AA-A6EA-BA78FE4D5E24}" type="pres">
      <dgm:prSet presAssocID="{1376518B-AB70-4096-899B-0272C1A1CC36}" presName="pair" presStyleCnt="0"/>
      <dgm:spPr/>
    </dgm:pt>
    <dgm:pt modelId="{AF069C70-26D6-498F-8477-A5A06F04626E}" type="pres">
      <dgm:prSet presAssocID="{1376518B-AB70-4096-899B-0272C1A1CC36}" presName="spaceH" presStyleLbl="node1" presStyleIdx="0" presStyleCnt="0"/>
      <dgm:spPr/>
    </dgm:pt>
    <dgm:pt modelId="{94F5BF5B-2FB3-4E64-8223-BC18AED8865F}" type="pres">
      <dgm:prSet presAssocID="{1376518B-AB70-4096-899B-0272C1A1CC36}" presName="desPictures" presStyleLbl="alignImgPlace1" presStyleIdx="4"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30E7116A-6A83-4B44-8C64-74586170DD3D}" type="pres">
      <dgm:prSet presAssocID="{1376518B-AB70-4096-899B-0272C1A1CC36}" presName="desTextWrapper" presStyleCnt="0"/>
      <dgm:spPr/>
    </dgm:pt>
    <dgm:pt modelId="{48001F7E-7F6B-4F42-B1E3-46163D538BF3}" type="pres">
      <dgm:prSet presAssocID="{1376518B-AB70-4096-899B-0272C1A1CC36}" presName="desText" presStyleLbl="revTx" presStyleIdx="4" presStyleCnt="5">
        <dgm:presLayoutVars>
          <dgm:bulletEnabled val="1"/>
        </dgm:presLayoutVars>
      </dgm:prSet>
      <dgm:spPr/>
      <dgm:t>
        <a:bodyPr/>
        <a:lstStyle/>
        <a:p>
          <a:endParaRPr lang="en-US"/>
        </a:p>
      </dgm:t>
    </dgm:pt>
    <dgm:pt modelId="{68D2D672-EED2-4888-AA9D-CD3D627412C2}" type="pres">
      <dgm:prSet presAssocID="{31031A2E-736C-4F60-BB08-0482D1AC881C}" presName="maxNode" presStyleCnt="0"/>
      <dgm:spPr/>
    </dgm:pt>
    <dgm:pt modelId="{BD13CE54-04E0-4783-B58E-BFFE92B8733C}" type="pres">
      <dgm:prSet presAssocID="{31031A2E-736C-4F60-BB08-0482D1AC881C}" presName="Name33" presStyleCnt="0"/>
      <dgm:spPr/>
    </dgm:pt>
  </dgm:ptLst>
  <dgm:cxnLst>
    <dgm:cxn modelId="{B4A2AB27-5C0E-4BCA-BAFB-770164B96B57}" type="presOf" srcId="{1376518B-AB70-4096-899B-0272C1A1CC36}" destId="{48001F7E-7F6B-4F42-B1E3-46163D538BF3}" srcOrd="0" destOrd="0" presId="urn:microsoft.com/office/officeart/2008/layout/AccentedPicture"/>
    <dgm:cxn modelId="{9AC4F2A9-F777-49E6-8886-0D10C80CCBE1}" srcId="{31031A2E-736C-4F60-BB08-0482D1AC881C}" destId="{1376518B-AB70-4096-899B-0272C1A1CC36}" srcOrd="5" destOrd="0" parTransId="{1768243A-B097-4856-94B3-AE04E61667DD}" sibTransId="{24756403-452B-49E0-A4F8-AD5ABDC4ACD3}"/>
    <dgm:cxn modelId="{A23DB26A-4533-4392-AA2C-389780A2AE58}" type="presOf" srcId="{AA643BEF-2A2B-4F95-9C7E-43BF0C1F4289}" destId="{D639BF79-04B7-4A1D-89FC-32EA06F9AACF}" srcOrd="0" destOrd="0" presId="urn:microsoft.com/office/officeart/2008/layout/AccentedPicture"/>
    <dgm:cxn modelId="{696F395E-7CFD-4F00-85FF-D2D44920CF55}" srcId="{31031A2E-736C-4F60-BB08-0482D1AC881C}" destId="{438C62DE-5403-4C15-9FAD-CA406DBED087}" srcOrd="2" destOrd="0" parTransId="{C6E522C9-0296-47EF-816A-5A4EA9C93ED0}" sibTransId="{0F485CA3-8171-49B2-9DCB-1AA261340E34}"/>
    <dgm:cxn modelId="{2012E6E2-6CB5-4F3D-B6B9-23F2079EAF42}" srcId="{31031A2E-736C-4F60-BB08-0482D1AC881C}" destId="{E15820A2-7B55-4482-871E-63B595FDB3BE}" srcOrd="1" destOrd="0" parTransId="{493B337B-1C79-43B4-AAF3-D5425C097F55}" sibTransId="{61CAEC86-BE02-46BD-9F3D-D5ABE63F959A}"/>
    <dgm:cxn modelId="{E2D3D53F-A84F-4C78-A2B1-BEEE107D9B24}" type="presOf" srcId="{983452A2-3F88-428B-9C52-44621E6B2144}" destId="{7212084A-1C93-4230-9A01-D1A8852F1C33}" srcOrd="0" destOrd="0" presId="urn:microsoft.com/office/officeart/2008/layout/AccentedPicture"/>
    <dgm:cxn modelId="{1DBD04EF-B36D-4E1A-B886-BC15EB6A19CF}" type="presOf" srcId="{48832D36-F2ED-4AFF-8273-D30AD412977C}" destId="{AD6797E3-0C6C-43AE-BFC3-3BDF8F442494}" srcOrd="0" destOrd="0" presId="urn:microsoft.com/office/officeart/2008/layout/AccentedPicture"/>
    <dgm:cxn modelId="{4B17B3CB-020F-4079-963B-F52E0FADDE4C}" type="presOf" srcId="{438C62DE-5403-4C15-9FAD-CA406DBED087}" destId="{A841081F-4986-4C5A-971F-01F4096F2A6E}" srcOrd="0" destOrd="0" presId="urn:microsoft.com/office/officeart/2008/layout/AccentedPicture"/>
    <dgm:cxn modelId="{7AF37C6B-7295-4C14-9C97-C5ED1A57C3AB}" srcId="{31031A2E-736C-4F60-BB08-0482D1AC881C}" destId="{AA643BEF-2A2B-4F95-9C7E-43BF0C1F4289}" srcOrd="0" destOrd="0" parTransId="{9BC39156-B587-4B6C-85CA-35B2ABBA7C53}" sibTransId="{983452A2-3F88-428B-9C52-44621E6B2144}"/>
    <dgm:cxn modelId="{8E6D69EE-B8BC-40BA-BB88-24D99B78F0DC}" type="presOf" srcId="{D7456DE9-F6BF-43DF-ABD1-E2B55117DF18}" destId="{4FDAEF79-F9B5-4926-A25D-68A387A3291A}" srcOrd="0" destOrd="0" presId="urn:microsoft.com/office/officeart/2008/layout/AccentedPicture"/>
    <dgm:cxn modelId="{786534C6-0D49-4F63-8295-73FC8BDFD1FB}" type="presOf" srcId="{E15820A2-7B55-4482-871E-63B595FDB3BE}" destId="{7AFEE3C1-30E2-46BB-AAEB-BF346F2A1693}" srcOrd="0" destOrd="0" presId="urn:microsoft.com/office/officeart/2008/layout/AccentedPicture"/>
    <dgm:cxn modelId="{0B1F362F-2898-49E2-8209-84766C6503C9}" type="presOf" srcId="{31031A2E-736C-4F60-BB08-0482D1AC881C}" destId="{6DE78981-72CC-47EB-987C-6B9CFD1492F0}" srcOrd="0" destOrd="0" presId="urn:microsoft.com/office/officeart/2008/layout/AccentedPicture"/>
    <dgm:cxn modelId="{98FAC3D6-D1F5-434B-B69D-031B5BBE7932}" srcId="{31031A2E-736C-4F60-BB08-0482D1AC881C}" destId="{D7456DE9-F6BF-43DF-ABD1-E2B55117DF18}" srcOrd="4" destOrd="0" parTransId="{40A556E1-AD2A-44BF-8F8B-D69FC56CC271}" sibTransId="{B79388E6-F561-448A-9148-6BA63C479237}"/>
    <dgm:cxn modelId="{1BA3704F-36EF-44F6-BD04-4919A4AC4D39}" srcId="{31031A2E-736C-4F60-BB08-0482D1AC881C}" destId="{48832D36-F2ED-4AFF-8273-D30AD412977C}" srcOrd="3" destOrd="0" parTransId="{5206D20B-E3AC-439D-86B4-829E77DC6F65}" sibTransId="{B1AFCC4D-D9D6-4D9C-984E-A0AA4CEFCEE5}"/>
    <dgm:cxn modelId="{ACAA0305-90CC-416B-A33C-903810BC0E52}" type="presParOf" srcId="{6DE78981-72CC-47EB-987C-6B9CFD1492F0}" destId="{7212084A-1C93-4230-9A01-D1A8852F1C33}" srcOrd="0" destOrd="0" presId="urn:microsoft.com/office/officeart/2008/layout/AccentedPicture"/>
    <dgm:cxn modelId="{D288F485-1E53-4ADE-BA91-44F608206636}" type="presParOf" srcId="{6DE78981-72CC-47EB-987C-6B9CFD1492F0}" destId="{D639BF79-04B7-4A1D-89FC-32EA06F9AACF}" srcOrd="1" destOrd="0" presId="urn:microsoft.com/office/officeart/2008/layout/AccentedPicture"/>
    <dgm:cxn modelId="{4D2665C6-BA38-4DEB-8A0E-7B441BF04BC8}" type="presParOf" srcId="{6DE78981-72CC-47EB-987C-6B9CFD1492F0}" destId="{AF8C44B9-DB56-425E-9E7A-A5D1E20BD6BA}" srcOrd="2" destOrd="0" presId="urn:microsoft.com/office/officeart/2008/layout/AccentedPicture"/>
    <dgm:cxn modelId="{CB2B9342-3293-4064-BDE6-6B8170C41864}" type="presParOf" srcId="{AF8C44B9-DB56-425E-9E7A-A5D1E20BD6BA}" destId="{B7DF317A-F36C-465E-939B-7F4916EDDA9C}" srcOrd="0" destOrd="0" presId="urn:microsoft.com/office/officeart/2008/layout/AccentedPicture"/>
    <dgm:cxn modelId="{567155CD-048A-4DF0-82BA-DD5DC22D17FD}" type="presParOf" srcId="{B7DF317A-F36C-465E-939B-7F4916EDDA9C}" destId="{EF82DD43-16BC-4DDF-83E7-7BAEDA1E2655}" srcOrd="0" destOrd="0" presId="urn:microsoft.com/office/officeart/2008/layout/AccentedPicture"/>
    <dgm:cxn modelId="{E2790932-121D-48A8-AF50-501AA59D9E89}" type="presParOf" srcId="{B7DF317A-F36C-465E-939B-7F4916EDDA9C}" destId="{83826CBF-D205-4FEC-916E-E529EF29B8DF}" srcOrd="1" destOrd="0" presId="urn:microsoft.com/office/officeart/2008/layout/AccentedPicture"/>
    <dgm:cxn modelId="{F15B4A83-4E80-484B-BA8F-CFF6932638D7}" type="presParOf" srcId="{B7DF317A-F36C-465E-939B-7F4916EDDA9C}" destId="{F3C72FFC-3EEB-4A86-A21D-B94577BDF9A5}" srcOrd="2" destOrd="0" presId="urn:microsoft.com/office/officeart/2008/layout/AccentedPicture"/>
    <dgm:cxn modelId="{AA47EB2B-AD75-42F0-BFA6-DFA6122D1A8D}" type="presParOf" srcId="{F3C72FFC-3EEB-4A86-A21D-B94577BDF9A5}" destId="{7AFEE3C1-30E2-46BB-AAEB-BF346F2A1693}" srcOrd="0" destOrd="0" presId="urn:microsoft.com/office/officeart/2008/layout/AccentedPicture"/>
    <dgm:cxn modelId="{87575EA1-C8BD-46D0-BCA9-3D4B48A98D28}" type="presParOf" srcId="{AF8C44B9-DB56-425E-9E7A-A5D1E20BD6BA}" destId="{2A06CDA2-E394-40CE-8576-A6344830413B}" srcOrd="1" destOrd="0" presId="urn:microsoft.com/office/officeart/2008/layout/AccentedPicture"/>
    <dgm:cxn modelId="{BEEF58C5-E6A4-4F86-9389-025E7D01E59E}" type="presParOf" srcId="{AF8C44B9-DB56-425E-9E7A-A5D1E20BD6BA}" destId="{E31576BA-6B0D-48D4-B997-B3031FD4C891}" srcOrd="2" destOrd="0" presId="urn:microsoft.com/office/officeart/2008/layout/AccentedPicture"/>
    <dgm:cxn modelId="{7E116A71-9C30-43AF-8F82-81E939929FEA}" type="presParOf" srcId="{E31576BA-6B0D-48D4-B997-B3031FD4C891}" destId="{FD0E2E08-64B5-42D1-A429-AA68D08628AE}" srcOrd="0" destOrd="0" presId="urn:microsoft.com/office/officeart/2008/layout/AccentedPicture"/>
    <dgm:cxn modelId="{13BC5E58-AE0A-46D0-9AE3-657189FC7CE1}" type="presParOf" srcId="{E31576BA-6B0D-48D4-B997-B3031FD4C891}" destId="{C241FA09-363C-4232-95B4-804F2C639F02}" srcOrd="1" destOrd="0" presId="urn:microsoft.com/office/officeart/2008/layout/AccentedPicture"/>
    <dgm:cxn modelId="{A7CB0FF8-CA07-495B-9A2E-6E66A21F1982}" type="presParOf" srcId="{E31576BA-6B0D-48D4-B997-B3031FD4C891}" destId="{FEFCE8DA-DDED-4E0F-B3B9-9728D8E507BE}" srcOrd="2" destOrd="0" presId="urn:microsoft.com/office/officeart/2008/layout/AccentedPicture"/>
    <dgm:cxn modelId="{982611C9-8655-4628-A3BC-732790A27DD5}" type="presParOf" srcId="{FEFCE8DA-DDED-4E0F-B3B9-9728D8E507BE}" destId="{A841081F-4986-4C5A-971F-01F4096F2A6E}" srcOrd="0" destOrd="0" presId="urn:microsoft.com/office/officeart/2008/layout/AccentedPicture"/>
    <dgm:cxn modelId="{2233DED4-244A-43AE-BABB-7CEA406DBE9C}" type="presParOf" srcId="{AF8C44B9-DB56-425E-9E7A-A5D1E20BD6BA}" destId="{9AAFAEC0-A870-4CA9-9399-DA9D9B1D4914}" srcOrd="3" destOrd="0" presId="urn:microsoft.com/office/officeart/2008/layout/AccentedPicture"/>
    <dgm:cxn modelId="{5CB9F77A-E652-47A7-937C-DA4713276EFD}" type="presParOf" srcId="{AF8C44B9-DB56-425E-9E7A-A5D1E20BD6BA}" destId="{918C571E-FB04-43DC-B9BF-214F8CC21E4F}" srcOrd="4" destOrd="0" presId="urn:microsoft.com/office/officeart/2008/layout/AccentedPicture"/>
    <dgm:cxn modelId="{F9638FD5-387F-4EB6-811F-0D43398D781E}" type="presParOf" srcId="{918C571E-FB04-43DC-B9BF-214F8CC21E4F}" destId="{F47064E5-598E-4D85-83D6-8D72059C7C75}" srcOrd="0" destOrd="0" presId="urn:microsoft.com/office/officeart/2008/layout/AccentedPicture"/>
    <dgm:cxn modelId="{CB3F4C8E-D12F-4832-BF9C-BD9751BE4014}" type="presParOf" srcId="{918C571E-FB04-43DC-B9BF-214F8CC21E4F}" destId="{83F8D44D-9436-48CA-8346-6C153D776C51}" srcOrd="1" destOrd="0" presId="urn:microsoft.com/office/officeart/2008/layout/AccentedPicture"/>
    <dgm:cxn modelId="{DB027869-5C81-47AA-BA78-DF4241176F99}" type="presParOf" srcId="{918C571E-FB04-43DC-B9BF-214F8CC21E4F}" destId="{CAAC4157-98F3-4FEE-B90B-13294A39E495}" srcOrd="2" destOrd="0" presId="urn:microsoft.com/office/officeart/2008/layout/AccentedPicture"/>
    <dgm:cxn modelId="{6E1942B3-86FB-4E8F-95A9-9FA96DBD47E4}" type="presParOf" srcId="{CAAC4157-98F3-4FEE-B90B-13294A39E495}" destId="{AD6797E3-0C6C-43AE-BFC3-3BDF8F442494}" srcOrd="0" destOrd="0" presId="urn:microsoft.com/office/officeart/2008/layout/AccentedPicture"/>
    <dgm:cxn modelId="{4C8CD575-BA82-4C21-981F-7FAE0B1F2798}" type="presParOf" srcId="{AF8C44B9-DB56-425E-9E7A-A5D1E20BD6BA}" destId="{B2164243-C01E-4DAF-AF14-1110B6496A9E}" srcOrd="5" destOrd="0" presId="urn:microsoft.com/office/officeart/2008/layout/AccentedPicture"/>
    <dgm:cxn modelId="{EBB52EAE-C42A-4353-AF19-AC51B1026BCE}" type="presParOf" srcId="{AF8C44B9-DB56-425E-9E7A-A5D1E20BD6BA}" destId="{66C5E810-EB60-418B-932B-EF1C410B5D57}" srcOrd="6" destOrd="0" presId="urn:microsoft.com/office/officeart/2008/layout/AccentedPicture"/>
    <dgm:cxn modelId="{90E8FD22-3307-49E1-9280-39BB57D979DD}" type="presParOf" srcId="{66C5E810-EB60-418B-932B-EF1C410B5D57}" destId="{50E325B9-0606-4FA1-9F13-05C4FB712EBE}" srcOrd="0" destOrd="0" presId="urn:microsoft.com/office/officeart/2008/layout/AccentedPicture"/>
    <dgm:cxn modelId="{8EC89621-DB12-494C-A46F-EF4EB7C81E39}" type="presParOf" srcId="{66C5E810-EB60-418B-932B-EF1C410B5D57}" destId="{8D9AAD04-986B-4C11-BC04-EC20E8BF99AB}" srcOrd="1" destOrd="0" presId="urn:microsoft.com/office/officeart/2008/layout/AccentedPicture"/>
    <dgm:cxn modelId="{12F195B8-413C-47ED-885B-1CE18AFD03B2}" type="presParOf" srcId="{66C5E810-EB60-418B-932B-EF1C410B5D57}" destId="{74C4D2E5-4267-4210-AD4B-3871B3584E8E}" srcOrd="2" destOrd="0" presId="urn:microsoft.com/office/officeart/2008/layout/AccentedPicture"/>
    <dgm:cxn modelId="{C7BFD839-F10A-455F-992B-5BA707AD9A57}" type="presParOf" srcId="{74C4D2E5-4267-4210-AD4B-3871B3584E8E}" destId="{4FDAEF79-F9B5-4926-A25D-68A387A3291A}" srcOrd="0" destOrd="0" presId="urn:microsoft.com/office/officeart/2008/layout/AccentedPicture"/>
    <dgm:cxn modelId="{D20F59AB-E518-45DE-A63B-E86C6CA0C285}" type="presParOf" srcId="{AF8C44B9-DB56-425E-9E7A-A5D1E20BD6BA}" destId="{DCCCCA4A-C9D7-4331-B52A-624FB57F5ACD}" srcOrd="7" destOrd="0" presId="urn:microsoft.com/office/officeart/2008/layout/AccentedPicture"/>
    <dgm:cxn modelId="{5A7E3310-96CB-48B1-A253-19FF380EF236}" type="presParOf" srcId="{AF8C44B9-DB56-425E-9E7A-A5D1E20BD6BA}" destId="{C1E20A4A-2F10-43AA-A6EA-BA78FE4D5E24}" srcOrd="8" destOrd="0" presId="urn:microsoft.com/office/officeart/2008/layout/AccentedPicture"/>
    <dgm:cxn modelId="{7984713B-734F-4676-86DF-CDB0FF3EB6A9}" type="presParOf" srcId="{C1E20A4A-2F10-43AA-A6EA-BA78FE4D5E24}" destId="{AF069C70-26D6-498F-8477-A5A06F04626E}" srcOrd="0" destOrd="0" presId="urn:microsoft.com/office/officeart/2008/layout/AccentedPicture"/>
    <dgm:cxn modelId="{F9FF393F-4F89-4079-A4AA-0ACD68F3360F}" type="presParOf" srcId="{C1E20A4A-2F10-43AA-A6EA-BA78FE4D5E24}" destId="{94F5BF5B-2FB3-4E64-8223-BC18AED8865F}" srcOrd="1" destOrd="0" presId="urn:microsoft.com/office/officeart/2008/layout/AccentedPicture"/>
    <dgm:cxn modelId="{86851F3B-4287-4103-89EF-72BAD163B50C}" type="presParOf" srcId="{C1E20A4A-2F10-43AA-A6EA-BA78FE4D5E24}" destId="{30E7116A-6A83-4B44-8C64-74586170DD3D}" srcOrd="2" destOrd="0" presId="urn:microsoft.com/office/officeart/2008/layout/AccentedPicture"/>
    <dgm:cxn modelId="{FEAE3732-5540-4995-BB99-24D48F8123A9}" type="presParOf" srcId="{30E7116A-6A83-4B44-8C64-74586170DD3D}" destId="{48001F7E-7F6B-4F42-B1E3-46163D538BF3}" srcOrd="0" destOrd="0" presId="urn:microsoft.com/office/officeart/2008/layout/AccentedPicture"/>
    <dgm:cxn modelId="{5A766989-8882-43F4-887C-C480732AFC58}" type="presParOf" srcId="{6DE78981-72CC-47EB-987C-6B9CFD1492F0}" destId="{68D2D672-EED2-4888-AA9D-CD3D627412C2}" srcOrd="3" destOrd="0" presId="urn:microsoft.com/office/officeart/2008/layout/AccentedPicture"/>
    <dgm:cxn modelId="{F38770FC-1C8C-428D-93EC-9266AE6B1333}" type="presParOf" srcId="{68D2D672-EED2-4888-AA9D-CD3D627412C2}" destId="{BD13CE54-04E0-4783-B58E-BFFE92B8733C}"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69297B-4F2E-4BB6-A4F8-1AF5E468AF5D}" type="doc">
      <dgm:prSet loTypeId="urn:microsoft.com/office/officeart/2005/8/layout/venn1" loCatId="relationship" qsTypeId="urn:microsoft.com/office/officeart/2005/8/quickstyle/simple3" qsCatId="simple" csTypeId="urn:microsoft.com/office/officeart/2005/8/colors/accent1_2" csCatId="accent1" phldr="1"/>
      <dgm:spPr/>
    </dgm:pt>
    <dgm:pt modelId="{A0CB3712-92FD-4EBC-A66C-48D1769F69B8}">
      <dgm:prSet phldrT="[Text]"/>
      <dgm:spPr/>
      <dgm:t>
        <a:bodyPr/>
        <a:lstStyle/>
        <a:p>
          <a:r>
            <a:rPr lang="ka-GE" dirty="0" smtClean="0"/>
            <a:t>განათლება</a:t>
          </a:r>
          <a:endParaRPr lang="en-US" dirty="0"/>
        </a:p>
      </dgm:t>
    </dgm:pt>
    <dgm:pt modelId="{6AD7307E-9D85-4A2B-97E6-BF5707ACCDBD}" type="parTrans" cxnId="{95413ECA-FBE1-4764-806E-BF1E04A2D934}">
      <dgm:prSet/>
      <dgm:spPr/>
      <dgm:t>
        <a:bodyPr/>
        <a:lstStyle/>
        <a:p>
          <a:endParaRPr lang="en-US"/>
        </a:p>
      </dgm:t>
    </dgm:pt>
    <dgm:pt modelId="{538EA74B-4B14-4682-BDCA-5228C4A1E7F2}" type="sibTrans" cxnId="{95413ECA-FBE1-4764-806E-BF1E04A2D934}">
      <dgm:prSet/>
      <dgm:spPr/>
      <dgm:t>
        <a:bodyPr/>
        <a:lstStyle/>
        <a:p>
          <a:endParaRPr lang="en-US"/>
        </a:p>
      </dgm:t>
    </dgm:pt>
    <dgm:pt modelId="{FDC0169B-083D-4F38-9CDB-FB64612E52EE}">
      <dgm:prSet phldrT="[Text]"/>
      <dgm:spPr/>
      <dgm:t>
        <a:bodyPr/>
        <a:lstStyle/>
        <a:p>
          <a:r>
            <a:rPr lang="ka-GE" dirty="0" smtClean="0"/>
            <a:t>რეაბილიტაცია</a:t>
          </a:r>
          <a:endParaRPr lang="en-US" dirty="0"/>
        </a:p>
      </dgm:t>
    </dgm:pt>
    <dgm:pt modelId="{72931ED3-0DF7-463C-9072-7A02BF8F2B6E}" type="parTrans" cxnId="{F0E6D2FC-443E-49B1-B1EF-6CD1228CD752}">
      <dgm:prSet/>
      <dgm:spPr/>
      <dgm:t>
        <a:bodyPr/>
        <a:lstStyle/>
        <a:p>
          <a:endParaRPr lang="en-US"/>
        </a:p>
      </dgm:t>
    </dgm:pt>
    <dgm:pt modelId="{389F80AE-EDE9-43B8-B9DC-18CAB67BA809}" type="sibTrans" cxnId="{F0E6D2FC-443E-49B1-B1EF-6CD1228CD752}">
      <dgm:prSet/>
      <dgm:spPr/>
      <dgm:t>
        <a:bodyPr/>
        <a:lstStyle/>
        <a:p>
          <a:endParaRPr lang="en-US"/>
        </a:p>
      </dgm:t>
    </dgm:pt>
    <dgm:pt modelId="{D43F60AA-0825-41B3-BD77-278F06223EA8}">
      <dgm:prSet phldrT="[Text]"/>
      <dgm:spPr/>
      <dgm:t>
        <a:bodyPr/>
        <a:lstStyle/>
        <a:p>
          <a:r>
            <a:rPr lang="ka-GE" dirty="0" smtClean="0"/>
            <a:t>თერაპია</a:t>
          </a:r>
          <a:endParaRPr lang="en-US" dirty="0"/>
        </a:p>
      </dgm:t>
    </dgm:pt>
    <dgm:pt modelId="{246B8B29-5FFA-4542-BD83-DF98FCDEB6F4}" type="parTrans" cxnId="{B51A61B7-0BEC-430C-B9EB-D8DB0C2C9B12}">
      <dgm:prSet/>
      <dgm:spPr/>
      <dgm:t>
        <a:bodyPr/>
        <a:lstStyle/>
        <a:p>
          <a:endParaRPr lang="en-US"/>
        </a:p>
      </dgm:t>
    </dgm:pt>
    <dgm:pt modelId="{D12703B9-3B5F-438D-8A72-3A8E71573443}" type="sibTrans" cxnId="{B51A61B7-0BEC-430C-B9EB-D8DB0C2C9B12}">
      <dgm:prSet/>
      <dgm:spPr/>
      <dgm:t>
        <a:bodyPr/>
        <a:lstStyle/>
        <a:p>
          <a:endParaRPr lang="en-US"/>
        </a:p>
      </dgm:t>
    </dgm:pt>
    <dgm:pt modelId="{BA9F82FF-32F6-45D8-9303-CAE2DEF3A3B1}" type="pres">
      <dgm:prSet presAssocID="{8869297B-4F2E-4BB6-A4F8-1AF5E468AF5D}" presName="compositeShape" presStyleCnt="0">
        <dgm:presLayoutVars>
          <dgm:chMax val="7"/>
          <dgm:dir/>
          <dgm:resizeHandles val="exact"/>
        </dgm:presLayoutVars>
      </dgm:prSet>
      <dgm:spPr/>
    </dgm:pt>
    <dgm:pt modelId="{D67E354F-B637-4DAE-BCD1-A6E40CEF973C}" type="pres">
      <dgm:prSet presAssocID="{A0CB3712-92FD-4EBC-A66C-48D1769F69B8}" presName="circ1" presStyleLbl="vennNode1" presStyleIdx="0" presStyleCnt="3"/>
      <dgm:spPr/>
      <dgm:t>
        <a:bodyPr/>
        <a:lstStyle/>
        <a:p>
          <a:endParaRPr lang="en-US"/>
        </a:p>
      </dgm:t>
    </dgm:pt>
    <dgm:pt modelId="{E111F5AD-8BF1-4E69-A84A-C69926268443}" type="pres">
      <dgm:prSet presAssocID="{A0CB3712-92FD-4EBC-A66C-48D1769F69B8}" presName="circ1Tx" presStyleLbl="revTx" presStyleIdx="0" presStyleCnt="0">
        <dgm:presLayoutVars>
          <dgm:chMax val="0"/>
          <dgm:chPref val="0"/>
          <dgm:bulletEnabled val="1"/>
        </dgm:presLayoutVars>
      </dgm:prSet>
      <dgm:spPr/>
      <dgm:t>
        <a:bodyPr/>
        <a:lstStyle/>
        <a:p>
          <a:endParaRPr lang="en-US"/>
        </a:p>
      </dgm:t>
    </dgm:pt>
    <dgm:pt modelId="{2A76D5EF-C819-495D-A339-04A47D826793}" type="pres">
      <dgm:prSet presAssocID="{FDC0169B-083D-4F38-9CDB-FB64612E52EE}" presName="circ2" presStyleLbl="vennNode1" presStyleIdx="1" presStyleCnt="3" custScaleX="119592" custScaleY="112666" custLinFactNeighborX="15785"/>
      <dgm:spPr/>
      <dgm:t>
        <a:bodyPr/>
        <a:lstStyle/>
        <a:p>
          <a:endParaRPr lang="en-US"/>
        </a:p>
      </dgm:t>
    </dgm:pt>
    <dgm:pt modelId="{61757C68-1DFF-48F1-9A9E-355DB9F76070}" type="pres">
      <dgm:prSet presAssocID="{FDC0169B-083D-4F38-9CDB-FB64612E52EE}" presName="circ2Tx" presStyleLbl="revTx" presStyleIdx="0" presStyleCnt="0">
        <dgm:presLayoutVars>
          <dgm:chMax val="0"/>
          <dgm:chPref val="0"/>
          <dgm:bulletEnabled val="1"/>
        </dgm:presLayoutVars>
      </dgm:prSet>
      <dgm:spPr/>
      <dgm:t>
        <a:bodyPr/>
        <a:lstStyle/>
        <a:p>
          <a:endParaRPr lang="en-US"/>
        </a:p>
      </dgm:t>
    </dgm:pt>
    <dgm:pt modelId="{CD64AD0F-550A-4016-B84B-EE750B2FCCD4}" type="pres">
      <dgm:prSet presAssocID="{D43F60AA-0825-41B3-BD77-278F06223EA8}" presName="circ3" presStyleLbl="vennNode1" presStyleIdx="2" presStyleCnt="3" custScaleX="120563" custScaleY="119413"/>
      <dgm:spPr/>
      <dgm:t>
        <a:bodyPr/>
        <a:lstStyle/>
        <a:p>
          <a:endParaRPr lang="en-US"/>
        </a:p>
      </dgm:t>
    </dgm:pt>
    <dgm:pt modelId="{E2567828-F444-452E-95A9-7D17C61B1F29}" type="pres">
      <dgm:prSet presAssocID="{D43F60AA-0825-41B3-BD77-278F06223EA8}" presName="circ3Tx" presStyleLbl="revTx" presStyleIdx="0" presStyleCnt="0">
        <dgm:presLayoutVars>
          <dgm:chMax val="0"/>
          <dgm:chPref val="0"/>
          <dgm:bulletEnabled val="1"/>
        </dgm:presLayoutVars>
      </dgm:prSet>
      <dgm:spPr/>
      <dgm:t>
        <a:bodyPr/>
        <a:lstStyle/>
        <a:p>
          <a:endParaRPr lang="en-US"/>
        </a:p>
      </dgm:t>
    </dgm:pt>
  </dgm:ptLst>
  <dgm:cxnLst>
    <dgm:cxn modelId="{95413ECA-FBE1-4764-806E-BF1E04A2D934}" srcId="{8869297B-4F2E-4BB6-A4F8-1AF5E468AF5D}" destId="{A0CB3712-92FD-4EBC-A66C-48D1769F69B8}" srcOrd="0" destOrd="0" parTransId="{6AD7307E-9D85-4A2B-97E6-BF5707ACCDBD}" sibTransId="{538EA74B-4B14-4682-BDCA-5228C4A1E7F2}"/>
    <dgm:cxn modelId="{619BB0CA-F740-4598-AEB1-CC1D01DC2E15}" type="presOf" srcId="{A0CB3712-92FD-4EBC-A66C-48D1769F69B8}" destId="{E111F5AD-8BF1-4E69-A84A-C69926268443}" srcOrd="1" destOrd="0" presId="urn:microsoft.com/office/officeart/2005/8/layout/venn1"/>
    <dgm:cxn modelId="{F0E6D2FC-443E-49B1-B1EF-6CD1228CD752}" srcId="{8869297B-4F2E-4BB6-A4F8-1AF5E468AF5D}" destId="{FDC0169B-083D-4F38-9CDB-FB64612E52EE}" srcOrd="1" destOrd="0" parTransId="{72931ED3-0DF7-463C-9072-7A02BF8F2B6E}" sibTransId="{389F80AE-EDE9-43B8-B9DC-18CAB67BA809}"/>
    <dgm:cxn modelId="{CBBADDCF-1C9C-43EF-92F4-913683C9644C}" type="presOf" srcId="{8869297B-4F2E-4BB6-A4F8-1AF5E468AF5D}" destId="{BA9F82FF-32F6-45D8-9303-CAE2DEF3A3B1}" srcOrd="0" destOrd="0" presId="urn:microsoft.com/office/officeart/2005/8/layout/venn1"/>
    <dgm:cxn modelId="{20534C5A-CC28-464E-ACE4-733C0DE5263A}" type="presOf" srcId="{FDC0169B-083D-4F38-9CDB-FB64612E52EE}" destId="{2A76D5EF-C819-495D-A339-04A47D826793}" srcOrd="0" destOrd="0" presId="urn:microsoft.com/office/officeart/2005/8/layout/venn1"/>
    <dgm:cxn modelId="{D0A6420E-D34E-4073-AB90-86AC036E7D6D}" type="presOf" srcId="{A0CB3712-92FD-4EBC-A66C-48D1769F69B8}" destId="{D67E354F-B637-4DAE-BCD1-A6E40CEF973C}" srcOrd="0" destOrd="0" presId="urn:microsoft.com/office/officeart/2005/8/layout/venn1"/>
    <dgm:cxn modelId="{6DC05466-933A-4289-88F6-5C8AD28C9C78}" type="presOf" srcId="{D43F60AA-0825-41B3-BD77-278F06223EA8}" destId="{CD64AD0F-550A-4016-B84B-EE750B2FCCD4}" srcOrd="0" destOrd="0" presId="urn:microsoft.com/office/officeart/2005/8/layout/venn1"/>
    <dgm:cxn modelId="{B51A61B7-0BEC-430C-B9EB-D8DB0C2C9B12}" srcId="{8869297B-4F2E-4BB6-A4F8-1AF5E468AF5D}" destId="{D43F60AA-0825-41B3-BD77-278F06223EA8}" srcOrd="2" destOrd="0" parTransId="{246B8B29-5FFA-4542-BD83-DF98FCDEB6F4}" sibTransId="{D12703B9-3B5F-438D-8A72-3A8E71573443}"/>
    <dgm:cxn modelId="{79A0A141-4E0A-44A5-ADCA-CACF9161357F}" type="presOf" srcId="{D43F60AA-0825-41B3-BD77-278F06223EA8}" destId="{E2567828-F444-452E-95A9-7D17C61B1F29}" srcOrd="1" destOrd="0" presId="urn:microsoft.com/office/officeart/2005/8/layout/venn1"/>
    <dgm:cxn modelId="{D5ED2333-55BE-42CB-A87D-BE627F0B3DE9}" type="presOf" srcId="{FDC0169B-083D-4F38-9CDB-FB64612E52EE}" destId="{61757C68-1DFF-48F1-9A9E-355DB9F76070}" srcOrd="1" destOrd="0" presId="urn:microsoft.com/office/officeart/2005/8/layout/venn1"/>
    <dgm:cxn modelId="{6680E3D5-107E-4C6A-A9A7-FF0FEE82CAAB}" type="presParOf" srcId="{BA9F82FF-32F6-45D8-9303-CAE2DEF3A3B1}" destId="{D67E354F-B637-4DAE-BCD1-A6E40CEF973C}" srcOrd="0" destOrd="0" presId="urn:microsoft.com/office/officeart/2005/8/layout/venn1"/>
    <dgm:cxn modelId="{B21131F2-9851-4603-BF7C-DF6132EBDD93}" type="presParOf" srcId="{BA9F82FF-32F6-45D8-9303-CAE2DEF3A3B1}" destId="{E111F5AD-8BF1-4E69-A84A-C69926268443}" srcOrd="1" destOrd="0" presId="urn:microsoft.com/office/officeart/2005/8/layout/venn1"/>
    <dgm:cxn modelId="{ADFE6DFB-858D-4EC4-BDB9-B0D7A471F595}" type="presParOf" srcId="{BA9F82FF-32F6-45D8-9303-CAE2DEF3A3B1}" destId="{2A76D5EF-C819-495D-A339-04A47D826793}" srcOrd="2" destOrd="0" presId="urn:microsoft.com/office/officeart/2005/8/layout/venn1"/>
    <dgm:cxn modelId="{2D508EC1-CD41-4101-8F4F-0A0B496F185D}" type="presParOf" srcId="{BA9F82FF-32F6-45D8-9303-CAE2DEF3A3B1}" destId="{61757C68-1DFF-48F1-9A9E-355DB9F76070}" srcOrd="3" destOrd="0" presId="urn:microsoft.com/office/officeart/2005/8/layout/venn1"/>
    <dgm:cxn modelId="{3FD0AF52-7E6A-4517-92EF-83BE58A86E99}" type="presParOf" srcId="{BA9F82FF-32F6-45D8-9303-CAE2DEF3A3B1}" destId="{CD64AD0F-550A-4016-B84B-EE750B2FCCD4}" srcOrd="4" destOrd="0" presId="urn:microsoft.com/office/officeart/2005/8/layout/venn1"/>
    <dgm:cxn modelId="{D82E97FB-1E67-47D0-94E7-2C36803CFCC3}" type="presParOf" srcId="{BA9F82FF-32F6-45D8-9303-CAE2DEF3A3B1}" destId="{E2567828-F444-452E-95A9-7D17C61B1F2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AAA7C3-4FD4-4E38-9CD3-0697DF812036}" type="doc">
      <dgm:prSet loTypeId="urn:microsoft.com/office/officeart/2005/8/layout/hList7" loCatId="list" qsTypeId="urn:microsoft.com/office/officeart/2005/8/quickstyle/simple1" qsCatId="simple" csTypeId="urn:microsoft.com/office/officeart/2005/8/colors/accent1_2" csCatId="accent1" phldr="1"/>
      <dgm:spPr/>
    </dgm:pt>
    <dgm:pt modelId="{6B660D6C-34F2-469D-B669-76181C517CB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2400" dirty="0" err="1" smtClean="0"/>
            <a:t>იდეა</a:t>
          </a:r>
          <a:r>
            <a:rPr lang="en-US" altLang="en-US" sz="2400" dirty="0" smtClean="0"/>
            <a:t> </a:t>
          </a:r>
          <a:r>
            <a:rPr lang="en-US" altLang="en-US" sz="2400" dirty="0" err="1" smtClean="0"/>
            <a:t>გერმანელ</a:t>
          </a:r>
          <a:r>
            <a:rPr lang="en-US" altLang="en-US" sz="2400" dirty="0" smtClean="0"/>
            <a:t> </a:t>
          </a:r>
          <a:r>
            <a:rPr lang="en-US" altLang="en-US" sz="2400" dirty="0" err="1" smtClean="0"/>
            <a:t>ფსიქიატრს</a:t>
          </a:r>
          <a:r>
            <a:rPr lang="en-US" altLang="en-US" sz="2400" dirty="0" smtClean="0"/>
            <a:t> </a:t>
          </a:r>
          <a:r>
            <a:rPr lang="en-US" altLang="en-US" sz="2400" dirty="0" err="1" smtClean="0"/>
            <a:t>არტურ</a:t>
          </a:r>
          <a:r>
            <a:rPr lang="en-US" altLang="en-US" sz="2400" dirty="0" smtClean="0"/>
            <a:t> </a:t>
          </a:r>
          <a:r>
            <a:rPr lang="en-US" altLang="en-US" sz="2400" dirty="0" err="1" smtClean="0"/>
            <a:t>კრონფელდს</a:t>
          </a:r>
          <a:r>
            <a:rPr lang="en-US" altLang="en-US" sz="2400" dirty="0" smtClean="0"/>
            <a:t> </a:t>
          </a:r>
          <a:r>
            <a:rPr lang="en-US" altLang="en-US" sz="2400" dirty="0" err="1" smtClean="0"/>
            <a:t>ეკუთვნის</a:t>
          </a:r>
          <a:r>
            <a:rPr lang="ka-GE" altLang="en-US" sz="2400" dirty="0" smtClean="0"/>
            <a:t> (</a:t>
          </a:r>
          <a:r>
            <a:rPr lang="en-US" altLang="en-US" sz="2400" dirty="0" smtClean="0"/>
            <a:t>1927</a:t>
          </a:r>
          <a:r>
            <a:rPr lang="ka-GE" altLang="en-US" sz="2400" dirty="0" smtClean="0"/>
            <a:t>).</a:t>
          </a:r>
          <a:r>
            <a:rPr lang="en-US" altLang="en-US" sz="2400" dirty="0" smtClean="0"/>
            <a:t> </a:t>
          </a:r>
          <a:r>
            <a:rPr lang="ka-GE" altLang="en-US" sz="2400" dirty="0" smtClean="0"/>
            <a:t>ტერმინი </a:t>
          </a:r>
          <a:r>
            <a:rPr lang="en-US" altLang="en-US" sz="2400" dirty="0" smtClean="0"/>
            <a:t>“</a:t>
          </a:r>
          <a:r>
            <a:rPr lang="en-US" altLang="en-US" sz="2400" dirty="0" err="1" smtClean="0"/>
            <a:t>არტთერაპია</a:t>
          </a:r>
          <a:r>
            <a:rPr lang="en-US" altLang="en-US" sz="2400" dirty="0" smtClean="0"/>
            <a:t>”</a:t>
          </a:r>
          <a:r>
            <a:rPr lang="ka-GE" altLang="en-US" sz="2400" dirty="0" smtClean="0"/>
            <a:t> </a:t>
          </a:r>
          <a:r>
            <a:rPr lang="en-US" altLang="en-US" sz="2400" dirty="0" err="1" smtClean="0"/>
            <a:t>მოგვიანებით</a:t>
          </a:r>
          <a:r>
            <a:rPr lang="en-US" altLang="en-US" sz="2400" dirty="0" smtClean="0"/>
            <a:t> </a:t>
          </a:r>
          <a:r>
            <a:rPr lang="en-US" altLang="en-US" sz="2400" dirty="0" err="1" smtClean="0"/>
            <a:t>ოფიციალურ</a:t>
          </a:r>
          <a:r>
            <a:rPr lang="en-US" altLang="en-US" sz="2400" dirty="0" smtClean="0"/>
            <a:t> </a:t>
          </a:r>
          <a:r>
            <a:rPr lang="en-US" altLang="en-US" sz="2400" dirty="0" err="1" smtClean="0"/>
            <a:t>სამედიცინო</a:t>
          </a:r>
          <a:r>
            <a:rPr lang="en-US" altLang="en-US" sz="2400" dirty="0" smtClean="0"/>
            <a:t> </a:t>
          </a:r>
          <a:r>
            <a:rPr lang="en-US" altLang="en-US" sz="2400" dirty="0" err="1" smtClean="0"/>
            <a:t>ლიტერატურაშიც</a:t>
          </a:r>
          <a:r>
            <a:rPr lang="en-US" altLang="en-US" sz="2400" dirty="0" smtClean="0"/>
            <a:t> </a:t>
          </a:r>
          <a:r>
            <a:rPr lang="en-US" altLang="en-US" sz="2400" dirty="0" err="1" smtClean="0"/>
            <a:t>მოხვდა</a:t>
          </a:r>
          <a:r>
            <a:rPr lang="en-US" altLang="en-US" sz="2400" dirty="0" smtClean="0"/>
            <a:t>, </a:t>
          </a:r>
          <a:r>
            <a:rPr lang="en-US" altLang="en-US" sz="2400" dirty="0" err="1" smtClean="0"/>
            <a:t>პირველად</a:t>
          </a:r>
          <a:r>
            <a:rPr lang="en-US" altLang="en-US" sz="2400" dirty="0" smtClean="0"/>
            <a:t> 1938 </a:t>
          </a:r>
          <a:r>
            <a:rPr lang="en-US" altLang="en-US" sz="2400" dirty="0" err="1" smtClean="0"/>
            <a:t>წელს</a:t>
          </a:r>
          <a:r>
            <a:rPr lang="en-US" altLang="en-US" sz="2400" dirty="0" smtClean="0"/>
            <a:t> </a:t>
          </a:r>
          <a:r>
            <a:rPr lang="en-US" altLang="en-US" sz="2400" dirty="0" err="1" smtClean="0"/>
            <a:t>გამოიყენეს</a:t>
          </a:r>
          <a:r>
            <a:rPr lang="en-US" altLang="en-US" sz="2400" dirty="0" smtClean="0"/>
            <a:t>. </a:t>
          </a:r>
          <a:endParaRPr lang="ka-GE" altLang="en-US" sz="2400" dirty="0" smtClean="0"/>
        </a:p>
        <a:p>
          <a:pPr defTabSz="977900">
            <a:lnSpc>
              <a:spcPct val="90000"/>
            </a:lnSpc>
            <a:spcBef>
              <a:spcPct val="0"/>
            </a:spcBef>
            <a:spcAft>
              <a:spcPct val="35000"/>
            </a:spcAft>
          </a:pPr>
          <a:endParaRPr lang="en-US" sz="2400" dirty="0"/>
        </a:p>
      </dgm:t>
    </dgm:pt>
    <dgm:pt modelId="{3E993610-256B-4867-8618-428BB230ED90}" type="parTrans" cxnId="{BAB4442F-47DA-4396-8B9D-653AD0D2D474}">
      <dgm:prSet/>
      <dgm:spPr/>
      <dgm:t>
        <a:bodyPr/>
        <a:lstStyle/>
        <a:p>
          <a:endParaRPr lang="en-US"/>
        </a:p>
      </dgm:t>
    </dgm:pt>
    <dgm:pt modelId="{61A06115-5F8A-40B6-B6D3-3F49B28D55F4}" type="sibTrans" cxnId="{BAB4442F-47DA-4396-8B9D-653AD0D2D474}">
      <dgm:prSet/>
      <dgm:spPr/>
      <dgm:t>
        <a:bodyPr/>
        <a:lstStyle/>
        <a:p>
          <a:endParaRPr lang="en-US"/>
        </a:p>
      </dgm:t>
    </dgm:pt>
    <dgm:pt modelId="{07F0D997-E85E-4382-9539-665EB68B3C84}" type="pres">
      <dgm:prSet presAssocID="{32AAA7C3-4FD4-4E38-9CD3-0697DF812036}" presName="Name0" presStyleCnt="0">
        <dgm:presLayoutVars>
          <dgm:dir/>
          <dgm:resizeHandles val="exact"/>
        </dgm:presLayoutVars>
      </dgm:prSet>
      <dgm:spPr/>
    </dgm:pt>
    <dgm:pt modelId="{D920CC78-54A4-40D1-9EA7-696BCE872A02}" type="pres">
      <dgm:prSet presAssocID="{32AAA7C3-4FD4-4E38-9CD3-0697DF812036}" presName="fgShape" presStyleLbl="fgShp" presStyleIdx="0" presStyleCnt="1"/>
      <dgm:spPr/>
    </dgm:pt>
    <dgm:pt modelId="{30B9EEE1-B6C3-4EDC-9C60-84F6840F00D2}" type="pres">
      <dgm:prSet presAssocID="{32AAA7C3-4FD4-4E38-9CD3-0697DF812036}" presName="linComp" presStyleCnt="0"/>
      <dgm:spPr/>
    </dgm:pt>
    <dgm:pt modelId="{BF205DEB-3570-4FCA-92A6-8B4C53038703}" type="pres">
      <dgm:prSet presAssocID="{6B660D6C-34F2-469D-B669-76181C517CBB}" presName="compNode" presStyleCnt="0"/>
      <dgm:spPr/>
    </dgm:pt>
    <dgm:pt modelId="{37690518-8DEC-4E07-B199-1B007E1D08EC}" type="pres">
      <dgm:prSet presAssocID="{6B660D6C-34F2-469D-B669-76181C517CBB}" presName="bkgdShape" presStyleLbl="node1" presStyleIdx="0" presStyleCnt="1"/>
      <dgm:spPr/>
      <dgm:t>
        <a:bodyPr/>
        <a:lstStyle/>
        <a:p>
          <a:endParaRPr lang="en-US"/>
        </a:p>
      </dgm:t>
    </dgm:pt>
    <dgm:pt modelId="{B60CFCCE-DA51-4BB8-A5EF-C4A58BE927FD}" type="pres">
      <dgm:prSet presAssocID="{6B660D6C-34F2-469D-B669-76181C517CBB}" presName="nodeTx" presStyleLbl="node1" presStyleIdx="0" presStyleCnt="1">
        <dgm:presLayoutVars>
          <dgm:bulletEnabled val="1"/>
        </dgm:presLayoutVars>
      </dgm:prSet>
      <dgm:spPr/>
      <dgm:t>
        <a:bodyPr/>
        <a:lstStyle/>
        <a:p>
          <a:endParaRPr lang="en-US"/>
        </a:p>
      </dgm:t>
    </dgm:pt>
    <dgm:pt modelId="{FB41D6C2-C796-4729-9AD3-86250DB76B3F}" type="pres">
      <dgm:prSet presAssocID="{6B660D6C-34F2-469D-B669-76181C517CBB}" presName="invisiNode" presStyleLbl="node1" presStyleIdx="0" presStyleCnt="1"/>
      <dgm:spPr/>
    </dgm:pt>
    <dgm:pt modelId="{C66C4DA9-9DD8-4D78-9E59-BE50C955E5F7}" type="pres">
      <dgm:prSet presAssocID="{6B660D6C-34F2-469D-B669-76181C517CBB}" presName="imagNode" presStyleLbl="fgImgPlace1" presStyleIdx="0" presStyleCnt="1" custScaleX="582761" custScaleY="152041"/>
      <dgm:spPr>
        <a:blipFill>
          <a:blip xmlns:r="http://schemas.openxmlformats.org/officeDocument/2006/relationships" r:embed="rId1">
            <a:extLst>
              <a:ext uri="{28A0092B-C50C-407E-A947-70E740481C1C}">
                <a14:useLocalDpi xmlns:a14="http://schemas.microsoft.com/office/drawing/2010/main" val="0"/>
              </a:ext>
            </a:extLst>
          </a:blip>
          <a:srcRect/>
          <a:stretch>
            <a:fillRect t="-177000" b="-177000"/>
          </a:stretch>
        </a:blipFill>
      </dgm:spPr>
    </dgm:pt>
  </dgm:ptLst>
  <dgm:cxnLst>
    <dgm:cxn modelId="{865855C0-7B7D-4B43-8CC1-124154B955F5}" type="presOf" srcId="{6B660D6C-34F2-469D-B669-76181C517CBB}" destId="{B60CFCCE-DA51-4BB8-A5EF-C4A58BE927FD}" srcOrd="1" destOrd="0" presId="urn:microsoft.com/office/officeart/2005/8/layout/hList7"/>
    <dgm:cxn modelId="{4C84C533-AC3A-44A2-831D-557905897925}" type="presOf" srcId="{6B660D6C-34F2-469D-B669-76181C517CBB}" destId="{37690518-8DEC-4E07-B199-1B007E1D08EC}" srcOrd="0" destOrd="0" presId="urn:microsoft.com/office/officeart/2005/8/layout/hList7"/>
    <dgm:cxn modelId="{BAB4442F-47DA-4396-8B9D-653AD0D2D474}" srcId="{32AAA7C3-4FD4-4E38-9CD3-0697DF812036}" destId="{6B660D6C-34F2-469D-B669-76181C517CBB}" srcOrd="0" destOrd="0" parTransId="{3E993610-256B-4867-8618-428BB230ED90}" sibTransId="{61A06115-5F8A-40B6-B6D3-3F49B28D55F4}"/>
    <dgm:cxn modelId="{3A65E496-A984-4245-93E2-6A8FA03579D0}" type="presOf" srcId="{32AAA7C3-4FD4-4E38-9CD3-0697DF812036}" destId="{07F0D997-E85E-4382-9539-665EB68B3C84}" srcOrd="0" destOrd="0" presId="urn:microsoft.com/office/officeart/2005/8/layout/hList7"/>
    <dgm:cxn modelId="{81D95F07-4D9C-49B0-94C6-7F9008C306DD}" type="presParOf" srcId="{07F0D997-E85E-4382-9539-665EB68B3C84}" destId="{D920CC78-54A4-40D1-9EA7-696BCE872A02}" srcOrd="0" destOrd="0" presId="urn:microsoft.com/office/officeart/2005/8/layout/hList7"/>
    <dgm:cxn modelId="{EAEF0C43-C9D2-419E-A455-CC9E1F26EEFD}" type="presParOf" srcId="{07F0D997-E85E-4382-9539-665EB68B3C84}" destId="{30B9EEE1-B6C3-4EDC-9C60-84F6840F00D2}" srcOrd="1" destOrd="0" presId="urn:microsoft.com/office/officeart/2005/8/layout/hList7"/>
    <dgm:cxn modelId="{D7F23B1B-4F2E-4031-8E26-24BC5557ABCF}" type="presParOf" srcId="{30B9EEE1-B6C3-4EDC-9C60-84F6840F00D2}" destId="{BF205DEB-3570-4FCA-92A6-8B4C53038703}" srcOrd="0" destOrd="0" presId="urn:microsoft.com/office/officeart/2005/8/layout/hList7"/>
    <dgm:cxn modelId="{49FE0A4D-5266-41A1-B008-7D76E48A6B7F}" type="presParOf" srcId="{BF205DEB-3570-4FCA-92A6-8B4C53038703}" destId="{37690518-8DEC-4E07-B199-1B007E1D08EC}" srcOrd="0" destOrd="0" presId="urn:microsoft.com/office/officeart/2005/8/layout/hList7"/>
    <dgm:cxn modelId="{BC3CB781-8D52-4042-9CE1-BA57D22268CD}" type="presParOf" srcId="{BF205DEB-3570-4FCA-92A6-8B4C53038703}" destId="{B60CFCCE-DA51-4BB8-A5EF-C4A58BE927FD}" srcOrd="1" destOrd="0" presId="urn:microsoft.com/office/officeart/2005/8/layout/hList7"/>
    <dgm:cxn modelId="{8F58A173-BE3E-4687-BB7D-9B4877C65474}" type="presParOf" srcId="{BF205DEB-3570-4FCA-92A6-8B4C53038703}" destId="{FB41D6C2-C796-4729-9AD3-86250DB76B3F}" srcOrd="2" destOrd="0" presId="urn:microsoft.com/office/officeart/2005/8/layout/hList7"/>
    <dgm:cxn modelId="{914E3B9E-2613-417E-A985-B3FD40A86390}" type="presParOf" srcId="{BF205DEB-3570-4FCA-92A6-8B4C53038703}" destId="{C66C4DA9-9DD8-4D78-9E59-BE50C955E5F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82E3C0-B150-428F-A219-8E29279ABA7E}" type="doc">
      <dgm:prSet loTypeId="urn:microsoft.com/office/officeart/2005/8/layout/vList3" loCatId="picture" qsTypeId="urn:microsoft.com/office/officeart/2005/8/quickstyle/simple1" qsCatId="simple" csTypeId="urn:microsoft.com/office/officeart/2005/8/colors/accent1_2" csCatId="accent1" phldr="1"/>
      <dgm:spPr/>
    </dgm:pt>
    <dgm:pt modelId="{3859E91E-50BF-438A-BC2D-C86B795E6CD4}">
      <dgm:prSet phldrT="[Text]"/>
      <dgm:spPr/>
      <dgm:t>
        <a:bodyPr/>
        <a:lstStyle/>
        <a:p>
          <a:r>
            <a:rPr lang="en-US" altLang="en-US" dirty="0" err="1" smtClean="0"/>
            <a:t>უმჯობესდება</a:t>
          </a:r>
          <a:r>
            <a:rPr lang="en-US" altLang="en-US" dirty="0" smtClean="0"/>
            <a:t> </a:t>
          </a:r>
          <a:r>
            <a:rPr lang="en-US" altLang="en-US" dirty="0" err="1" smtClean="0"/>
            <a:t>განწყობა</a:t>
          </a:r>
          <a:r>
            <a:rPr lang="en-US" altLang="en-US" dirty="0" smtClean="0"/>
            <a:t> </a:t>
          </a:r>
          <a:r>
            <a:rPr lang="ka-GE" altLang="en-US" dirty="0" smtClean="0"/>
            <a:t>და</a:t>
          </a:r>
          <a:r>
            <a:rPr lang="en-US" altLang="en-US" dirty="0" smtClean="0"/>
            <a:t>  </a:t>
          </a:r>
          <a:r>
            <a:rPr lang="en-US" altLang="en-US" dirty="0" err="1" smtClean="0"/>
            <a:t>შრომისუნარიანობა</a:t>
          </a:r>
          <a:r>
            <a:rPr lang="ka-GE" altLang="en-US" dirty="0" smtClean="0"/>
            <a:t>.</a:t>
          </a:r>
          <a:endParaRPr lang="en-US" dirty="0"/>
        </a:p>
      </dgm:t>
    </dgm:pt>
    <dgm:pt modelId="{F9520886-687B-4D61-A134-D97721A2692F}" type="sibTrans" cxnId="{A8B944B4-2CDB-46EF-8FF0-808D8009C772}">
      <dgm:prSet/>
      <dgm:spPr/>
      <dgm:t>
        <a:bodyPr/>
        <a:lstStyle/>
        <a:p>
          <a:endParaRPr lang="en-US"/>
        </a:p>
      </dgm:t>
    </dgm:pt>
    <dgm:pt modelId="{601A2769-E6E9-40F9-A10D-53DA2041AEFD}" type="parTrans" cxnId="{A8B944B4-2CDB-46EF-8FF0-808D8009C772}">
      <dgm:prSet/>
      <dgm:spPr/>
      <dgm:t>
        <a:bodyPr/>
        <a:lstStyle/>
        <a:p>
          <a:endParaRPr lang="en-US"/>
        </a:p>
      </dgm:t>
    </dgm:pt>
    <dgm:pt modelId="{E6B6EBE4-90AD-4715-BC02-CD8432DD5D30}">
      <dgm:prSet phldrT="[Text]"/>
      <dgm:spPr/>
      <dgm:t>
        <a:bodyPr/>
        <a:lstStyle/>
        <a:p>
          <a:r>
            <a:rPr lang="ka-GE" altLang="en-US" dirty="0" smtClean="0"/>
            <a:t>უმჯობესდება </a:t>
          </a:r>
          <a:r>
            <a:rPr lang="en-US" altLang="en-US" dirty="0" err="1" smtClean="0"/>
            <a:t>თავის</a:t>
          </a:r>
          <a:r>
            <a:rPr lang="en-US" altLang="en-US" dirty="0" smtClean="0"/>
            <a:t> </a:t>
          </a:r>
          <a:r>
            <a:rPr lang="en-US" altLang="en-US" dirty="0" err="1" smtClean="0"/>
            <a:t>ტვინის</a:t>
          </a:r>
          <a:r>
            <a:rPr lang="en-US" altLang="en-US" dirty="0" smtClean="0"/>
            <a:t> </a:t>
          </a:r>
          <a:r>
            <a:rPr lang="en-US" altLang="en-US" dirty="0" err="1" smtClean="0"/>
            <a:t>ქერქის</a:t>
          </a:r>
          <a:r>
            <a:rPr lang="en-US" altLang="en-US" dirty="0" smtClean="0"/>
            <a:t> </a:t>
          </a:r>
          <a:r>
            <a:rPr lang="en-US" altLang="en-US" dirty="0" err="1" smtClean="0"/>
            <a:t>აქტიურობა</a:t>
          </a:r>
          <a:r>
            <a:rPr lang="en-US" altLang="en-US" dirty="0" smtClean="0"/>
            <a:t>, </a:t>
          </a:r>
          <a:r>
            <a:rPr lang="en-US" altLang="en-US" dirty="0" err="1" smtClean="0"/>
            <a:t>ნივთიერებათა</a:t>
          </a:r>
          <a:r>
            <a:rPr lang="en-US" altLang="en-US" dirty="0" smtClean="0"/>
            <a:t> </a:t>
          </a:r>
          <a:r>
            <a:rPr lang="en-US" altLang="en-US" dirty="0" err="1" smtClean="0"/>
            <a:t>ცვლა</a:t>
          </a:r>
          <a:r>
            <a:rPr lang="en-US" altLang="en-US" dirty="0" smtClean="0"/>
            <a:t>, </a:t>
          </a:r>
          <a:r>
            <a:rPr lang="en-US" altLang="en-US" dirty="0" err="1" smtClean="0"/>
            <a:t>სუნთქვა</a:t>
          </a:r>
          <a:r>
            <a:rPr lang="en-US" altLang="en-US" dirty="0" smtClean="0"/>
            <a:t> </a:t>
          </a:r>
          <a:r>
            <a:rPr lang="en-US" altLang="en-US" dirty="0" err="1" smtClean="0"/>
            <a:t>და</a:t>
          </a:r>
          <a:r>
            <a:rPr lang="en-US" altLang="en-US" dirty="0" smtClean="0"/>
            <a:t> </a:t>
          </a:r>
          <a:r>
            <a:rPr lang="en-US" altLang="en-US" dirty="0" err="1" smtClean="0"/>
            <a:t>სისხლის</a:t>
          </a:r>
          <a:r>
            <a:rPr lang="en-US" altLang="en-US" dirty="0" smtClean="0"/>
            <a:t> </a:t>
          </a:r>
          <a:r>
            <a:rPr lang="en-US" altLang="en-US" dirty="0" err="1" smtClean="0"/>
            <a:t>მიმოქცევა</a:t>
          </a:r>
          <a:r>
            <a:rPr lang="en-US" altLang="en-US" dirty="0" smtClean="0"/>
            <a:t>, </a:t>
          </a:r>
          <a:r>
            <a:rPr lang="en-US" altLang="en-US" dirty="0" err="1" smtClean="0"/>
            <a:t>ფიზიოლოგიური</a:t>
          </a:r>
          <a:r>
            <a:rPr lang="en-US" altLang="en-US" dirty="0" smtClean="0"/>
            <a:t> </a:t>
          </a:r>
          <a:r>
            <a:rPr lang="en-US" altLang="en-US" dirty="0" err="1" smtClean="0"/>
            <a:t>რეაქციები</a:t>
          </a:r>
          <a:r>
            <a:rPr lang="en-US" altLang="en-US" dirty="0" smtClean="0"/>
            <a:t> </a:t>
          </a:r>
          <a:r>
            <a:rPr lang="en-US" altLang="en-US" dirty="0" err="1" smtClean="0"/>
            <a:t>ხდება</a:t>
          </a:r>
          <a:r>
            <a:rPr lang="en-US" altLang="en-US" dirty="0" smtClean="0"/>
            <a:t> </a:t>
          </a:r>
          <a:r>
            <a:rPr lang="en-US" altLang="en-US" dirty="0" err="1" smtClean="0"/>
            <a:t>ეფექტური</a:t>
          </a:r>
          <a:r>
            <a:rPr lang="ka-GE" altLang="en-US" dirty="0" smtClean="0"/>
            <a:t>;</a:t>
          </a:r>
          <a:endParaRPr lang="en-US" dirty="0"/>
        </a:p>
      </dgm:t>
    </dgm:pt>
    <dgm:pt modelId="{03510850-04DF-4E7E-82A3-39CD7DDB6AB3}" type="sibTrans" cxnId="{99CEA406-FDEA-4AA7-A80F-EDB7B4B07A38}">
      <dgm:prSet/>
      <dgm:spPr/>
      <dgm:t>
        <a:bodyPr/>
        <a:lstStyle/>
        <a:p>
          <a:endParaRPr lang="en-US"/>
        </a:p>
      </dgm:t>
    </dgm:pt>
    <dgm:pt modelId="{0A98CD41-09CD-495C-8F66-ED087319CE65}" type="parTrans" cxnId="{99CEA406-FDEA-4AA7-A80F-EDB7B4B07A38}">
      <dgm:prSet/>
      <dgm:spPr/>
      <dgm:t>
        <a:bodyPr/>
        <a:lstStyle/>
        <a:p>
          <a:endParaRPr lang="en-US"/>
        </a:p>
      </dgm:t>
    </dgm:pt>
    <dgm:pt modelId="{4A21AF89-3FA1-4479-8790-76EA6E18A079}">
      <dgm:prSet phldrT="[Text]" custT="1"/>
      <dgm:spPr/>
      <dgm:t>
        <a:bodyPr/>
        <a:lstStyle/>
        <a:p>
          <a:r>
            <a:rPr lang="en-US" altLang="en-US" sz="2800" dirty="0" err="1" smtClean="0"/>
            <a:t>სასიამოვნო</a:t>
          </a:r>
          <a:r>
            <a:rPr lang="en-US" altLang="en-US" sz="2800" dirty="0" smtClean="0"/>
            <a:t> </a:t>
          </a:r>
          <a:r>
            <a:rPr lang="en-US" altLang="en-US" sz="2800" dirty="0" err="1" smtClean="0"/>
            <a:t>ემოციები</a:t>
          </a:r>
          <a:r>
            <a:rPr lang="ka-GE" altLang="en-US" sz="2800" dirty="0" smtClean="0"/>
            <a:t>;</a:t>
          </a:r>
          <a:endParaRPr lang="en-US" sz="2800" dirty="0"/>
        </a:p>
      </dgm:t>
    </dgm:pt>
    <dgm:pt modelId="{5D9BDB38-3934-48F0-AB41-91D52BFD61E5}" type="sibTrans" cxnId="{59036E64-3D75-4187-9F7B-92965451990A}">
      <dgm:prSet/>
      <dgm:spPr/>
      <dgm:t>
        <a:bodyPr/>
        <a:lstStyle/>
        <a:p>
          <a:endParaRPr lang="en-US"/>
        </a:p>
      </dgm:t>
    </dgm:pt>
    <dgm:pt modelId="{BC39B997-F9FB-41ED-A6CA-A1AC0FEF8067}" type="parTrans" cxnId="{59036E64-3D75-4187-9F7B-92965451990A}">
      <dgm:prSet/>
      <dgm:spPr/>
      <dgm:t>
        <a:bodyPr/>
        <a:lstStyle/>
        <a:p>
          <a:endParaRPr lang="en-US"/>
        </a:p>
      </dgm:t>
    </dgm:pt>
    <dgm:pt modelId="{1738053A-1F22-495B-BA7B-18D293882190}" type="pres">
      <dgm:prSet presAssocID="{0882E3C0-B150-428F-A219-8E29279ABA7E}" presName="linearFlow" presStyleCnt="0">
        <dgm:presLayoutVars>
          <dgm:dir/>
          <dgm:resizeHandles val="exact"/>
        </dgm:presLayoutVars>
      </dgm:prSet>
      <dgm:spPr/>
    </dgm:pt>
    <dgm:pt modelId="{26D70D67-5CB8-4092-9E35-E77EC351C442}" type="pres">
      <dgm:prSet presAssocID="{4A21AF89-3FA1-4479-8790-76EA6E18A079}" presName="composite" presStyleCnt="0"/>
      <dgm:spPr/>
    </dgm:pt>
    <dgm:pt modelId="{5CAD4164-E20B-4443-93CC-F4CAB877132B}" type="pres">
      <dgm:prSet presAssocID="{4A21AF89-3FA1-4479-8790-76EA6E18A07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610CCD5-5223-42CE-85A2-A3B6D562BA0F}" type="pres">
      <dgm:prSet presAssocID="{4A21AF89-3FA1-4479-8790-76EA6E18A079}" presName="txShp" presStyleLbl="node1" presStyleIdx="0" presStyleCnt="3">
        <dgm:presLayoutVars>
          <dgm:bulletEnabled val="1"/>
        </dgm:presLayoutVars>
      </dgm:prSet>
      <dgm:spPr/>
      <dgm:t>
        <a:bodyPr/>
        <a:lstStyle/>
        <a:p>
          <a:endParaRPr lang="en-US"/>
        </a:p>
      </dgm:t>
    </dgm:pt>
    <dgm:pt modelId="{6D2914A7-8E09-4241-AD20-4FD3667C9105}" type="pres">
      <dgm:prSet presAssocID="{5D9BDB38-3934-48F0-AB41-91D52BFD61E5}" presName="spacing" presStyleCnt="0"/>
      <dgm:spPr/>
    </dgm:pt>
    <dgm:pt modelId="{FD300AC9-09EA-4A74-BFBD-28DA2EAB6954}" type="pres">
      <dgm:prSet presAssocID="{E6B6EBE4-90AD-4715-BC02-CD8432DD5D30}" presName="composite" presStyleCnt="0"/>
      <dgm:spPr/>
    </dgm:pt>
    <dgm:pt modelId="{4FD06134-0304-4D95-AA1B-4684376BB6CA}" type="pres">
      <dgm:prSet presAssocID="{E6B6EBE4-90AD-4715-BC02-CD8432DD5D30}"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dgm:spPr>
      <dgm:t>
        <a:bodyPr/>
        <a:lstStyle/>
        <a:p>
          <a:endParaRPr lang="en-US"/>
        </a:p>
      </dgm:t>
    </dgm:pt>
    <dgm:pt modelId="{ABDC99C0-E923-49F4-8E69-F870E4E7540E}" type="pres">
      <dgm:prSet presAssocID="{E6B6EBE4-90AD-4715-BC02-CD8432DD5D30}" presName="txShp" presStyleLbl="node1" presStyleIdx="1" presStyleCnt="3">
        <dgm:presLayoutVars>
          <dgm:bulletEnabled val="1"/>
        </dgm:presLayoutVars>
      </dgm:prSet>
      <dgm:spPr/>
      <dgm:t>
        <a:bodyPr/>
        <a:lstStyle/>
        <a:p>
          <a:endParaRPr lang="en-US"/>
        </a:p>
      </dgm:t>
    </dgm:pt>
    <dgm:pt modelId="{4259AAE7-0B06-4C55-9541-0D22DBFF1CAC}" type="pres">
      <dgm:prSet presAssocID="{03510850-04DF-4E7E-82A3-39CD7DDB6AB3}" presName="spacing" presStyleCnt="0"/>
      <dgm:spPr/>
    </dgm:pt>
    <dgm:pt modelId="{F0017A41-544B-43DB-9F16-D3CBE79DB822}" type="pres">
      <dgm:prSet presAssocID="{3859E91E-50BF-438A-BC2D-C86B795E6CD4}" presName="composite" presStyleCnt="0"/>
      <dgm:spPr/>
    </dgm:pt>
    <dgm:pt modelId="{562233C0-8DB5-4347-BDA3-4D93C17A4BD3}" type="pres">
      <dgm:prSet presAssocID="{3859E91E-50BF-438A-BC2D-C86B795E6CD4}"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D8F23FED-1E31-4FC3-8D77-02DF3112DA2A}" type="pres">
      <dgm:prSet presAssocID="{3859E91E-50BF-438A-BC2D-C86B795E6CD4}" presName="txShp" presStyleLbl="node1" presStyleIdx="2" presStyleCnt="3">
        <dgm:presLayoutVars>
          <dgm:bulletEnabled val="1"/>
        </dgm:presLayoutVars>
      </dgm:prSet>
      <dgm:spPr/>
      <dgm:t>
        <a:bodyPr/>
        <a:lstStyle/>
        <a:p>
          <a:endParaRPr lang="en-US"/>
        </a:p>
      </dgm:t>
    </dgm:pt>
  </dgm:ptLst>
  <dgm:cxnLst>
    <dgm:cxn modelId="{99CEA406-FDEA-4AA7-A80F-EDB7B4B07A38}" srcId="{0882E3C0-B150-428F-A219-8E29279ABA7E}" destId="{E6B6EBE4-90AD-4715-BC02-CD8432DD5D30}" srcOrd="1" destOrd="0" parTransId="{0A98CD41-09CD-495C-8F66-ED087319CE65}" sibTransId="{03510850-04DF-4E7E-82A3-39CD7DDB6AB3}"/>
    <dgm:cxn modelId="{59036E64-3D75-4187-9F7B-92965451990A}" srcId="{0882E3C0-B150-428F-A219-8E29279ABA7E}" destId="{4A21AF89-3FA1-4479-8790-76EA6E18A079}" srcOrd="0" destOrd="0" parTransId="{BC39B997-F9FB-41ED-A6CA-A1AC0FEF8067}" sibTransId="{5D9BDB38-3934-48F0-AB41-91D52BFD61E5}"/>
    <dgm:cxn modelId="{B0B0400D-9531-4F75-BBE9-F58E2C7E718E}" type="presOf" srcId="{3859E91E-50BF-438A-BC2D-C86B795E6CD4}" destId="{D8F23FED-1E31-4FC3-8D77-02DF3112DA2A}" srcOrd="0" destOrd="0" presId="urn:microsoft.com/office/officeart/2005/8/layout/vList3"/>
    <dgm:cxn modelId="{A00ADDC2-0C46-4EAF-BC8C-758E0C3E8F5B}" type="presOf" srcId="{4A21AF89-3FA1-4479-8790-76EA6E18A079}" destId="{4610CCD5-5223-42CE-85A2-A3B6D562BA0F}" srcOrd="0" destOrd="0" presId="urn:microsoft.com/office/officeart/2005/8/layout/vList3"/>
    <dgm:cxn modelId="{6DBAE6FF-0FF3-425D-9675-99D286AF63E8}" type="presOf" srcId="{0882E3C0-B150-428F-A219-8E29279ABA7E}" destId="{1738053A-1F22-495B-BA7B-18D293882190}" srcOrd="0" destOrd="0" presId="urn:microsoft.com/office/officeart/2005/8/layout/vList3"/>
    <dgm:cxn modelId="{A8B944B4-2CDB-46EF-8FF0-808D8009C772}" srcId="{0882E3C0-B150-428F-A219-8E29279ABA7E}" destId="{3859E91E-50BF-438A-BC2D-C86B795E6CD4}" srcOrd="2" destOrd="0" parTransId="{601A2769-E6E9-40F9-A10D-53DA2041AEFD}" sibTransId="{F9520886-687B-4D61-A134-D97721A2692F}"/>
    <dgm:cxn modelId="{B1A23C66-922E-42EC-94EB-B0625682E7A4}" type="presOf" srcId="{E6B6EBE4-90AD-4715-BC02-CD8432DD5D30}" destId="{ABDC99C0-E923-49F4-8E69-F870E4E7540E}" srcOrd="0" destOrd="0" presId="urn:microsoft.com/office/officeart/2005/8/layout/vList3"/>
    <dgm:cxn modelId="{19E00617-E28A-469D-ACD2-D9978AEACF6E}" type="presParOf" srcId="{1738053A-1F22-495B-BA7B-18D293882190}" destId="{26D70D67-5CB8-4092-9E35-E77EC351C442}" srcOrd="0" destOrd="0" presId="urn:microsoft.com/office/officeart/2005/8/layout/vList3"/>
    <dgm:cxn modelId="{C7E71EE0-40A3-4698-B334-54E4C285F126}" type="presParOf" srcId="{26D70D67-5CB8-4092-9E35-E77EC351C442}" destId="{5CAD4164-E20B-4443-93CC-F4CAB877132B}" srcOrd="0" destOrd="0" presId="urn:microsoft.com/office/officeart/2005/8/layout/vList3"/>
    <dgm:cxn modelId="{13098FD0-51FB-4B32-B61C-50110F47C70F}" type="presParOf" srcId="{26D70D67-5CB8-4092-9E35-E77EC351C442}" destId="{4610CCD5-5223-42CE-85A2-A3B6D562BA0F}" srcOrd="1" destOrd="0" presId="urn:microsoft.com/office/officeart/2005/8/layout/vList3"/>
    <dgm:cxn modelId="{2951BED6-5FAD-4161-903D-FB82B6DD428B}" type="presParOf" srcId="{1738053A-1F22-495B-BA7B-18D293882190}" destId="{6D2914A7-8E09-4241-AD20-4FD3667C9105}" srcOrd="1" destOrd="0" presId="urn:microsoft.com/office/officeart/2005/8/layout/vList3"/>
    <dgm:cxn modelId="{DB88F36C-2B1D-4989-BC4E-B3C11D36F87B}" type="presParOf" srcId="{1738053A-1F22-495B-BA7B-18D293882190}" destId="{FD300AC9-09EA-4A74-BFBD-28DA2EAB6954}" srcOrd="2" destOrd="0" presId="urn:microsoft.com/office/officeart/2005/8/layout/vList3"/>
    <dgm:cxn modelId="{E2F117C9-134E-41FA-937E-194DF70A918C}" type="presParOf" srcId="{FD300AC9-09EA-4A74-BFBD-28DA2EAB6954}" destId="{4FD06134-0304-4D95-AA1B-4684376BB6CA}" srcOrd="0" destOrd="0" presId="urn:microsoft.com/office/officeart/2005/8/layout/vList3"/>
    <dgm:cxn modelId="{AE7382C2-9B43-4F06-9267-44276E85313C}" type="presParOf" srcId="{FD300AC9-09EA-4A74-BFBD-28DA2EAB6954}" destId="{ABDC99C0-E923-49F4-8E69-F870E4E7540E}" srcOrd="1" destOrd="0" presId="urn:microsoft.com/office/officeart/2005/8/layout/vList3"/>
    <dgm:cxn modelId="{B20B2F95-EE25-42EA-9A50-36E815C1B453}" type="presParOf" srcId="{1738053A-1F22-495B-BA7B-18D293882190}" destId="{4259AAE7-0B06-4C55-9541-0D22DBFF1CAC}" srcOrd="3" destOrd="0" presId="urn:microsoft.com/office/officeart/2005/8/layout/vList3"/>
    <dgm:cxn modelId="{1446CCC2-BD0F-42CD-AA1D-8FC6147B53A8}" type="presParOf" srcId="{1738053A-1F22-495B-BA7B-18D293882190}" destId="{F0017A41-544B-43DB-9F16-D3CBE79DB822}" srcOrd="4" destOrd="0" presId="urn:microsoft.com/office/officeart/2005/8/layout/vList3"/>
    <dgm:cxn modelId="{7D1E75FD-F0E4-484E-A202-A24099D74675}" type="presParOf" srcId="{F0017A41-544B-43DB-9F16-D3CBE79DB822}" destId="{562233C0-8DB5-4347-BDA3-4D93C17A4BD3}" srcOrd="0" destOrd="0" presId="urn:microsoft.com/office/officeart/2005/8/layout/vList3"/>
    <dgm:cxn modelId="{A57C59F1-3D34-4E52-82CF-E0FCC7A4C60E}" type="presParOf" srcId="{F0017A41-544B-43DB-9F16-D3CBE79DB822}" destId="{D8F23FED-1E31-4FC3-8D77-02DF3112DA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F9162A-3FF8-4CF1-8015-B30C65FA77A6}" type="doc">
      <dgm:prSet loTypeId="urn:microsoft.com/office/officeart/2005/8/layout/hList7" loCatId="picture" qsTypeId="urn:microsoft.com/office/officeart/2005/8/quickstyle/simple1" qsCatId="simple" csTypeId="urn:microsoft.com/office/officeart/2005/8/colors/accent1_2" csCatId="accent1" phldr="1"/>
      <dgm:spPr/>
    </dgm:pt>
    <dgm:pt modelId="{B681B96D-128D-4EA1-9673-FEA35B10549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altLang="en-US" sz="28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altLang="en-US" sz="3200" b="1" dirty="0" err="1" smtClean="0"/>
            <a:t>სხეულის</a:t>
          </a:r>
          <a:r>
            <a:rPr lang="en-US" altLang="en-US" sz="3200" b="1" dirty="0" smtClean="0"/>
            <a:t>, </a:t>
          </a:r>
          <a:r>
            <a:rPr lang="en-US" altLang="en-US" sz="3200" b="1" dirty="0" err="1" smtClean="0"/>
            <a:t>გონების</a:t>
          </a:r>
          <a:r>
            <a:rPr lang="en-US" altLang="en-US" sz="3200" b="1" dirty="0" smtClean="0"/>
            <a:t> </a:t>
          </a:r>
          <a:r>
            <a:rPr lang="en-US" altLang="en-US" sz="3200" b="1" dirty="0" err="1" smtClean="0"/>
            <a:t>და</a:t>
          </a:r>
          <a:r>
            <a:rPr lang="en-US" altLang="en-US" sz="3200" b="1" dirty="0" smtClean="0"/>
            <a:t> </a:t>
          </a:r>
          <a:r>
            <a:rPr lang="en-US" altLang="en-US" sz="3200" b="1" dirty="0" err="1" smtClean="0"/>
            <a:t>სულის</a:t>
          </a:r>
          <a:r>
            <a:rPr lang="en-US" altLang="en-US" sz="3200" b="1" dirty="0" smtClean="0"/>
            <a:t> </a:t>
          </a:r>
          <a:r>
            <a:rPr lang="en-US" altLang="en-US" sz="3200" b="1" dirty="0" err="1" smtClean="0"/>
            <a:t>ერთიანობის</a:t>
          </a:r>
          <a:r>
            <a:rPr lang="en-US" altLang="en-US" sz="3200" b="1" dirty="0" smtClean="0"/>
            <a:t> </a:t>
          </a:r>
          <a:r>
            <a:rPr lang="en-US" altLang="en-US" sz="3200" b="1" dirty="0" err="1" smtClean="0"/>
            <a:t>მეშვეობით</a:t>
          </a:r>
          <a:r>
            <a:rPr lang="en-US" altLang="en-US" sz="3200" b="1" dirty="0" smtClean="0"/>
            <a:t>, </a:t>
          </a:r>
          <a:r>
            <a:rPr lang="en-US" altLang="en-US" sz="3200" b="1" dirty="0" err="1" smtClean="0"/>
            <a:t>ცეკვით</a:t>
          </a:r>
          <a:r>
            <a:rPr lang="en-US" altLang="en-US" sz="3200" b="1" dirty="0" smtClean="0"/>
            <a:t> </a:t>
          </a:r>
          <a:r>
            <a:rPr lang="en-US" altLang="en-US" sz="3200" b="1" dirty="0" err="1" smtClean="0"/>
            <a:t>მოძრაობითი</a:t>
          </a:r>
          <a:r>
            <a:rPr lang="ka-GE" altLang="en-US" sz="3200" b="1" dirty="0" smtClean="0"/>
            <a:t> </a:t>
          </a:r>
          <a:r>
            <a:rPr lang="en-US" altLang="en-US" sz="3200" b="1" dirty="0" err="1" smtClean="0"/>
            <a:t>თერაპია</a:t>
          </a:r>
          <a:r>
            <a:rPr lang="en-US" altLang="en-US" sz="3200" b="1" dirty="0" smtClean="0"/>
            <a:t> </a:t>
          </a:r>
          <a:r>
            <a:rPr lang="en-US" altLang="en-US" sz="3200" b="0" dirty="0" smtClean="0"/>
            <a:t> </a:t>
          </a:r>
          <a:r>
            <a:rPr lang="en-US" altLang="en-US" sz="3200" b="0" dirty="0" err="1" smtClean="0"/>
            <a:t>უზრუნველყოფს</a:t>
          </a:r>
          <a:r>
            <a:rPr lang="en-US" altLang="en-US" sz="3200" b="0" dirty="0" smtClean="0"/>
            <a:t>  </a:t>
          </a:r>
          <a:r>
            <a:rPr lang="en-US" altLang="en-US" sz="3200" b="0" dirty="0" err="1" smtClean="0"/>
            <a:t>გრძნობის</a:t>
          </a:r>
          <a:r>
            <a:rPr lang="en-US" altLang="en-US" sz="3200" b="0" dirty="0" smtClean="0"/>
            <a:t>, </a:t>
          </a:r>
          <a:r>
            <a:rPr lang="en-US" altLang="en-US" sz="3200" b="0" dirty="0" err="1" smtClean="0"/>
            <a:t>განწყობის</a:t>
          </a:r>
          <a:r>
            <a:rPr lang="en-US" altLang="en-US" sz="3200" b="0" dirty="0" smtClean="0"/>
            <a:t> </a:t>
          </a:r>
          <a:r>
            <a:rPr lang="en-US" altLang="en-US" sz="3200" b="0" dirty="0" err="1" smtClean="0"/>
            <a:t>და</a:t>
          </a:r>
          <a:r>
            <a:rPr lang="en-US" altLang="en-US" sz="3200" b="0" dirty="0" smtClean="0"/>
            <a:t> </a:t>
          </a:r>
          <a:r>
            <a:rPr lang="en-US" altLang="en-US" sz="3200" b="0" dirty="0" err="1" smtClean="0"/>
            <a:t>განცდის</a:t>
          </a:r>
          <a:r>
            <a:rPr lang="en-US" altLang="en-US" sz="3200" b="0" dirty="0" smtClean="0"/>
            <a:t> </a:t>
          </a:r>
          <a:r>
            <a:rPr lang="en-US" altLang="en-US" sz="3200" b="0" dirty="0" err="1" smtClean="0"/>
            <a:t>ჩამოყალიბებას</a:t>
          </a:r>
          <a:endParaRPr lang="en-US" altLang="en-US" sz="3200" b="0" dirty="0" smtClean="0"/>
        </a:p>
        <a:p>
          <a:pPr defTabSz="889000">
            <a:lnSpc>
              <a:spcPct val="90000"/>
            </a:lnSpc>
            <a:spcBef>
              <a:spcPct val="0"/>
            </a:spcBef>
            <a:spcAft>
              <a:spcPct val="35000"/>
            </a:spcAft>
          </a:pPr>
          <a:endParaRPr lang="en-US" sz="3200" b="0" dirty="0"/>
        </a:p>
      </dgm:t>
    </dgm:pt>
    <dgm:pt modelId="{CB77B196-528E-4485-85B9-6605B1CA334C}" type="parTrans" cxnId="{1790C6B7-5BE4-4F04-8681-055E21DA3CAE}">
      <dgm:prSet/>
      <dgm:spPr/>
      <dgm:t>
        <a:bodyPr/>
        <a:lstStyle/>
        <a:p>
          <a:endParaRPr lang="en-US"/>
        </a:p>
      </dgm:t>
    </dgm:pt>
    <dgm:pt modelId="{33F77C90-C230-4738-B82C-9DD1D9C8FEBF}" type="sibTrans" cxnId="{1790C6B7-5BE4-4F04-8681-055E21DA3CAE}">
      <dgm:prSet/>
      <dgm:spPr/>
      <dgm:t>
        <a:bodyPr/>
        <a:lstStyle/>
        <a:p>
          <a:endParaRPr lang="en-US"/>
        </a:p>
      </dgm:t>
    </dgm:pt>
    <dgm:pt modelId="{0AF936B9-96DD-4AA6-9BA2-BCEE21608F12}" type="pres">
      <dgm:prSet presAssocID="{EBF9162A-3FF8-4CF1-8015-B30C65FA77A6}" presName="Name0" presStyleCnt="0">
        <dgm:presLayoutVars>
          <dgm:dir/>
          <dgm:resizeHandles val="exact"/>
        </dgm:presLayoutVars>
      </dgm:prSet>
      <dgm:spPr/>
    </dgm:pt>
    <dgm:pt modelId="{80780324-824D-4C67-A593-5D74B4F94690}" type="pres">
      <dgm:prSet presAssocID="{EBF9162A-3FF8-4CF1-8015-B30C65FA77A6}" presName="fgShape" presStyleLbl="fgShp" presStyleIdx="0" presStyleCnt="1" custFlipVert="1" custScaleY="30327"/>
      <dgm:spPr/>
    </dgm:pt>
    <dgm:pt modelId="{EF32F3C9-7F25-4C89-AD29-2706B917480E}" type="pres">
      <dgm:prSet presAssocID="{EBF9162A-3FF8-4CF1-8015-B30C65FA77A6}" presName="linComp" presStyleCnt="0"/>
      <dgm:spPr/>
    </dgm:pt>
    <dgm:pt modelId="{2F024D7D-FF9F-47A0-8918-8338464112A2}" type="pres">
      <dgm:prSet presAssocID="{B681B96D-128D-4EA1-9673-FEA35B105499}" presName="compNode" presStyleCnt="0"/>
      <dgm:spPr/>
    </dgm:pt>
    <dgm:pt modelId="{A5646C1F-6B49-4FEC-B17C-59817C7C8D52}" type="pres">
      <dgm:prSet presAssocID="{B681B96D-128D-4EA1-9673-FEA35B105499}" presName="bkgdShape" presStyleLbl="node1" presStyleIdx="0" presStyleCnt="1" custLinFactNeighborX="99783"/>
      <dgm:spPr/>
      <dgm:t>
        <a:bodyPr/>
        <a:lstStyle/>
        <a:p>
          <a:endParaRPr lang="en-US"/>
        </a:p>
      </dgm:t>
    </dgm:pt>
    <dgm:pt modelId="{56141B10-4D56-4B80-B10A-0E71F48C592D}" type="pres">
      <dgm:prSet presAssocID="{B681B96D-128D-4EA1-9673-FEA35B105499}" presName="nodeTx" presStyleLbl="node1" presStyleIdx="0" presStyleCnt="1">
        <dgm:presLayoutVars>
          <dgm:bulletEnabled val="1"/>
        </dgm:presLayoutVars>
      </dgm:prSet>
      <dgm:spPr/>
      <dgm:t>
        <a:bodyPr/>
        <a:lstStyle/>
        <a:p>
          <a:endParaRPr lang="en-US"/>
        </a:p>
      </dgm:t>
    </dgm:pt>
    <dgm:pt modelId="{BC7EAD5A-C275-4143-8BB0-687F5685FC21}" type="pres">
      <dgm:prSet presAssocID="{B681B96D-128D-4EA1-9673-FEA35B105499}" presName="invisiNode" presStyleLbl="node1" presStyleIdx="0" presStyleCnt="1"/>
      <dgm:spPr/>
    </dgm:pt>
    <dgm:pt modelId="{F93F6EAB-12FF-4EAD-9EA1-FA3D39B11EAB}" type="pres">
      <dgm:prSet presAssocID="{B681B96D-128D-4EA1-9673-FEA35B105499}" presName="imagNode" presStyleLbl="fgImgPlace1" presStyleIdx="0" presStyleCnt="1" custScaleX="116470" custScaleY="136036" custLinFactX="-100000" custLinFactNeighborX="-19370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1790C6B7-5BE4-4F04-8681-055E21DA3CAE}" srcId="{EBF9162A-3FF8-4CF1-8015-B30C65FA77A6}" destId="{B681B96D-128D-4EA1-9673-FEA35B105499}" srcOrd="0" destOrd="0" parTransId="{CB77B196-528E-4485-85B9-6605B1CA334C}" sibTransId="{33F77C90-C230-4738-B82C-9DD1D9C8FEBF}"/>
    <dgm:cxn modelId="{8EA3F47B-78C2-40F2-B0FA-DDADDEB5E5F1}" type="presOf" srcId="{B681B96D-128D-4EA1-9673-FEA35B105499}" destId="{A5646C1F-6B49-4FEC-B17C-59817C7C8D52}" srcOrd="0" destOrd="0" presId="urn:microsoft.com/office/officeart/2005/8/layout/hList7"/>
    <dgm:cxn modelId="{83DCD93F-DB80-4DA1-9723-E063C9AA6550}" type="presOf" srcId="{B681B96D-128D-4EA1-9673-FEA35B105499}" destId="{56141B10-4D56-4B80-B10A-0E71F48C592D}" srcOrd="1" destOrd="0" presId="urn:microsoft.com/office/officeart/2005/8/layout/hList7"/>
    <dgm:cxn modelId="{CC6EC8FE-15A2-463B-87F5-C9AFD1AD6CCC}" type="presOf" srcId="{EBF9162A-3FF8-4CF1-8015-B30C65FA77A6}" destId="{0AF936B9-96DD-4AA6-9BA2-BCEE21608F12}" srcOrd="0" destOrd="0" presId="urn:microsoft.com/office/officeart/2005/8/layout/hList7"/>
    <dgm:cxn modelId="{0A018D3A-ABE2-499E-8EC0-13209230A19D}" type="presParOf" srcId="{0AF936B9-96DD-4AA6-9BA2-BCEE21608F12}" destId="{80780324-824D-4C67-A593-5D74B4F94690}" srcOrd="0" destOrd="0" presId="urn:microsoft.com/office/officeart/2005/8/layout/hList7"/>
    <dgm:cxn modelId="{24638371-B451-4C96-957F-CCE1234AF7A6}" type="presParOf" srcId="{0AF936B9-96DD-4AA6-9BA2-BCEE21608F12}" destId="{EF32F3C9-7F25-4C89-AD29-2706B917480E}" srcOrd="1" destOrd="0" presId="urn:microsoft.com/office/officeart/2005/8/layout/hList7"/>
    <dgm:cxn modelId="{A77D3AC7-9AC7-4691-87E4-44850EA3B194}" type="presParOf" srcId="{EF32F3C9-7F25-4C89-AD29-2706B917480E}" destId="{2F024D7D-FF9F-47A0-8918-8338464112A2}" srcOrd="0" destOrd="0" presId="urn:microsoft.com/office/officeart/2005/8/layout/hList7"/>
    <dgm:cxn modelId="{1A7FAA60-18EF-4B6D-83A1-2CCC124D0E21}" type="presParOf" srcId="{2F024D7D-FF9F-47A0-8918-8338464112A2}" destId="{A5646C1F-6B49-4FEC-B17C-59817C7C8D52}" srcOrd="0" destOrd="0" presId="urn:microsoft.com/office/officeart/2005/8/layout/hList7"/>
    <dgm:cxn modelId="{39A46AC3-3E8B-4376-A955-445824372755}" type="presParOf" srcId="{2F024D7D-FF9F-47A0-8918-8338464112A2}" destId="{56141B10-4D56-4B80-B10A-0E71F48C592D}" srcOrd="1" destOrd="0" presId="urn:microsoft.com/office/officeart/2005/8/layout/hList7"/>
    <dgm:cxn modelId="{B0981B13-F50A-4DFB-A571-D35795E97FD2}" type="presParOf" srcId="{2F024D7D-FF9F-47A0-8918-8338464112A2}" destId="{BC7EAD5A-C275-4143-8BB0-687F5685FC21}" srcOrd="2" destOrd="0" presId="urn:microsoft.com/office/officeart/2005/8/layout/hList7"/>
    <dgm:cxn modelId="{3C2D819F-2C6D-46A8-9A60-AFF6B157DAA8}" type="presParOf" srcId="{2F024D7D-FF9F-47A0-8918-8338464112A2}" destId="{F93F6EAB-12FF-4EAD-9EA1-FA3D39B11EA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C7F96-287C-4ADF-AF4E-15C744FE2BFA}">
      <dsp:nvSpPr>
        <dsp:cNvPr id="0" name=""/>
        <dsp:cNvSpPr/>
      </dsp:nvSpPr>
      <dsp:spPr>
        <a:xfrm>
          <a:off x="3007766" y="483260"/>
          <a:ext cx="5188648" cy="5188648"/>
        </a:xfrm>
        <a:prstGeom prst="pie">
          <a:avLst>
            <a:gd name="adj1" fmla="val 16200000"/>
            <a:gd name="adj2" fmla="val 540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a-GE" sz="2000" kern="1200" dirty="0" smtClean="0"/>
            <a:t>ანალიტიკური შემოქმედება</a:t>
          </a:r>
          <a:endParaRPr lang="en-US" sz="2000" kern="1200" dirty="0"/>
        </a:p>
      </dsp:txBody>
      <dsp:txXfrm>
        <a:off x="5602091" y="1255381"/>
        <a:ext cx="1822204" cy="3644408"/>
      </dsp:txXfrm>
    </dsp:sp>
    <dsp:sp modelId="{F451E9A4-2130-4B88-A0BA-FBA253C1B1D3}">
      <dsp:nvSpPr>
        <dsp:cNvPr id="0" name=""/>
        <dsp:cNvSpPr/>
      </dsp:nvSpPr>
      <dsp:spPr>
        <a:xfrm>
          <a:off x="3029483" y="468421"/>
          <a:ext cx="5153936" cy="5188648"/>
        </a:xfrm>
        <a:prstGeom prst="pie">
          <a:avLst>
            <a:gd name="adj1" fmla="val 5400000"/>
            <a:gd name="adj2" fmla="val 16200000"/>
          </a:avLst>
        </a:prstGeom>
        <a:solidFill>
          <a:schemeClr val="accent1">
            <a:shade val="80000"/>
            <a:hueOff val="271263"/>
            <a:satOff val="5175"/>
            <a:lumOff val="2285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a-GE" sz="2000" kern="1200" dirty="0" smtClean="0"/>
            <a:t>ინტუიციური </a:t>
          </a:r>
          <a:r>
            <a:rPr lang="ka-GE" sz="2000" kern="1200" dirty="0" smtClean="0"/>
            <a:t>შემოქმედება</a:t>
          </a:r>
          <a:endParaRPr lang="en-US" sz="2000" kern="1200" dirty="0"/>
        </a:p>
      </dsp:txBody>
      <dsp:txXfrm>
        <a:off x="3765760" y="1240541"/>
        <a:ext cx="1810013" cy="36444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97A8BE-7B6F-41CE-8FC6-C17BF5E88983}" type="datetimeFigureOut">
              <a:rPr lang="en-US" smtClean="0"/>
              <a:t>6/25/2018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D5294-6729-468A-9735-DA04EB0239F1}" type="slidenum">
              <a:rPr lang="en-US" smtClean="0"/>
              <a:t>‹#›</a:t>
            </a:fld>
            <a:endParaRPr lang="en-US"/>
          </a:p>
        </p:txBody>
      </p:sp>
    </p:spTree>
    <p:extLst>
      <p:ext uri="{BB962C8B-B14F-4D97-AF65-F5344CB8AC3E}">
        <p14:creationId xmlns:p14="http://schemas.microsoft.com/office/powerpoint/2010/main" val="4271785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B250B-042F-4960-BAE9-1C93B1B5D808}" type="datetimeFigureOut">
              <a:rPr lang="en-US" smtClean="0"/>
              <a:t>6/25/2018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51A80-EF6A-434F-A3F4-F0F51C441A4F}" type="slidenum">
              <a:rPr lang="en-US" smtClean="0"/>
              <a:t>‹#›</a:t>
            </a:fld>
            <a:endParaRPr lang="en-US"/>
          </a:p>
        </p:txBody>
      </p:sp>
    </p:spTree>
    <p:extLst>
      <p:ext uri="{BB962C8B-B14F-4D97-AF65-F5344CB8AC3E}">
        <p14:creationId xmlns:p14="http://schemas.microsoft.com/office/powerpoint/2010/main" val="387876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smtClean="0"/>
          </a:p>
          <a:p>
            <a:endParaRPr lang="ka-GE" dirty="0" smtClean="0"/>
          </a:p>
        </p:txBody>
      </p:sp>
      <p:sp>
        <p:nvSpPr>
          <p:cNvPr id="4" name="Slide Number Placeholder 3"/>
          <p:cNvSpPr>
            <a:spLocks noGrp="1"/>
          </p:cNvSpPr>
          <p:nvPr>
            <p:ph type="sldNum" sz="quarter" idx="10"/>
          </p:nvPr>
        </p:nvSpPr>
        <p:spPr/>
        <p:txBody>
          <a:bodyPr/>
          <a:lstStyle/>
          <a:p>
            <a:fld id="{65A51A80-EF6A-434F-A3F4-F0F51C441A4F}" type="slidenum">
              <a:rPr lang="en-US" smtClean="0"/>
              <a:t>6</a:t>
            </a:fld>
            <a:endParaRPr lang="en-US"/>
          </a:p>
        </p:txBody>
      </p:sp>
    </p:spTree>
    <p:extLst>
      <p:ext uri="{BB962C8B-B14F-4D97-AF65-F5344CB8AC3E}">
        <p14:creationId xmlns:p14="http://schemas.microsoft.com/office/powerpoint/2010/main" val="187622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1C0B97-8624-41FB-B9DB-C4536ED6B87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315296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C0B97-8624-41FB-B9DB-C4536ED6B87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413532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C0B97-8624-41FB-B9DB-C4536ED6B87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294304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C0B97-8624-41FB-B9DB-C4536ED6B87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7918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C0B97-8624-41FB-B9DB-C4536ED6B87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177209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1C0B97-8624-41FB-B9DB-C4536ED6B874}"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401546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1C0B97-8624-41FB-B9DB-C4536ED6B874}"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61105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1C0B97-8624-41FB-B9DB-C4536ED6B874}"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170554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C0B97-8624-41FB-B9DB-C4536ED6B874}"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261436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C0B97-8624-41FB-B9DB-C4536ED6B874}"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412060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C0B97-8624-41FB-B9DB-C4536ED6B874}"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2891D-8ECE-4640-8C76-D0F5C1242C5B}" type="slidenum">
              <a:rPr lang="en-US" smtClean="0"/>
              <a:t>‹#›</a:t>
            </a:fld>
            <a:endParaRPr lang="en-US"/>
          </a:p>
        </p:txBody>
      </p:sp>
    </p:spTree>
    <p:extLst>
      <p:ext uri="{BB962C8B-B14F-4D97-AF65-F5344CB8AC3E}">
        <p14:creationId xmlns:p14="http://schemas.microsoft.com/office/powerpoint/2010/main" val="98725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C0B97-8624-41FB-B9DB-C4536ED6B874}" type="datetimeFigureOut">
              <a:rPr lang="en-US" smtClean="0"/>
              <a:t>6/25/2018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2891D-8ECE-4640-8C76-D0F5C1242C5B}" type="slidenum">
              <a:rPr lang="en-US" smtClean="0"/>
              <a:t>‹#›</a:t>
            </a:fld>
            <a:endParaRPr lang="en-US"/>
          </a:p>
        </p:txBody>
      </p:sp>
    </p:spTree>
    <p:extLst>
      <p:ext uri="{BB962C8B-B14F-4D97-AF65-F5344CB8AC3E}">
        <p14:creationId xmlns:p14="http://schemas.microsoft.com/office/powerpoint/2010/main" val="3164120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r>
              <a:rPr lang="ka-GE" sz="3600" b="1" dirty="0"/>
              <a:t> </a:t>
            </a:r>
            <a:r>
              <a:rPr lang="en-US" sz="3600" dirty="0"/>
              <a:t/>
            </a:r>
            <a:br>
              <a:rPr lang="en-US" sz="3600" dirty="0"/>
            </a:br>
            <a:r>
              <a:rPr lang="ka-GE" sz="3600" b="1" dirty="0"/>
              <a:t>კულტურული ღონისძიებების გამოყენება განსაკუთრებული საჭიროების მქონე პირთა რეაბილიტაციის, თერაპიისა და განათლების მიზნით</a:t>
            </a:r>
            <a:endParaRPr lang="en-US" sz="3600" dirty="0"/>
          </a:p>
        </p:txBody>
      </p:sp>
      <p:sp>
        <p:nvSpPr>
          <p:cNvPr id="2051" name="Subtitle 2"/>
          <p:cNvSpPr>
            <a:spLocks noGrp="1"/>
          </p:cNvSpPr>
          <p:nvPr>
            <p:ph type="subTitle" idx="1"/>
          </p:nvPr>
        </p:nvSpPr>
        <p:spPr/>
        <p:txBody>
          <a:bodyPr/>
          <a:lstStyle/>
          <a:p>
            <a:r>
              <a:rPr lang="ka-GE" altLang="en-US" smtClean="0"/>
              <a:t>განათლების ფაკულტეტის ასისტენტ-პროფესორი</a:t>
            </a:r>
          </a:p>
          <a:p>
            <a:r>
              <a:rPr lang="ka-GE" altLang="en-US" smtClean="0"/>
              <a:t>მარინე გურგენიძე</a:t>
            </a:r>
            <a:endParaRPr lang="en-US" altLang="en-US" smtClean="0"/>
          </a:p>
        </p:txBody>
      </p:sp>
    </p:spTree>
    <p:extLst>
      <p:ext uri="{BB962C8B-B14F-4D97-AF65-F5344CB8AC3E}">
        <p14:creationId xmlns:p14="http://schemas.microsoft.com/office/powerpoint/2010/main" val="52799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altLang="en-US" sz="3200" b="1" dirty="0"/>
              <a:t>მუსიკის თერაპია</a:t>
            </a:r>
            <a:r>
              <a:rPr lang="en-US" altLang="en-US" sz="3200" b="1" dirty="0"/>
              <a:t> (</a:t>
            </a:r>
            <a:r>
              <a:rPr lang="ka-GE" altLang="en-US" sz="3200" b="1" dirty="0"/>
              <a:t>ფუძემდებელია პითაგორა</a:t>
            </a:r>
            <a:r>
              <a:rPr lang="en-US" altLang="en-US" sz="3200" b="1" dirty="0"/>
              <a:t>)</a:t>
            </a:r>
            <a:r>
              <a:rPr lang="ka-GE" altLang="en-US" sz="3200" b="1" dirty="0"/>
              <a:t> </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6837690"/>
              </p:ext>
            </p:extLst>
          </p:nvPr>
        </p:nvGraphicFramePr>
        <p:xfrm>
          <a:off x="0" y="1378038"/>
          <a:ext cx="12192000" cy="5479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948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altLang="en-US" sz="2800" b="1" dirty="0"/>
              <a:t>ცეკვით თერაპია - აღიარეს 1950 წელს, მისი ისტორია უკავშირდება მოცეკვავეს და ქორეოგრაფს </a:t>
            </a:r>
            <a:br>
              <a:rPr lang="ka-GE" altLang="en-US" sz="2800" b="1" dirty="0"/>
            </a:br>
            <a:r>
              <a:rPr lang="en-US" altLang="en-US" sz="2800" b="1" dirty="0"/>
              <a:t>Marian </a:t>
            </a:r>
            <a:r>
              <a:rPr lang="en-US" altLang="en-US" sz="2800" b="1" dirty="0" smtClean="0"/>
              <a:t>Chace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962579"/>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581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altLang="en-US" sz="2800" b="1" dirty="0"/>
              <a:t>ფსიქოდრამა</a:t>
            </a:r>
            <a:r>
              <a:rPr lang="en-US" altLang="en-US" sz="2800" b="1" dirty="0"/>
              <a:t> </a:t>
            </a:r>
            <a:r>
              <a:rPr lang="ka-GE" altLang="en-US" sz="2800" b="1" dirty="0"/>
              <a:t>-</a:t>
            </a:r>
            <a:r>
              <a:rPr lang="en-US" altLang="en-US" sz="2800" b="1" dirty="0"/>
              <a:t> </a:t>
            </a:r>
            <a:r>
              <a:rPr lang="en-US" altLang="en-US" sz="2800" b="1" dirty="0" err="1"/>
              <a:t>გათამაშება</a:t>
            </a:r>
            <a:r>
              <a:rPr lang="en-US" altLang="en-US" sz="2800" b="1" dirty="0"/>
              <a:t> </a:t>
            </a:r>
            <a:r>
              <a:rPr lang="en-US" altLang="en-US" sz="2800" b="1" dirty="0" err="1"/>
              <a:t>ადამიანის</a:t>
            </a:r>
            <a:r>
              <a:rPr lang="en-US" altLang="en-US" sz="2800" b="1" dirty="0"/>
              <a:t> </a:t>
            </a:r>
            <a:r>
              <a:rPr lang="ka-GE" altLang="en-US" sz="2800" b="1" dirty="0"/>
              <a:t>ცხოვრების მნიშვნელოვანი მოვლენისა, </a:t>
            </a:r>
            <a:r>
              <a:rPr lang="en-US" altLang="en-US" sz="2800" b="1" dirty="0" err="1"/>
              <a:t>აქტუალურ</a:t>
            </a:r>
            <a:r>
              <a:rPr lang="en-US" altLang="en-US" sz="2800" b="1" dirty="0"/>
              <a:t> </a:t>
            </a:r>
            <a:r>
              <a:rPr lang="en-US" altLang="en-US" sz="2800" b="1" dirty="0" err="1"/>
              <a:t>პრობლემაზე</a:t>
            </a:r>
            <a:r>
              <a:rPr lang="en-US" altLang="en-US" sz="2800" b="1" dirty="0"/>
              <a:t> </a:t>
            </a:r>
            <a:r>
              <a:rPr lang="en-US" altLang="en-US" sz="2800" b="1" dirty="0" err="1"/>
              <a:t>საუბრის</a:t>
            </a:r>
            <a:r>
              <a:rPr lang="en-US" altLang="en-US" sz="2800" b="1" dirty="0"/>
              <a:t> </a:t>
            </a:r>
            <a:r>
              <a:rPr lang="en-US" altLang="en-US" sz="2800" b="1" dirty="0" err="1" smtClean="0"/>
              <a:t>ნაცვლად</a:t>
            </a:r>
            <a:r>
              <a:rPr lang="ka-GE" altLang="en-US" sz="2800" b="1" dirty="0"/>
              <a:t/>
            </a:r>
            <a:br>
              <a:rPr lang="ka-GE" altLang="en-US" sz="2800" b="1" dirty="0"/>
            </a:br>
            <a:r>
              <a:rPr lang="en-US" altLang="en-US" sz="2800" b="1" dirty="0" smtClean="0"/>
              <a:t> </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336465"/>
              </p:ext>
            </p:extLst>
          </p:nvPr>
        </p:nvGraphicFramePr>
        <p:xfrm>
          <a:off x="0" y="1690688"/>
          <a:ext cx="12192000" cy="516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480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altLang="en-US" b="1" dirty="0"/>
              <a:t>კულტურული ღონისძიებების როლი განათლებაში</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31984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812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3200" b="1" dirty="0"/>
              <a:t>განათლების განვითარების პროცესში კულტურული ღონისძიებების როლის გაგების მიზნით საჭიროა </a:t>
            </a:r>
            <a:r>
              <a:rPr lang="ka-GE" sz="3200" b="1" dirty="0" smtClean="0"/>
              <a:t>განისაზღვროს </a:t>
            </a:r>
            <a:r>
              <a:rPr lang="ka-GE" sz="3200" b="1" dirty="0"/>
              <a:t>შემდეგი ცნებები:</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0794591"/>
              </p:ext>
            </p:extLst>
          </p:nvPr>
        </p:nvGraphicFramePr>
        <p:xfrm>
          <a:off x="0" y="1825624"/>
          <a:ext cx="113538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612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0"/>
            <a:ext cx="10515600" cy="1690688"/>
          </a:xfrm>
        </p:spPr>
        <p:txBody>
          <a:bodyPr/>
          <a:lstStyle/>
          <a:p>
            <a:r>
              <a:rPr lang="ka-GE" altLang="en-US" sz="2800" smtClean="0"/>
              <a:t>ბავშვის განვითარების ჰოლისტური მიდგომა</a:t>
            </a:r>
            <a:endParaRPr lang="en-US" altLang="en-US" sz="2800" smtClean="0"/>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 y="1201738"/>
            <a:ext cx="6825802" cy="5656262"/>
          </a:xfrm>
        </p:spPr>
      </p:pic>
      <p:sp>
        <p:nvSpPr>
          <p:cNvPr id="18436" name="Rectangle 4"/>
          <p:cNvSpPr>
            <a:spLocks noChangeArrowheads="1"/>
          </p:cNvSpPr>
          <p:nvPr/>
        </p:nvSpPr>
        <p:spPr bwMode="auto">
          <a:xfrm>
            <a:off x="5649913" y="3262313"/>
            <a:ext cx="62785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lgn="just" eaLnBrk="1" hangingPunct="1">
              <a:buFont typeface="Arial" panose="020B0604020202020204" pitchFamily="34" charset="0"/>
              <a:buChar char="•"/>
            </a:pPr>
            <a:r>
              <a:rPr lang="ka-GE" altLang="en-US" b="1" i="1" dirty="0">
                <a:solidFill>
                  <a:srgbClr val="000000"/>
                </a:solidFill>
                <a:latin typeface="Times New Roman" panose="02020603050405020304" pitchFamily="18" charset="0"/>
              </a:rPr>
              <a:t>ბავშვის ფიზიკური, სოციალური, ემოციური და ინტელექტუალური ფუნქციები გავლენას ახდენს ერთმანეთის განვითარებაზე. </a:t>
            </a:r>
            <a:endParaRPr lang="ka-GE" altLang="en-US" b="1" i="1" dirty="0" smtClean="0">
              <a:solidFill>
                <a:srgbClr val="000000"/>
              </a:solidFill>
              <a:latin typeface="Times New Roman" panose="02020603050405020304" pitchFamily="18" charset="0"/>
            </a:endParaRPr>
          </a:p>
          <a:p>
            <a:pPr marL="285750" indent="-285750" algn="just" eaLnBrk="1" hangingPunct="1">
              <a:buFont typeface="Arial" panose="020B0604020202020204" pitchFamily="34" charset="0"/>
              <a:buChar char="•"/>
            </a:pPr>
            <a:r>
              <a:rPr lang="ka-GE" altLang="en-US" b="1" i="1" dirty="0" smtClean="0">
                <a:solidFill>
                  <a:srgbClr val="000000"/>
                </a:solidFill>
                <a:latin typeface="Times New Roman" panose="02020603050405020304" pitchFamily="18" charset="0"/>
              </a:rPr>
              <a:t>ფიზიკური </a:t>
            </a:r>
            <a:r>
              <a:rPr lang="ka-GE" altLang="en-US" b="1" i="1" dirty="0">
                <a:solidFill>
                  <a:srgbClr val="000000"/>
                </a:solidFill>
                <a:latin typeface="Times New Roman" panose="02020603050405020304" pitchFamily="18" charset="0"/>
              </a:rPr>
              <a:t>და სოციალური გარემო ამავდროულად ხელს უწყობს მათ განვითარებას</a:t>
            </a:r>
            <a:r>
              <a:rPr lang="ka-GE" altLang="en-US" i="1" dirty="0">
                <a:solidFill>
                  <a:srgbClr val="000000"/>
                </a:solidFill>
                <a:latin typeface="Times New Roman" panose="02020603050405020304" pitchFamily="18" charset="0"/>
              </a:rPr>
              <a:t>.</a:t>
            </a:r>
            <a:endParaRPr lang="en-US" altLang="en-US" i="1" dirty="0"/>
          </a:p>
        </p:txBody>
      </p:sp>
    </p:spTree>
    <p:extLst>
      <p:ext uri="{BB962C8B-B14F-4D97-AF65-F5344CB8AC3E}">
        <p14:creationId xmlns:p14="http://schemas.microsoft.com/office/powerpoint/2010/main" val="68153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ka-GE" altLang="en-US" dirty="0"/>
              <a:t>ინდივიდი და </a:t>
            </a:r>
            <a:r>
              <a:rPr lang="ka-GE" altLang="en-US" dirty="0" smtClean="0"/>
              <a:t>მიკროგარემო</a:t>
            </a:r>
            <a:br>
              <a:rPr lang="ka-GE" altLang="en-US" dirty="0" smtClean="0"/>
            </a:br>
            <a:r>
              <a:rPr lang="ka-GE" dirty="0"/>
              <a:t>ყალიბდება „გაცემა-მიღების“ </a:t>
            </a:r>
            <a:r>
              <a:rPr lang="ka-GE" dirty="0" smtClean="0"/>
              <a:t>ურთიერთობა</a:t>
            </a:r>
            <a:endParaRPr lang="en-US" dirty="0"/>
          </a:p>
        </p:txBody>
      </p:sp>
      <p:sp>
        <p:nvSpPr>
          <p:cNvPr id="3" name="Content Placeholder 2"/>
          <p:cNvSpPr>
            <a:spLocks noGrp="1"/>
          </p:cNvSpPr>
          <p:nvPr>
            <p:ph idx="1"/>
          </p:nvPr>
        </p:nvSpPr>
        <p:spPr/>
        <p:txBody>
          <a:bodyPr/>
          <a:lstStyle/>
          <a:p>
            <a:pPr marL="0" indent="0">
              <a:buNone/>
              <a:defRPr/>
            </a:pPr>
            <a:r>
              <a:rPr lang="ka-GE" b="1" dirty="0"/>
              <a:t>ბალანსის განმსაზღვრელია:</a:t>
            </a:r>
          </a:p>
          <a:p>
            <a:pPr fontAlgn="auto">
              <a:spcAft>
                <a:spcPts val="0"/>
              </a:spcAft>
              <a:defRPr/>
            </a:pPr>
            <a:r>
              <a:rPr lang="ka-GE" dirty="0"/>
              <a:t>ინდივიდის მიმართ პატივისცემა, </a:t>
            </a:r>
          </a:p>
          <a:p>
            <a:pPr fontAlgn="auto">
              <a:spcAft>
                <a:spcPts val="0"/>
              </a:spcAft>
              <a:defRPr/>
            </a:pPr>
            <a:r>
              <a:rPr lang="ka-GE" dirty="0"/>
              <a:t>მისი უფლებების დაცვა, </a:t>
            </a:r>
          </a:p>
          <a:p>
            <a:pPr fontAlgn="auto">
              <a:spcAft>
                <a:spcPts val="0"/>
              </a:spcAft>
              <a:defRPr/>
            </a:pPr>
            <a:r>
              <a:rPr lang="ka-GE" dirty="0"/>
              <a:t>ოჯახში არსებული სოციალური ურთიერთობები, </a:t>
            </a:r>
          </a:p>
          <a:p>
            <a:pPr fontAlgn="auto">
              <a:spcAft>
                <a:spcPts val="0"/>
              </a:spcAft>
              <a:defRPr/>
            </a:pPr>
            <a:r>
              <a:rPr lang="ka-GE" dirty="0"/>
              <a:t>დემოკრატია, </a:t>
            </a:r>
          </a:p>
          <a:p>
            <a:pPr fontAlgn="auto">
              <a:spcAft>
                <a:spcPts val="0"/>
              </a:spcAft>
              <a:defRPr/>
            </a:pPr>
            <a:r>
              <a:rPr lang="ka-GE" dirty="0"/>
              <a:t>საზოგადოება,</a:t>
            </a:r>
          </a:p>
          <a:p>
            <a:pPr fontAlgn="auto">
              <a:spcAft>
                <a:spcPts val="0"/>
              </a:spcAft>
              <a:defRPr/>
            </a:pPr>
            <a:r>
              <a:rPr lang="ka-GE" dirty="0"/>
              <a:t>სამსახური. </a:t>
            </a:r>
            <a:endParaRPr lang="en-US" dirty="0"/>
          </a:p>
        </p:txBody>
      </p:sp>
    </p:spTree>
    <p:extLst>
      <p:ext uri="{BB962C8B-B14F-4D97-AF65-F5344CB8AC3E}">
        <p14:creationId xmlns:p14="http://schemas.microsoft.com/office/powerpoint/2010/main" val="363861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altLang="en-US" dirty="0"/>
              <a:t>პიროვნება და მაკროგარემო</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ka-GE" altLang="en-US" b="1" dirty="0" smtClean="0"/>
              <a:t>მაკროგარემო არაპირდაპირად </a:t>
            </a:r>
            <a:r>
              <a:rPr lang="ka-GE" altLang="en-US" b="1" dirty="0"/>
              <a:t>ახდენს გავლენას პიროვნების ცოდნასა და </a:t>
            </a:r>
            <a:r>
              <a:rPr lang="ka-GE" altLang="en-US" b="1" dirty="0" smtClean="0"/>
              <a:t>განათლებაზე:</a:t>
            </a:r>
          </a:p>
          <a:p>
            <a:r>
              <a:rPr lang="ka-GE" altLang="en-US" dirty="0" smtClean="0"/>
              <a:t>კანონებით</a:t>
            </a:r>
            <a:r>
              <a:rPr lang="ka-GE" altLang="en-US" dirty="0"/>
              <a:t>, </a:t>
            </a:r>
            <a:endParaRPr lang="ka-GE" altLang="en-US" dirty="0" smtClean="0"/>
          </a:p>
          <a:p>
            <a:r>
              <a:rPr lang="ka-GE" altLang="en-US" dirty="0" smtClean="0"/>
              <a:t>წესებით</a:t>
            </a:r>
            <a:r>
              <a:rPr lang="ka-GE" altLang="en-US" dirty="0"/>
              <a:t>, </a:t>
            </a:r>
            <a:endParaRPr lang="ka-GE" altLang="en-US" dirty="0" smtClean="0"/>
          </a:p>
          <a:p>
            <a:r>
              <a:rPr lang="ka-GE" altLang="en-US" dirty="0" smtClean="0"/>
              <a:t>მედიით </a:t>
            </a:r>
            <a:r>
              <a:rPr lang="ka-GE" altLang="en-US" dirty="0"/>
              <a:t>და ა. შ</a:t>
            </a:r>
            <a:r>
              <a:rPr lang="ka-GE" altLang="en-US" dirty="0" smtClean="0"/>
              <a:t>.. </a:t>
            </a:r>
          </a:p>
          <a:p>
            <a:pPr marL="0" indent="0">
              <a:buNone/>
            </a:pPr>
            <a:endParaRPr lang="ka-GE" altLang="en-US" dirty="0"/>
          </a:p>
          <a:p>
            <a:pPr marL="0" indent="0" algn="ctr">
              <a:buNone/>
            </a:pPr>
            <a:r>
              <a:rPr lang="ka-GE" altLang="en-US" b="1" dirty="0"/>
              <a:t>ადამიანის </a:t>
            </a:r>
            <a:r>
              <a:rPr lang="ka-GE" altLang="en-US" b="1" dirty="0" smtClean="0"/>
              <a:t>განვითარებაზე გარკვეულად </a:t>
            </a:r>
            <a:r>
              <a:rPr lang="ka-GE" altLang="en-US" b="1" dirty="0"/>
              <a:t>ზემოქმედებს </a:t>
            </a:r>
            <a:r>
              <a:rPr lang="ka-GE" altLang="en-US" b="1" dirty="0" smtClean="0"/>
              <a:t>ახდენს</a:t>
            </a:r>
          </a:p>
          <a:p>
            <a:r>
              <a:rPr lang="ka-GE" altLang="en-US" dirty="0" smtClean="0"/>
              <a:t>ბუნება</a:t>
            </a:r>
            <a:r>
              <a:rPr lang="ka-GE" altLang="en-US" dirty="0"/>
              <a:t>, </a:t>
            </a:r>
            <a:endParaRPr lang="ka-GE" altLang="en-US" dirty="0" smtClean="0"/>
          </a:p>
          <a:p>
            <a:r>
              <a:rPr lang="ka-GE" altLang="en-US" dirty="0" smtClean="0"/>
              <a:t>კლიმატი</a:t>
            </a:r>
            <a:r>
              <a:rPr lang="ka-GE" altLang="en-US" dirty="0"/>
              <a:t>, </a:t>
            </a:r>
            <a:endParaRPr lang="ka-GE" altLang="en-US" dirty="0" smtClean="0"/>
          </a:p>
          <a:p>
            <a:r>
              <a:rPr lang="ka-GE" altLang="en-US" dirty="0" smtClean="0"/>
              <a:t>გლობალური </a:t>
            </a:r>
            <a:r>
              <a:rPr lang="ka-GE" altLang="en-US" dirty="0"/>
              <a:t>პოლიტიკა და </a:t>
            </a:r>
            <a:r>
              <a:rPr lang="ka-GE" altLang="en-US" dirty="0" smtClean="0"/>
              <a:t>კულტურა. </a:t>
            </a:r>
            <a:endParaRPr lang="en-US" altLang="en-US" dirty="0"/>
          </a:p>
          <a:p>
            <a:endParaRPr lang="en-US" altLang="en-US" dirty="0"/>
          </a:p>
          <a:p>
            <a:endParaRPr lang="en-US" dirty="0"/>
          </a:p>
        </p:txBody>
      </p:sp>
    </p:spTree>
    <p:extLst>
      <p:ext uri="{BB962C8B-B14F-4D97-AF65-F5344CB8AC3E}">
        <p14:creationId xmlns:p14="http://schemas.microsoft.com/office/powerpoint/2010/main" val="30874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altLang="en-US" sz="3200" b="1" dirty="0" smtClean="0"/>
              <a:t>შემოქმედებითობა - </a:t>
            </a:r>
            <a:r>
              <a:rPr lang="ka-GE" sz="3200" b="1" dirty="0"/>
              <a:t>ნორვეგიელი მკვლევარი გუნვორ რანდი (1981) </a:t>
            </a:r>
            <a:endParaRPr lang="en-US" sz="3200" dirty="0"/>
          </a:p>
        </p:txBody>
      </p:sp>
      <p:sp>
        <p:nvSpPr>
          <p:cNvPr id="3" name="Content Placeholder 2"/>
          <p:cNvSpPr>
            <a:spLocks noGrp="1"/>
          </p:cNvSpPr>
          <p:nvPr>
            <p:ph idx="1"/>
          </p:nvPr>
        </p:nvSpPr>
        <p:spPr/>
        <p:txBody>
          <a:bodyPr/>
          <a:lstStyle/>
          <a:p>
            <a:pPr marL="0" indent="0" algn="just">
              <a:lnSpc>
                <a:spcPct val="150000"/>
              </a:lnSpc>
              <a:buNone/>
              <a:defRPr/>
            </a:pPr>
            <a:r>
              <a:rPr lang="ka-GE" b="1" i="1" dirty="0"/>
              <a:t>ეს არის პროცესი, როდესაც ინდივიდი საკუთარი </a:t>
            </a:r>
            <a:r>
              <a:rPr lang="ka-GE" b="1" i="1" dirty="0" smtClean="0"/>
              <a:t>შესაძლებლო-ბებისა და</a:t>
            </a:r>
            <a:r>
              <a:rPr lang="ka-GE" b="1" i="1" dirty="0"/>
              <a:t> უნარ-ჩვევების და გარემოსთან ინტერაქციის </a:t>
            </a:r>
            <a:r>
              <a:rPr lang="ka-GE" b="1" i="1" dirty="0" smtClean="0"/>
              <a:t>შედე-</a:t>
            </a:r>
            <a:endParaRPr lang="ka-GE" b="1" i="1" dirty="0"/>
          </a:p>
          <a:p>
            <a:pPr marL="0" indent="0" algn="just">
              <a:lnSpc>
                <a:spcPct val="150000"/>
              </a:lnSpc>
              <a:buNone/>
              <a:defRPr/>
            </a:pPr>
            <a:r>
              <a:rPr lang="ka-GE" b="1" i="1" dirty="0" smtClean="0"/>
              <a:t>გად </a:t>
            </a:r>
            <a:r>
              <a:rPr lang="ka-GE" b="1" i="1" dirty="0"/>
              <a:t>ეძებს სიტუაციის შესაბამის ახალ </a:t>
            </a:r>
            <a:r>
              <a:rPr lang="ka-GE" b="1" i="1" dirty="0" smtClean="0"/>
              <a:t>და/ან ორიგინალურ</a:t>
            </a:r>
            <a:r>
              <a:rPr lang="ka-GE" b="1" i="1" dirty="0"/>
              <a:t> </a:t>
            </a:r>
          </a:p>
          <a:p>
            <a:pPr marL="0" indent="0" algn="just">
              <a:lnSpc>
                <a:spcPct val="150000"/>
              </a:lnSpc>
              <a:buNone/>
              <a:defRPr/>
            </a:pPr>
            <a:r>
              <a:rPr lang="ka-GE" b="1" i="1" dirty="0"/>
              <a:t>პროდუქტს ... ეს პროდუქტი შეიძლება იყოს კონკრეტული ან </a:t>
            </a:r>
            <a:endParaRPr lang="ka-GE" b="1" i="1" dirty="0" smtClean="0"/>
          </a:p>
          <a:p>
            <a:pPr marL="0" indent="0" algn="just">
              <a:lnSpc>
                <a:spcPct val="150000"/>
              </a:lnSpc>
              <a:buNone/>
              <a:defRPr/>
            </a:pPr>
            <a:r>
              <a:rPr lang="ka-GE" b="1" i="1" dirty="0" smtClean="0"/>
              <a:t>აბსტრაქტული</a:t>
            </a:r>
            <a:r>
              <a:rPr lang="ka-GE" b="1" i="1" dirty="0"/>
              <a:t> საგანი</a:t>
            </a:r>
            <a:r>
              <a:rPr lang="en-US" b="1" i="1" dirty="0"/>
              <a:t> </a:t>
            </a:r>
            <a:r>
              <a:rPr lang="ka-GE" b="1" dirty="0"/>
              <a:t>(</a:t>
            </a:r>
            <a:r>
              <a:rPr lang="en-US" b="1" dirty="0"/>
              <a:t>Rand 1981:6).</a:t>
            </a:r>
            <a:endParaRPr lang="ka-GE" b="1" dirty="0">
              <a:solidFill>
                <a:srgbClr val="FF0000"/>
              </a:solidFill>
            </a:endParaRPr>
          </a:p>
          <a:p>
            <a:endParaRPr lang="en-US" dirty="0"/>
          </a:p>
        </p:txBody>
      </p:sp>
    </p:spTree>
    <p:extLst>
      <p:ext uri="{BB962C8B-B14F-4D97-AF65-F5344CB8AC3E}">
        <p14:creationId xmlns:p14="http://schemas.microsoft.com/office/powerpoint/2010/main" val="402166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4370934"/>
              </p:ext>
            </p:extLst>
          </p:nvPr>
        </p:nvGraphicFramePr>
        <p:xfrm>
          <a:off x="103031" y="365124"/>
          <a:ext cx="11912958" cy="649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118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3100" b="1" dirty="0" smtClean="0"/>
              <a:t>ინკლუზიის პროცესი და კულტურული ღონისძიებები</a:t>
            </a:r>
            <a:endParaRPr lang="en-US" sz="31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354509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16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8351897"/>
              </p:ext>
            </p:extLst>
          </p:nvPr>
        </p:nvGraphicFramePr>
        <p:xfrm>
          <a:off x="0" y="0"/>
          <a:ext cx="11353800" cy="617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117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altLang="en-US" b="1" dirty="0"/>
              <a:t>ნორვეგიელი </a:t>
            </a:r>
            <a:r>
              <a:rPr lang="ka-GE" altLang="en-US" b="1" dirty="0" smtClean="0"/>
              <a:t>მკვლევარი </a:t>
            </a:r>
            <a:r>
              <a:rPr lang="ka-GE" altLang="en-US" b="1" dirty="0"/>
              <a:t>გუნვორ რანდი</a:t>
            </a:r>
            <a:endParaRPr lang="en-US" b="1" dirty="0"/>
          </a:p>
        </p:txBody>
      </p:sp>
      <p:sp>
        <p:nvSpPr>
          <p:cNvPr id="3" name="Content Placeholder 2"/>
          <p:cNvSpPr>
            <a:spLocks noGrp="1"/>
          </p:cNvSpPr>
          <p:nvPr>
            <p:ph idx="1"/>
          </p:nvPr>
        </p:nvSpPr>
        <p:spPr/>
        <p:txBody>
          <a:bodyPr>
            <a:normAutofit/>
          </a:bodyPr>
          <a:lstStyle/>
          <a:p>
            <a:pPr marL="0" indent="0" algn="just">
              <a:lnSpc>
                <a:spcPct val="150000"/>
              </a:lnSpc>
              <a:buNone/>
            </a:pPr>
            <a:r>
              <a:rPr lang="ka-GE" sz="3600" dirty="0"/>
              <a:t>შემოქმედებითი უნარი არ არის მხოლოდ ღვთისგან ბოძებული </a:t>
            </a:r>
            <a:r>
              <a:rPr lang="ka-GE" sz="3600" dirty="0" smtClean="0"/>
              <a:t>ნიჭი, შემოქმედებითი </a:t>
            </a:r>
            <a:r>
              <a:rPr lang="ka-GE" sz="3600" dirty="0"/>
              <a:t>უნარი შეიძლება განვუვითაროთ ყველა ადამიანს, მიუხედავად განვითარების დონისა და </a:t>
            </a:r>
            <a:r>
              <a:rPr lang="ka-GE" sz="3600" dirty="0" smtClean="0"/>
              <a:t>უნარ-ჩვევებისა</a:t>
            </a:r>
            <a:endParaRPr lang="en-US" sz="3600" dirty="0"/>
          </a:p>
        </p:txBody>
      </p:sp>
    </p:spTree>
    <p:extLst>
      <p:ext uri="{BB962C8B-B14F-4D97-AF65-F5344CB8AC3E}">
        <p14:creationId xmlns:p14="http://schemas.microsoft.com/office/powerpoint/2010/main" val="38556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368"/>
          </a:xfrm>
        </p:spPr>
        <p:txBody>
          <a:bodyPr/>
          <a:lstStyle/>
          <a:p>
            <a:pPr algn="ctr"/>
            <a:r>
              <a:rPr lang="ka-GE" altLang="en-US" b="1" dirty="0"/>
              <a:t>ინტერაქცია და ურთიერთობა</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2627705"/>
              </p:ext>
            </p:extLst>
          </p:nvPr>
        </p:nvGraphicFramePr>
        <p:xfrm>
          <a:off x="0" y="1443038"/>
          <a:ext cx="12192000" cy="54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1195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3094800282"/>
              </p:ext>
            </p:extLst>
          </p:nvPr>
        </p:nvGraphicFramePr>
        <p:xfrm>
          <a:off x="0" y="0"/>
          <a:ext cx="612250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908677701"/>
              </p:ext>
            </p:extLst>
          </p:nvPr>
        </p:nvGraphicFramePr>
        <p:xfrm>
          <a:off x="6205003" y="1"/>
          <a:ext cx="5894232" cy="6857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793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altLang="en-US" sz="3600" b="1" i="1" dirty="0"/>
              <a:t>კულტურული ღონისძიებები, როგორც </a:t>
            </a:r>
            <a:r>
              <a:rPr lang="ka-GE" altLang="en-US" sz="3600" b="1" i="1" dirty="0" smtClean="0"/>
              <a:t/>
            </a:r>
            <a:br>
              <a:rPr lang="ka-GE" altLang="en-US" sz="3600" b="1" i="1" dirty="0" smtClean="0"/>
            </a:br>
            <a:r>
              <a:rPr lang="ka-GE" altLang="en-US" sz="3600" b="1" i="1" dirty="0" smtClean="0"/>
              <a:t>ინტერაქციის</a:t>
            </a:r>
            <a:r>
              <a:rPr lang="ka-GE" altLang="en-US" sz="3600" b="1" i="1" dirty="0"/>
              <a:t> და </a:t>
            </a:r>
            <a:br>
              <a:rPr lang="ka-GE" altLang="en-US" sz="3600" b="1" i="1" dirty="0"/>
            </a:br>
            <a:r>
              <a:rPr lang="ka-GE" altLang="en-US" sz="3600" b="1" i="1" dirty="0"/>
              <a:t>ურთიერთობის დამყარების საშუალება</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7489875"/>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400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altLang="en-US" sz="3200" b="1" dirty="0"/>
              <a:t>კულტურული ღონისძიებების დაგეგმვის დროს </a:t>
            </a:r>
            <a:endParaRPr lang="en-US" sz="3200" dirty="0"/>
          </a:p>
        </p:txBody>
      </p:sp>
      <p:sp>
        <p:nvSpPr>
          <p:cNvPr id="3" name="Content Placeholder 2"/>
          <p:cNvSpPr>
            <a:spLocks noGrp="1"/>
          </p:cNvSpPr>
          <p:nvPr>
            <p:ph idx="1"/>
          </p:nvPr>
        </p:nvSpPr>
        <p:spPr>
          <a:xfrm>
            <a:off x="85241" y="1542081"/>
            <a:ext cx="12011186" cy="5036950"/>
          </a:xfrm>
        </p:spPr>
        <p:txBody>
          <a:bodyPr>
            <a:normAutofit/>
          </a:bodyPr>
          <a:lstStyle/>
          <a:p>
            <a:pPr marL="0" indent="0">
              <a:lnSpc>
                <a:spcPct val="120000"/>
              </a:lnSpc>
              <a:buNone/>
              <a:defRPr/>
            </a:pPr>
            <a:r>
              <a:rPr lang="ka-GE" b="1" dirty="0"/>
              <a:t>აუცილებელია ცოდნა შემდეგ საკითხებზე:</a:t>
            </a:r>
          </a:p>
          <a:p>
            <a:pPr fontAlgn="auto">
              <a:lnSpc>
                <a:spcPct val="120000"/>
              </a:lnSpc>
              <a:spcAft>
                <a:spcPts val="0"/>
              </a:spcAft>
              <a:defRPr/>
            </a:pPr>
            <a:r>
              <a:rPr lang="ka-GE" b="1" dirty="0"/>
              <a:t>კულტურული ღონისძიებების განსაკუთრებული ხასიათი და მათი შესრულების მიზნით აუცილებელი </a:t>
            </a:r>
            <a:r>
              <a:rPr lang="ka-GE" b="1" dirty="0" smtClean="0"/>
              <a:t>უნარ-ჩვევები;</a:t>
            </a:r>
            <a:endParaRPr lang="ka-GE" b="1" dirty="0"/>
          </a:p>
          <a:p>
            <a:pPr fontAlgn="auto">
              <a:lnSpc>
                <a:spcPct val="120000"/>
              </a:lnSpc>
              <a:spcAft>
                <a:spcPts val="0"/>
              </a:spcAft>
              <a:defRPr/>
            </a:pPr>
            <a:r>
              <a:rPr lang="ka-GE" b="1" dirty="0"/>
              <a:t>ბავშვის განვითარების </a:t>
            </a:r>
            <a:r>
              <a:rPr lang="ka-GE" b="1" dirty="0" smtClean="0"/>
              <a:t>პროცესები;</a:t>
            </a:r>
            <a:endParaRPr lang="ka-GE" b="1" dirty="0"/>
          </a:p>
          <a:p>
            <a:pPr fontAlgn="auto">
              <a:lnSpc>
                <a:spcPct val="120000"/>
              </a:lnSpc>
              <a:spcAft>
                <a:spcPts val="0"/>
              </a:spcAft>
              <a:defRPr/>
            </a:pPr>
            <a:r>
              <a:rPr lang="ka-GE" b="1" dirty="0"/>
              <a:t>ღონისძიების ჩატარებამდე არსებული მდგომარეობის გათვალისწინება. ფლობს თუ არა ბავშვი იმ შესაძლებლობებსა და უნარ-ჩვევებს, რაც ამ ღონისძიების ჩატარებისთვის არის </a:t>
            </a:r>
            <a:r>
              <a:rPr lang="ka-GE" b="1" dirty="0" smtClean="0"/>
              <a:t>აუცილებელი;</a:t>
            </a:r>
            <a:endParaRPr lang="ka-GE" b="1" dirty="0"/>
          </a:p>
          <a:p>
            <a:pPr fontAlgn="auto">
              <a:lnSpc>
                <a:spcPct val="120000"/>
              </a:lnSpc>
              <a:spcAft>
                <a:spcPts val="0"/>
              </a:spcAft>
              <a:defRPr/>
            </a:pPr>
            <a:r>
              <a:rPr lang="ka-GE" b="1" dirty="0"/>
              <a:t>რა სახის გრძნობები შეიძლება გამოიწვიოს კულტურულმა </a:t>
            </a:r>
            <a:r>
              <a:rPr lang="ka-GE" b="1" dirty="0" smtClean="0"/>
              <a:t>ღონისძიებამ.</a:t>
            </a:r>
            <a:endParaRPr lang="ka-GE" b="1" dirty="0"/>
          </a:p>
          <a:p>
            <a:endParaRPr lang="en-US" dirty="0"/>
          </a:p>
        </p:txBody>
      </p:sp>
    </p:spTree>
    <p:extLst>
      <p:ext uri="{BB962C8B-B14F-4D97-AF65-F5344CB8AC3E}">
        <p14:creationId xmlns:p14="http://schemas.microsoft.com/office/powerpoint/2010/main" val="228403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247"/>
          </a:xfrm>
        </p:spPr>
        <p:txBody>
          <a:bodyPr>
            <a:normAutofit fontScale="90000"/>
          </a:bodyPr>
          <a:lstStyle/>
          <a:p>
            <a:r>
              <a:rPr lang="ka-GE" sz="3600" b="1" dirty="0"/>
              <a:t>კულტურული ღონისძიებების ჩატარებისას მშობლები და მასწავლებლები უნდა ფლობდნენ შემდეგ </a:t>
            </a:r>
            <a:r>
              <a:rPr lang="ka-GE" sz="3600" b="1" dirty="0" smtClean="0"/>
              <a:t>უნარებს</a:t>
            </a:r>
            <a:r>
              <a:rPr lang="ka-GE" sz="3600" b="1" dirty="0"/>
              <a:t>:</a:t>
            </a:r>
            <a:r>
              <a:rPr lang="ka-GE" b="1" dirty="0"/>
              <a:t/>
            </a:r>
            <a:br>
              <a:rPr lang="ka-GE" b="1" dirty="0"/>
            </a:br>
            <a:endParaRPr lang="en-US" dirty="0"/>
          </a:p>
        </p:txBody>
      </p:sp>
      <p:sp>
        <p:nvSpPr>
          <p:cNvPr id="3" name="Content Placeholder 2"/>
          <p:cNvSpPr>
            <a:spLocks noGrp="1"/>
          </p:cNvSpPr>
          <p:nvPr>
            <p:ph idx="1"/>
          </p:nvPr>
        </p:nvSpPr>
        <p:spPr>
          <a:xfrm>
            <a:off x="838200" y="1081825"/>
            <a:ext cx="10515600" cy="5095138"/>
          </a:xfrm>
        </p:spPr>
        <p:txBody>
          <a:bodyPr/>
          <a:lstStyle/>
          <a:p>
            <a:pPr fontAlgn="auto">
              <a:lnSpc>
                <a:spcPct val="120000"/>
              </a:lnSpc>
              <a:spcAft>
                <a:spcPts val="0"/>
              </a:spcAft>
              <a:defRPr/>
            </a:pPr>
            <a:endParaRPr lang="ka-GE" dirty="0" smtClean="0"/>
          </a:p>
          <a:p>
            <a:pPr fontAlgn="auto">
              <a:lnSpc>
                <a:spcPct val="120000"/>
              </a:lnSpc>
              <a:spcAft>
                <a:spcPts val="0"/>
              </a:spcAft>
              <a:defRPr/>
            </a:pPr>
            <a:r>
              <a:rPr lang="ka-GE" sz="3200" dirty="0" smtClean="0"/>
              <a:t>ბავშვის </a:t>
            </a:r>
            <a:r>
              <a:rPr lang="ka-GE" sz="3200" dirty="0"/>
              <a:t>ინტერესების და პოტენციალის განსაზღვრა;</a:t>
            </a:r>
          </a:p>
          <a:p>
            <a:pPr fontAlgn="auto">
              <a:lnSpc>
                <a:spcPct val="120000"/>
              </a:lnSpc>
              <a:spcAft>
                <a:spcPts val="0"/>
              </a:spcAft>
              <a:defRPr/>
            </a:pPr>
            <a:r>
              <a:rPr lang="ka-GE" sz="3200" dirty="0"/>
              <a:t>ღონისძიებების გაანალიზება და საერთო მიზნის მიღწევაში მისი როლის განსაზღვრა;</a:t>
            </a:r>
          </a:p>
          <a:p>
            <a:pPr fontAlgn="auto">
              <a:lnSpc>
                <a:spcPct val="120000"/>
              </a:lnSpc>
              <a:spcAft>
                <a:spcPts val="0"/>
              </a:spcAft>
              <a:defRPr/>
            </a:pPr>
            <a:r>
              <a:rPr lang="ka-GE" sz="3200" dirty="0"/>
              <a:t>ღონისძიების პრეზენტაცია;</a:t>
            </a:r>
          </a:p>
          <a:p>
            <a:pPr fontAlgn="auto">
              <a:lnSpc>
                <a:spcPct val="120000"/>
              </a:lnSpc>
              <a:spcAft>
                <a:spcPts val="0"/>
              </a:spcAft>
              <a:defRPr/>
            </a:pPr>
            <a:r>
              <a:rPr lang="ka-GE" sz="3200" dirty="0"/>
              <a:t>თავისუფლების და სპონტანურობის ბალანსი სტრუქტურისა და დაგეგმვის ბალანსის </a:t>
            </a:r>
            <a:r>
              <a:rPr lang="ka-GE" sz="3200" dirty="0" smtClean="0"/>
              <a:t>შესაბამისად.</a:t>
            </a:r>
            <a:endParaRPr lang="en-US" sz="3200" dirty="0"/>
          </a:p>
          <a:p>
            <a:endParaRPr lang="en-US" dirty="0"/>
          </a:p>
        </p:txBody>
      </p:sp>
    </p:spTree>
    <p:extLst>
      <p:ext uri="{BB962C8B-B14F-4D97-AF65-F5344CB8AC3E}">
        <p14:creationId xmlns:p14="http://schemas.microsoft.com/office/powerpoint/2010/main" val="410953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7005"/>
          </a:xfrm>
        </p:spPr>
        <p:txBody>
          <a:bodyPr>
            <a:normAutofit fontScale="90000"/>
          </a:bodyPr>
          <a:lstStyle/>
          <a:p>
            <a:pPr algn="ctr"/>
            <a:r>
              <a:rPr lang="ka-GE" sz="3600" b="1" dirty="0"/>
              <a:t>კულტურულმა ღონისძიებებმა შეიძლება გამოიწვიოს შემდეგი შედეგები:</a:t>
            </a:r>
            <a:r>
              <a:rPr lang="ka-GE" dirty="0"/>
              <a:t/>
            </a:r>
            <a:br>
              <a:rPr lang="ka-GE"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9884253"/>
              </p:ext>
            </p:extLst>
          </p:nvPr>
        </p:nvGraphicFramePr>
        <p:xfrm>
          <a:off x="838200" y="1262063"/>
          <a:ext cx="10515600" cy="491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6676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365125"/>
            <a:ext cx="10515600" cy="576263"/>
          </a:xfrm>
        </p:spPr>
        <p:txBody>
          <a:bodyPr>
            <a:normAutofit fontScale="90000"/>
          </a:bodyPr>
          <a:lstStyle/>
          <a:p>
            <a:pPr algn="ctr"/>
            <a:r>
              <a:rPr lang="ka-GE" altLang="en-US" sz="2700" b="1" dirty="0" smtClean="0"/>
              <a:t>მოგონებებისა და წარმოდგენების გაცოცხლება - </a:t>
            </a:r>
            <a:r>
              <a:rPr lang="ka-GE" sz="2700" b="1" dirty="0" smtClean="0"/>
              <a:t>კულტურული ღონისძიებები გვთავაზობს ემოციური და კოგნიტური გამოცდილებების შესაძლებლობას</a:t>
            </a:r>
            <a:r>
              <a:rPr lang="ka-GE" sz="3200" dirty="0" smtClean="0"/>
              <a:t/>
            </a:r>
            <a:br>
              <a:rPr lang="ka-GE" sz="3200" dirty="0" smtClean="0"/>
            </a:br>
            <a:endParaRPr lang="en-US" altLang="en-US" sz="3200" b="1" dirty="0" smtClean="0"/>
          </a:p>
        </p:txBody>
      </p:sp>
      <p:sp>
        <p:nvSpPr>
          <p:cNvPr id="3" name="Content Placeholder 2"/>
          <p:cNvSpPr>
            <a:spLocks noGrp="1"/>
          </p:cNvSpPr>
          <p:nvPr>
            <p:ph idx="1"/>
          </p:nvPr>
        </p:nvSpPr>
        <p:spPr>
          <a:xfrm>
            <a:off x="0" y="1201738"/>
            <a:ext cx="12192000" cy="5656262"/>
          </a:xfrm>
        </p:spPr>
        <p:txBody>
          <a:bodyPr numCol="1" rtlCol="0">
            <a:normAutofit/>
          </a:bodyPr>
          <a:lstStyle/>
          <a:p>
            <a:pPr marL="0" indent="0" fontAlgn="auto">
              <a:lnSpc>
                <a:spcPct val="150000"/>
              </a:lnSpc>
              <a:spcAft>
                <a:spcPts val="0"/>
              </a:spcAft>
              <a:buNone/>
              <a:defRPr/>
            </a:pPr>
            <a:r>
              <a:rPr lang="ka-GE" b="1" dirty="0" smtClean="0"/>
              <a:t>გამოცდილებები შეიძლება ეხებოდეს:</a:t>
            </a:r>
          </a:p>
          <a:p>
            <a:pPr fontAlgn="auto">
              <a:lnSpc>
                <a:spcPct val="150000"/>
              </a:lnSpc>
              <a:spcAft>
                <a:spcPts val="0"/>
              </a:spcAft>
              <a:buFont typeface="Wingdings" panose="05000000000000000000" pitchFamily="2" charset="2"/>
              <a:buChar char="q"/>
              <a:defRPr/>
            </a:pPr>
            <a:r>
              <a:rPr lang="ka-GE" b="1" dirty="0" smtClean="0"/>
              <a:t>სხეულის ფორმას/იმიჯს </a:t>
            </a:r>
            <a:endParaRPr lang="ka-GE" b="1" dirty="0"/>
          </a:p>
          <a:p>
            <a:pPr fontAlgn="auto">
              <a:lnSpc>
                <a:spcPct val="150000"/>
              </a:lnSpc>
              <a:spcAft>
                <a:spcPts val="0"/>
              </a:spcAft>
              <a:buFont typeface="Wingdings" panose="05000000000000000000" pitchFamily="2" charset="2"/>
              <a:buChar char="q"/>
              <a:defRPr/>
            </a:pPr>
            <a:r>
              <a:rPr lang="ka-GE" b="1" dirty="0" smtClean="0"/>
              <a:t>მოძრაობებს</a:t>
            </a:r>
            <a:endParaRPr lang="ka-GE" b="1" i="1" dirty="0"/>
          </a:p>
          <a:p>
            <a:pPr fontAlgn="auto">
              <a:lnSpc>
                <a:spcPct val="150000"/>
              </a:lnSpc>
              <a:spcAft>
                <a:spcPts val="0"/>
              </a:spcAft>
              <a:buFont typeface="Wingdings" panose="05000000000000000000" pitchFamily="2" charset="2"/>
              <a:buChar char="q"/>
              <a:defRPr/>
            </a:pPr>
            <a:r>
              <a:rPr lang="ka-GE" b="1" dirty="0" smtClean="0"/>
              <a:t>შეგრძნებებს: </a:t>
            </a:r>
          </a:p>
          <a:p>
            <a:pPr algn="just">
              <a:defRPr/>
            </a:pPr>
            <a:r>
              <a:rPr lang="ka-GE" sz="2400" i="1" dirty="0" smtClean="0"/>
              <a:t>დანახვა </a:t>
            </a:r>
            <a:r>
              <a:rPr lang="ka-GE" sz="2400" i="1" dirty="0"/>
              <a:t>- მოსმენა - შეხება - ყნოსვა - გემოვნება - </a:t>
            </a:r>
            <a:r>
              <a:rPr lang="ka-GE" sz="2400" i="1" dirty="0" smtClean="0"/>
              <a:t>მოძრაობა;</a:t>
            </a:r>
          </a:p>
          <a:p>
            <a:pPr algn="just" fontAlgn="auto">
              <a:spcAft>
                <a:spcPts val="0"/>
              </a:spcAft>
              <a:defRPr/>
            </a:pPr>
            <a:r>
              <a:rPr lang="ka-GE" sz="2400" i="1" dirty="0" smtClean="0"/>
              <a:t>წარმატების მიღწევას </a:t>
            </a:r>
            <a:r>
              <a:rPr lang="ka-GE" sz="2400" i="1" dirty="0"/>
              <a:t>- </a:t>
            </a:r>
            <a:r>
              <a:rPr lang="ka-GE" sz="2400" i="1" dirty="0" smtClean="0"/>
              <a:t>წარუმატებლობას;</a:t>
            </a:r>
          </a:p>
          <a:p>
            <a:pPr algn="just" fontAlgn="auto">
              <a:spcAft>
                <a:spcPts val="0"/>
              </a:spcAft>
              <a:defRPr/>
            </a:pPr>
            <a:r>
              <a:rPr lang="ka-GE" sz="2400" i="1" dirty="0" smtClean="0"/>
              <a:t>საკუთრებას- </a:t>
            </a:r>
            <a:r>
              <a:rPr lang="ka-GE" sz="2400" i="1" dirty="0"/>
              <a:t>მიცემა - </a:t>
            </a:r>
            <a:r>
              <a:rPr lang="ka-GE" sz="2400" i="1" dirty="0" smtClean="0"/>
              <a:t>მიღება;</a:t>
            </a:r>
          </a:p>
          <a:p>
            <a:pPr algn="just" fontAlgn="auto">
              <a:spcAft>
                <a:spcPts val="0"/>
              </a:spcAft>
              <a:defRPr/>
            </a:pPr>
            <a:r>
              <a:rPr lang="ka-GE" sz="2400" i="1" dirty="0" smtClean="0"/>
              <a:t>სხვისი </a:t>
            </a:r>
            <a:r>
              <a:rPr lang="ka-GE" sz="2400" i="1" dirty="0"/>
              <a:t>გრძნობების და მდგომარეობის </a:t>
            </a:r>
            <a:r>
              <a:rPr lang="ka-GE" sz="2400" i="1" dirty="0" smtClean="0"/>
              <a:t>გათვალისწინებას </a:t>
            </a:r>
            <a:r>
              <a:rPr lang="ka-GE" sz="2400" i="1" dirty="0"/>
              <a:t>- </a:t>
            </a:r>
            <a:r>
              <a:rPr lang="ka-GE" sz="2400" i="1" dirty="0" smtClean="0"/>
              <a:t>ემპათია;</a:t>
            </a:r>
          </a:p>
          <a:p>
            <a:pPr algn="just" fontAlgn="auto">
              <a:spcAft>
                <a:spcPts val="0"/>
              </a:spcAft>
              <a:defRPr/>
            </a:pPr>
            <a:r>
              <a:rPr lang="ka-GE" sz="2400" i="1" dirty="0" smtClean="0"/>
              <a:t>ემოციებს </a:t>
            </a:r>
            <a:r>
              <a:rPr lang="ka-GE" sz="2400" i="1" dirty="0"/>
              <a:t>(კარგი და ცუდი, ბედნიერი და სევდიანი, აგრესიული გრძნობები).</a:t>
            </a:r>
          </a:p>
          <a:p>
            <a:pPr algn="just" fontAlgn="auto">
              <a:spcAft>
                <a:spcPts val="0"/>
              </a:spcAft>
              <a:defRPr/>
            </a:pPr>
            <a:endParaRPr lang="en-US" dirty="0"/>
          </a:p>
        </p:txBody>
      </p:sp>
    </p:spTree>
    <p:extLst>
      <p:ext uri="{BB962C8B-B14F-4D97-AF65-F5344CB8AC3E}">
        <p14:creationId xmlns:p14="http://schemas.microsoft.com/office/powerpoint/2010/main" val="108190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365126"/>
            <a:ext cx="10515600" cy="768216"/>
          </a:xfrm>
        </p:spPr>
        <p:txBody>
          <a:bodyPr/>
          <a:lstStyle/>
          <a:p>
            <a:pPr algn="ctr"/>
            <a:r>
              <a:rPr lang="ka-GE" altLang="en-US" b="1" dirty="0" smtClean="0"/>
              <a:t>გრძნობის გამოხატვა</a:t>
            </a:r>
            <a:endParaRPr lang="en-US" altLang="en-US" dirty="0" smtClean="0"/>
          </a:p>
        </p:txBody>
      </p:sp>
      <p:sp>
        <p:nvSpPr>
          <p:cNvPr id="3" name="Content Placeholder 2"/>
          <p:cNvSpPr>
            <a:spLocks noGrp="1"/>
          </p:cNvSpPr>
          <p:nvPr>
            <p:ph idx="1"/>
          </p:nvPr>
        </p:nvSpPr>
        <p:spPr>
          <a:xfrm>
            <a:off x="0" y="1133342"/>
            <a:ext cx="12192000" cy="5724658"/>
          </a:xfrm>
        </p:spPr>
        <p:txBody>
          <a:bodyPr rtlCol="0">
            <a:normAutofit/>
          </a:bodyPr>
          <a:lstStyle/>
          <a:p>
            <a:pPr marL="0" indent="0" algn="ctr" fontAlgn="auto">
              <a:spcAft>
                <a:spcPts val="0"/>
              </a:spcAft>
              <a:buFont typeface="Arial" panose="020B0604020202020204" pitchFamily="34" charset="0"/>
              <a:buNone/>
              <a:defRPr/>
            </a:pPr>
            <a:r>
              <a:rPr lang="ka-GE" b="1" dirty="0" smtClean="0"/>
              <a:t>ხელოვნების </a:t>
            </a:r>
            <a:r>
              <a:rPr lang="ka-GE" b="1" dirty="0"/>
              <a:t>მეშვეობით შეგვიძლია გამოვხატოთ</a:t>
            </a:r>
            <a:r>
              <a:rPr lang="ka-GE" b="1" dirty="0" smtClean="0"/>
              <a:t>:</a:t>
            </a:r>
          </a:p>
          <a:p>
            <a:pPr marL="0" indent="0" algn="ctr" fontAlgn="auto">
              <a:spcAft>
                <a:spcPts val="0"/>
              </a:spcAft>
              <a:buFont typeface="Arial" panose="020B0604020202020204" pitchFamily="34" charset="0"/>
              <a:buNone/>
              <a:defRPr/>
            </a:pPr>
            <a:endParaRPr lang="ka-GE" b="1" dirty="0"/>
          </a:p>
          <a:p>
            <a:pPr fontAlgn="auto">
              <a:spcAft>
                <a:spcPts val="0"/>
              </a:spcAft>
              <a:defRPr/>
            </a:pPr>
            <a:r>
              <a:rPr lang="ka-GE" i="1" dirty="0"/>
              <a:t>გრძნობები</a:t>
            </a:r>
          </a:p>
          <a:p>
            <a:pPr fontAlgn="auto">
              <a:spcAft>
                <a:spcPts val="0"/>
              </a:spcAft>
              <a:defRPr/>
            </a:pPr>
            <a:r>
              <a:rPr lang="ka-GE" i="1" dirty="0"/>
              <a:t>აზრები</a:t>
            </a:r>
          </a:p>
          <a:p>
            <a:pPr fontAlgn="auto">
              <a:spcAft>
                <a:spcPts val="0"/>
              </a:spcAft>
              <a:defRPr/>
            </a:pPr>
            <a:r>
              <a:rPr lang="ka-GE" i="1" dirty="0"/>
              <a:t>იდეები</a:t>
            </a:r>
          </a:p>
          <a:p>
            <a:pPr fontAlgn="auto">
              <a:spcAft>
                <a:spcPts val="0"/>
              </a:spcAft>
              <a:defRPr/>
            </a:pPr>
            <a:r>
              <a:rPr lang="ka-GE" i="1" dirty="0"/>
              <a:t>ხასიათი, იუმორი</a:t>
            </a:r>
          </a:p>
          <a:p>
            <a:pPr fontAlgn="auto">
              <a:spcAft>
                <a:spcPts val="0"/>
              </a:spcAft>
              <a:defRPr/>
            </a:pPr>
            <a:r>
              <a:rPr lang="ka-GE" i="1" dirty="0"/>
              <a:t>თანაგრძნობა</a:t>
            </a:r>
          </a:p>
          <a:p>
            <a:pPr fontAlgn="auto">
              <a:spcAft>
                <a:spcPts val="0"/>
              </a:spcAft>
              <a:defRPr/>
            </a:pPr>
            <a:r>
              <a:rPr lang="ka-GE" i="1" dirty="0"/>
              <a:t>მოთხოვნილებები</a:t>
            </a:r>
          </a:p>
          <a:p>
            <a:pPr fontAlgn="auto">
              <a:spcAft>
                <a:spcPts val="0"/>
              </a:spcAft>
              <a:defRPr/>
            </a:pPr>
            <a:r>
              <a:rPr lang="ka-GE" i="1" dirty="0"/>
              <a:t>სურვილები და ოცნებები</a:t>
            </a:r>
          </a:p>
          <a:p>
            <a:pPr fontAlgn="auto">
              <a:spcAft>
                <a:spcPts val="0"/>
              </a:spcAft>
              <a:defRPr/>
            </a:pPr>
            <a:endParaRPr lang="en-US" dirty="0"/>
          </a:p>
        </p:txBody>
      </p:sp>
    </p:spTree>
    <p:extLst>
      <p:ext uri="{BB962C8B-B14F-4D97-AF65-F5344CB8AC3E}">
        <p14:creationId xmlns:p14="http://schemas.microsoft.com/office/powerpoint/2010/main" val="20648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071824"/>
              </p:ext>
            </p:extLst>
          </p:nvPr>
        </p:nvGraphicFramePr>
        <p:xfrm>
          <a:off x="95534" y="-136478"/>
          <a:ext cx="12096466" cy="6994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40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38200" y="365126"/>
            <a:ext cx="10515600" cy="806852"/>
          </a:xfrm>
        </p:spPr>
        <p:txBody>
          <a:bodyPr>
            <a:normAutofit/>
          </a:bodyPr>
          <a:lstStyle/>
          <a:p>
            <a:pPr algn="ctr"/>
            <a:r>
              <a:rPr lang="ka-GE" altLang="en-US" sz="3200" b="1" dirty="0" smtClean="0"/>
              <a:t>დამოუკიდებლობა და საკუთარი თავის რეალიზაცია</a:t>
            </a:r>
            <a:endParaRPr lang="en-US" altLang="en-US" sz="3200" dirty="0" smtClean="0"/>
          </a:p>
        </p:txBody>
      </p:sp>
      <p:sp>
        <p:nvSpPr>
          <p:cNvPr id="3" name="Content Placeholder 2"/>
          <p:cNvSpPr>
            <a:spLocks noGrp="1"/>
          </p:cNvSpPr>
          <p:nvPr>
            <p:ph idx="1"/>
          </p:nvPr>
        </p:nvSpPr>
        <p:spPr>
          <a:xfrm>
            <a:off x="-1" y="1503336"/>
            <a:ext cx="12352149" cy="5354664"/>
          </a:xfrm>
        </p:spPr>
        <p:txBody>
          <a:bodyPr rtlCol="0">
            <a:normAutofit/>
          </a:bodyPr>
          <a:lstStyle/>
          <a:p>
            <a:pPr marL="0" indent="0" algn="ctr" fontAlgn="auto">
              <a:spcAft>
                <a:spcPts val="0"/>
              </a:spcAft>
              <a:buFont typeface="Arial" panose="020B0604020202020204" pitchFamily="34" charset="0"/>
              <a:buNone/>
              <a:defRPr/>
            </a:pPr>
            <a:r>
              <a:rPr lang="ka-GE" sz="2400" b="1" dirty="0"/>
              <a:t>დამოუკიდებლობასა და საკუთარი თავის რეალიზაციის ცნებასთან დაკავშირებულია შემდეგი განსაზღვრებები</a:t>
            </a:r>
            <a:r>
              <a:rPr lang="ka-GE" sz="2400" b="1" dirty="0" smtClean="0"/>
              <a:t>:</a:t>
            </a:r>
          </a:p>
          <a:p>
            <a:pPr marL="0" indent="0" algn="ctr" fontAlgn="auto">
              <a:spcAft>
                <a:spcPts val="0"/>
              </a:spcAft>
              <a:buFont typeface="Arial" panose="020B0604020202020204" pitchFamily="34" charset="0"/>
              <a:buNone/>
              <a:defRPr/>
            </a:pPr>
            <a:endParaRPr lang="ka-GE" b="1" dirty="0"/>
          </a:p>
          <a:p>
            <a:pPr fontAlgn="auto">
              <a:spcAft>
                <a:spcPts val="0"/>
              </a:spcAft>
              <a:defRPr/>
            </a:pPr>
            <a:r>
              <a:rPr lang="ka-GE" dirty="0"/>
              <a:t>ინიციატივის განხორციელება (ურთიერთობის დამყარების ინიციატივა)</a:t>
            </a:r>
          </a:p>
          <a:p>
            <a:pPr fontAlgn="auto">
              <a:spcAft>
                <a:spcPts val="0"/>
              </a:spcAft>
              <a:defRPr/>
            </a:pPr>
            <a:r>
              <a:rPr lang="ka-GE" dirty="0"/>
              <a:t>არასასურველი ურთიერთობის, კონტაქტის უარყოფა</a:t>
            </a:r>
          </a:p>
          <a:p>
            <a:pPr fontAlgn="auto">
              <a:spcAft>
                <a:spcPts val="0"/>
              </a:spcAft>
              <a:defRPr/>
            </a:pPr>
            <a:r>
              <a:rPr lang="ka-GE" dirty="0"/>
              <a:t>საკუთარი თავის გამოხატვის შესაძლებლობა და ურთიერთობა</a:t>
            </a:r>
          </a:p>
          <a:p>
            <a:pPr fontAlgn="auto">
              <a:spcAft>
                <a:spcPts val="0"/>
              </a:spcAft>
              <a:defRPr/>
            </a:pPr>
            <a:r>
              <a:rPr lang="ka-GE" dirty="0"/>
              <a:t>საკუთარი თავის და სხვებისთვის გადაწყვეტილებების მიღება</a:t>
            </a:r>
          </a:p>
          <a:p>
            <a:pPr fontAlgn="auto">
              <a:spcAft>
                <a:spcPts val="0"/>
              </a:spcAft>
              <a:defRPr/>
            </a:pPr>
            <a:r>
              <a:rPr lang="ka-GE" dirty="0"/>
              <a:t>საკუთარ მდგომარეობაზე გავლენის მოხდენის შესაძლებლობა</a:t>
            </a:r>
          </a:p>
          <a:p>
            <a:pPr fontAlgn="auto">
              <a:spcAft>
                <a:spcPts val="0"/>
              </a:spcAft>
              <a:defRPr/>
            </a:pPr>
            <a:r>
              <a:rPr lang="ka-GE" dirty="0"/>
              <a:t>შემოქმედების უნარი</a:t>
            </a:r>
          </a:p>
          <a:p>
            <a:pPr fontAlgn="auto">
              <a:spcAft>
                <a:spcPts val="0"/>
              </a:spcAft>
              <a:defRPr/>
            </a:pPr>
            <a:r>
              <a:rPr lang="ka-GE" dirty="0"/>
              <a:t>ყოველდღიური საქმიანობის განსაზღვრის უნარი</a:t>
            </a:r>
          </a:p>
          <a:p>
            <a:pPr fontAlgn="auto">
              <a:spcAft>
                <a:spcPts val="0"/>
              </a:spcAft>
              <a:defRPr/>
            </a:pPr>
            <a:endParaRPr lang="en-US" dirty="0"/>
          </a:p>
        </p:txBody>
      </p:sp>
    </p:spTree>
    <p:extLst>
      <p:ext uri="{BB962C8B-B14F-4D97-AF65-F5344CB8AC3E}">
        <p14:creationId xmlns:p14="http://schemas.microsoft.com/office/powerpoint/2010/main" val="20770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38200" y="365125"/>
            <a:ext cx="10515600" cy="671513"/>
          </a:xfrm>
        </p:spPr>
        <p:txBody>
          <a:bodyPr/>
          <a:lstStyle/>
          <a:p>
            <a:pPr algn="ctr"/>
            <a:r>
              <a:rPr lang="ka-GE" altLang="en-US" sz="3200" b="1" dirty="0" smtClean="0"/>
              <a:t>სოციალური მოთხოვნილებების დაკმაყოფილება</a:t>
            </a:r>
            <a:endParaRPr lang="en-US" altLang="en-US" sz="3200" dirty="0" smtClean="0"/>
          </a:p>
        </p:txBody>
      </p:sp>
      <p:sp>
        <p:nvSpPr>
          <p:cNvPr id="3" name="Content Placeholder 2"/>
          <p:cNvSpPr>
            <a:spLocks noGrp="1"/>
          </p:cNvSpPr>
          <p:nvPr>
            <p:ph idx="1"/>
          </p:nvPr>
        </p:nvSpPr>
        <p:spPr>
          <a:xfrm>
            <a:off x="231820" y="1146174"/>
            <a:ext cx="11960180" cy="5602355"/>
          </a:xfrm>
        </p:spPr>
        <p:txBody>
          <a:bodyPr rtlCol="0">
            <a:normAutofit fontScale="85000" lnSpcReduction="20000"/>
          </a:bodyPr>
          <a:lstStyle/>
          <a:p>
            <a:pPr marL="0" indent="0" algn="ctr" fontAlgn="auto">
              <a:lnSpc>
                <a:spcPct val="160000"/>
              </a:lnSpc>
              <a:spcAft>
                <a:spcPts val="0"/>
              </a:spcAft>
              <a:buFont typeface="Arial" panose="020B0604020202020204" pitchFamily="34" charset="0"/>
              <a:buNone/>
              <a:defRPr/>
            </a:pPr>
            <a:r>
              <a:rPr lang="ka-GE" b="1" i="1" dirty="0" smtClean="0"/>
              <a:t>კულტურული </a:t>
            </a:r>
            <a:r>
              <a:rPr lang="ka-GE" b="1" i="1" dirty="0"/>
              <a:t>ღონისძიებები ხელს უწყობს შემდეგი სოციალური მოთხოვნილებების შესრულებას</a:t>
            </a:r>
            <a:r>
              <a:rPr lang="ka-GE" b="1" i="1" dirty="0" smtClean="0"/>
              <a:t>:</a:t>
            </a:r>
          </a:p>
          <a:p>
            <a:pPr marL="0" indent="0" algn="ctr" fontAlgn="auto">
              <a:lnSpc>
                <a:spcPct val="160000"/>
              </a:lnSpc>
              <a:spcAft>
                <a:spcPts val="0"/>
              </a:spcAft>
              <a:buFont typeface="Arial" panose="020B0604020202020204" pitchFamily="34" charset="0"/>
              <a:buNone/>
              <a:defRPr/>
            </a:pPr>
            <a:endParaRPr lang="ka-GE" b="1" i="1" dirty="0"/>
          </a:p>
          <a:p>
            <a:pPr fontAlgn="auto">
              <a:spcAft>
                <a:spcPts val="0"/>
              </a:spcAft>
              <a:defRPr/>
            </a:pPr>
            <a:r>
              <a:rPr lang="ka-GE" dirty="0"/>
              <a:t>სხვებთან ურთიერთობა და კავშირის დამყარება</a:t>
            </a:r>
          </a:p>
          <a:p>
            <a:pPr fontAlgn="auto">
              <a:spcAft>
                <a:spcPts val="0"/>
              </a:spcAft>
              <a:defRPr/>
            </a:pPr>
            <a:r>
              <a:rPr lang="ka-GE" dirty="0"/>
              <a:t>ინტერაქცია - თანამშრომლობა - გაცემა და მიღება - ურთიერთობა</a:t>
            </a:r>
          </a:p>
          <a:p>
            <a:pPr fontAlgn="auto">
              <a:spcAft>
                <a:spcPts val="0"/>
              </a:spcAft>
              <a:defRPr/>
            </a:pPr>
            <a:r>
              <a:rPr lang="ka-GE" dirty="0"/>
              <a:t>გაზიარება</a:t>
            </a:r>
          </a:p>
          <a:p>
            <a:pPr fontAlgn="auto">
              <a:spcAft>
                <a:spcPts val="0"/>
              </a:spcAft>
              <a:defRPr/>
            </a:pPr>
            <a:r>
              <a:rPr lang="ka-GE" dirty="0"/>
              <a:t>სხვებთან ერთად დროის მხიარულად გატარება</a:t>
            </a:r>
          </a:p>
          <a:p>
            <a:pPr fontAlgn="auto">
              <a:spcAft>
                <a:spcPts val="0"/>
              </a:spcAft>
              <a:defRPr/>
            </a:pPr>
            <a:r>
              <a:rPr lang="ka-GE" dirty="0"/>
              <a:t>სიახლოვის განცდა - კონტაქტი</a:t>
            </a:r>
          </a:p>
          <a:p>
            <a:pPr fontAlgn="auto">
              <a:spcAft>
                <a:spcPts val="0"/>
              </a:spcAft>
              <a:defRPr/>
            </a:pPr>
            <a:r>
              <a:rPr lang="ka-GE" dirty="0"/>
              <a:t>მზრუნველობის განცდა და სხვაზე ზრუნვა - ერთმანეთზე ზრუნვა</a:t>
            </a:r>
          </a:p>
          <a:p>
            <a:pPr fontAlgn="auto">
              <a:spcAft>
                <a:spcPts val="0"/>
              </a:spcAft>
              <a:defRPr/>
            </a:pPr>
            <a:r>
              <a:rPr lang="ka-GE" dirty="0"/>
              <a:t>თავდაჯერებულობის და ნდობის განვითარება</a:t>
            </a:r>
          </a:p>
          <a:p>
            <a:pPr fontAlgn="auto">
              <a:spcAft>
                <a:spcPts val="0"/>
              </a:spcAft>
              <a:defRPr/>
            </a:pPr>
            <a:r>
              <a:rPr lang="ka-GE" dirty="0"/>
              <a:t>სოციალური </a:t>
            </a:r>
            <a:r>
              <a:rPr lang="ka-GE" dirty="0" smtClean="0"/>
              <a:t>ტრენინგი</a:t>
            </a:r>
            <a:endParaRPr lang="ka-GE" dirty="0"/>
          </a:p>
          <a:p>
            <a:pPr fontAlgn="auto">
              <a:spcAft>
                <a:spcPts val="0"/>
              </a:spcAft>
              <a:defRPr/>
            </a:pPr>
            <a:r>
              <a:rPr lang="ka-GE" dirty="0"/>
              <a:t>საკუთარი თავის წარმატებით წარმოდგენა</a:t>
            </a:r>
          </a:p>
          <a:p>
            <a:pPr fontAlgn="auto">
              <a:spcAft>
                <a:spcPts val="0"/>
              </a:spcAft>
              <a:defRPr/>
            </a:pPr>
            <a:r>
              <a:rPr lang="ka-GE" dirty="0"/>
              <a:t>სოციალური წესების სწავლა</a:t>
            </a:r>
          </a:p>
          <a:p>
            <a:pPr fontAlgn="auto">
              <a:spcAft>
                <a:spcPts val="0"/>
              </a:spcAft>
              <a:defRPr/>
            </a:pPr>
            <a:endParaRPr lang="en-US" dirty="0"/>
          </a:p>
        </p:txBody>
      </p:sp>
    </p:spTree>
    <p:extLst>
      <p:ext uri="{BB962C8B-B14F-4D97-AF65-F5344CB8AC3E}">
        <p14:creationId xmlns:p14="http://schemas.microsoft.com/office/powerpoint/2010/main" val="369035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38200" y="365126"/>
            <a:ext cx="10515600" cy="768216"/>
          </a:xfrm>
        </p:spPr>
        <p:txBody>
          <a:bodyPr/>
          <a:lstStyle/>
          <a:p>
            <a:pPr algn="ctr"/>
            <a:r>
              <a:rPr lang="ka-GE" altLang="en-US" dirty="0" smtClean="0"/>
              <a:t>სწავლება და ტრენინგი</a:t>
            </a:r>
            <a:endParaRPr lang="en-US" altLang="en-US" dirty="0" smtClean="0"/>
          </a:p>
        </p:txBody>
      </p:sp>
      <p:sp>
        <p:nvSpPr>
          <p:cNvPr id="3" name="Content Placeholder 2"/>
          <p:cNvSpPr>
            <a:spLocks noGrp="1"/>
          </p:cNvSpPr>
          <p:nvPr>
            <p:ph idx="1"/>
          </p:nvPr>
        </p:nvSpPr>
        <p:spPr>
          <a:xfrm>
            <a:off x="115909" y="1236372"/>
            <a:ext cx="11964473" cy="5621628"/>
          </a:xfrm>
        </p:spPr>
        <p:txBody>
          <a:bodyPr rtlCol="0">
            <a:normAutofit/>
          </a:bodyPr>
          <a:lstStyle/>
          <a:p>
            <a:pPr algn="just" fontAlgn="auto">
              <a:spcAft>
                <a:spcPts val="0"/>
              </a:spcAft>
              <a:defRPr/>
            </a:pPr>
            <a:endParaRPr lang="ka-GE" dirty="0" smtClean="0"/>
          </a:p>
          <a:p>
            <a:pPr algn="just" fontAlgn="auto">
              <a:spcAft>
                <a:spcPts val="0"/>
              </a:spcAft>
              <a:defRPr/>
            </a:pPr>
            <a:r>
              <a:rPr lang="ka-GE" dirty="0" smtClean="0"/>
              <a:t>კულტურული </a:t>
            </a:r>
            <a:r>
              <a:rPr lang="ka-GE" dirty="0"/>
              <a:t>ღონისძიებების ჩატარება სწავლების და </a:t>
            </a:r>
            <a:r>
              <a:rPr lang="ka-GE" dirty="0" smtClean="0"/>
              <a:t>ტრენინგის </a:t>
            </a:r>
            <a:r>
              <a:rPr lang="ka-GE" dirty="0"/>
              <a:t>მიზნით </a:t>
            </a:r>
            <a:r>
              <a:rPr lang="ka-GE" dirty="0" smtClean="0"/>
              <a:t>წარმატებული </a:t>
            </a:r>
            <a:r>
              <a:rPr lang="ka-GE" dirty="0"/>
              <a:t>შედეგის მომტანია. </a:t>
            </a:r>
            <a:endParaRPr lang="ka-GE" dirty="0" smtClean="0"/>
          </a:p>
          <a:p>
            <a:pPr algn="just" fontAlgn="auto">
              <a:spcAft>
                <a:spcPts val="0"/>
              </a:spcAft>
              <a:defRPr/>
            </a:pPr>
            <a:r>
              <a:rPr lang="ka-GE" dirty="0" smtClean="0"/>
              <a:t>ეფექტურია იმ მხიარული </a:t>
            </a:r>
            <a:r>
              <a:rPr lang="ka-GE" dirty="0"/>
              <a:t>ღონისძიებების ჩატარება, რომელიც ხელს უწყობს მეხსიერების, კონცენტრაციის და სხვა ძირითადი უნარ-ჩვევების </a:t>
            </a:r>
            <a:r>
              <a:rPr lang="ka-GE" dirty="0" smtClean="0"/>
              <a:t>განვითარებას.</a:t>
            </a:r>
            <a:endParaRPr lang="ka-GE" dirty="0"/>
          </a:p>
          <a:p>
            <a:pPr algn="just" fontAlgn="auto">
              <a:spcAft>
                <a:spcPts val="0"/>
              </a:spcAft>
              <a:defRPr/>
            </a:pPr>
            <a:r>
              <a:rPr lang="ka-GE" dirty="0"/>
              <a:t>ცეკვის, მუსიკის, დრამის ან ხელოვნების სხვა სფეროში მუშაობით ადამიანმა შეიძლება უკეთ გააცნობიეროს ზოგიერთი კონცეფცია, ისტორიული მოვლენა და ა.შ</a:t>
            </a:r>
            <a:r>
              <a:rPr lang="ka-GE" dirty="0" smtClean="0"/>
              <a:t>..</a:t>
            </a:r>
          </a:p>
          <a:p>
            <a:pPr algn="just" fontAlgn="auto">
              <a:spcAft>
                <a:spcPts val="0"/>
              </a:spcAft>
              <a:defRPr/>
            </a:pPr>
            <a:r>
              <a:rPr lang="ka-GE" dirty="0"/>
              <a:t>რითმი და მოძრაობა მნიშვნელოვანია სიძლიერის და სხეულის უკეთ კონტროლებისთვის. ამგვარი </a:t>
            </a:r>
            <a:r>
              <a:rPr lang="ka-GE" dirty="0" smtClean="0"/>
              <a:t>ტრენინგი </a:t>
            </a:r>
            <a:r>
              <a:rPr lang="ka-GE" dirty="0"/>
              <a:t>მნიშვნელოვანი და აუცილებელია, რათა ბავშვი მოემზადოს წერის სწავლისთვის.</a:t>
            </a:r>
            <a:endParaRPr lang="en-US" dirty="0"/>
          </a:p>
          <a:p>
            <a:pPr fontAlgn="auto">
              <a:spcAft>
                <a:spcPts val="0"/>
              </a:spcAft>
              <a:defRPr/>
            </a:pPr>
            <a:endParaRPr lang="ka-GE" dirty="0"/>
          </a:p>
          <a:p>
            <a:pPr fontAlgn="auto">
              <a:spcAft>
                <a:spcPts val="0"/>
              </a:spcAft>
              <a:defRPr/>
            </a:pPr>
            <a:endParaRPr lang="en-US" dirty="0"/>
          </a:p>
        </p:txBody>
      </p:sp>
    </p:spTree>
    <p:extLst>
      <p:ext uri="{BB962C8B-B14F-4D97-AF65-F5344CB8AC3E}">
        <p14:creationId xmlns:p14="http://schemas.microsoft.com/office/powerpoint/2010/main" val="19706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p:spPr>
        <p:txBody>
          <a:bodyPr>
            <a:normAutofit fontScale="90000"/>
          </a:bodyPr>
          <a:lstStyle/>
          <a:p>
            <a:pPr algn="ctr"/>
            <a:r>
              <a:rPr lang="ka-GE" b="1" dirty="0">
                <a:solidFill>
                  <a:srgbClr val="000000"/>
                </a:solidFill>
                <a:latin typeface="Times New Roman" panose="02020603050405020304" pitchFamily="18" charset="0"/>
              </a:rPr>
              <a:t>კრიტიკული დამოკიდებულებები და </a:t>
            </a:r>
            <a:r>
              <a:rPr lang="ka-GE" b="1" dirty="0" smtClean="0">
                <a:solidFill>
                  <a:srgbClr val="000000"/>
                </a:solidFill>
                <a:latin typeface="Times New Roman" panose="02020603050405020304" pitchFamily="18" charset="0"/>
              </a:rPr>
              <a:t/>
            </a:r>
            <a:br>
              <a:rPr lang="ka-GE" b="1" dirty="0" smtClean="0">
                <a:solidFill>
                  <a:srgbClr val="000000"/>
                </a:solidFill>
                <a:latin typeface="Times New Roman" panose="02020603050405020304" pitchFamily="18" charset="0"/>
              </a:rPr>
            </a:br>
            <a:r>
              <a:rPr lang="ka-GE" b="1" dirty="0" smtClean="0">
                <a:solidFill>
                  <a:srgbClr val="000000"/>
                </a:solidFill>
                <a:latin typeface="Times New Roman" panose="02020603050405020304" pitchFamily="18" charset="0"/>
              </a:rPr>
              <a:t>მოსაზრებები</a:t>
            </a:r>
            <a:r>
              <a:rPr lang="ka-GE" dirty="0">
                <a:solidFill>
                  <a:srgbClr val="000000"/>
                </a:solidFill>
                <a:latin typeface="Times New Roman" panose="02020603050405020304" pitchFamily="18" charset="0"/>
              </a:rPr>
              <a:t/>
            </a:r>
            <a:br>
              <a:rPr lang="ka-GE" dirty="0">
                <a:solidFill>
                  <a:srgbClr val="000000"/>
                </a:solidFill>
                <a:latin typeface="Times New Roman" panose="02020603050405020304" pitchFamily="18"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6421378"/>
              </p:ext>
            </p:extLst>
          </p:nvPr>
        </p:nvGraphicFramePr>
        <p:xfrm>
          <a:off x="0" y="1146220"/>
          <a:ext cx="12192000" cy="5711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496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algn="ctr"/>
            <a:r>
              <a:rPr lang="ka-GE" altLang="en-US" sz="3200" b="1" smtClean="0"/>
              <a:t>კულტურული ღონისძიებების დაგეგმვის დროს აუცილებელია ორგანიზატორებს გაანალიზებული ჰქონდეს </a:t>
            </a:r>
            <a:endParaRPr lang="en-US" altLang="en-US" sz="3200" b="1" smtClean="0"/>
          </a:p>
        </p:txBody>
      </p:sp>
      <p:sp>
        <p:nvSpPr>
          <p:cNvPr id="37891" name="Content Placeholder 2"/>
          <p:cNvSpPr>
            <a:spLocks noGrp="1"/>
          </p:cNvSpPr>
          <p:nvPr>
            <p:ph idx="1"/>
          </p:nvPr>
        </p:nvSpPr>
        <p:spPr>
          <a:xfrm>
            <a:off x="838200" y="1690688"/>
            <a:ext cx="10515600" cy="4351338"/>
          </a:xfrm>
        </p:spPr>
        <p:txBody>
          <a:bodyPr/>
          <a:lstStyle/>
          <a:p>
            <a:endParaRPr lang="en-US" altLang="en-US" dirty="0" smtClean="0"/>
          </a:p>
        </p:txBody>
      </p:sp>
      <p:graphicFrame>
        <p:nvGraphicFramePr>
          <p:cNvPr id="2" name="Diagram 1"/>
          <p:cNvGraphicFramePr/>
          <p:nvPr>
            <p:extLst>
              <p:ext uri="{D42A27DB-BD31-4B8C-83A1-F6EECF244321}">
                <p14:modId xmlns:p14="http://schemas.microsoft.com/office/powerpoint/2010/main" val="3791474818"/>
              </p:ext>
            </p:extLst>
          </p:nvPr>
        </p:nvGraphicFramePr>
        <p:xfrm>
          <a:off x="283334" y="1506828"/>
          <a:ext cx="11908665" cy="5351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05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anim calcmode="lin" valueType="num">
                                      <p:cBhvr>
                                        <p:cTn id="8"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ka-GE" sz="2800" b="1" dirty="0"/>
              <a:t>ღონისძიებები აუცილებელია დაიგეგმოს ფიზიკური, სოციალური, ემოციური და ინტელექტუალური უნარების განვითარების მიზნით </a:t>
            </a:r>
            <a:r>
              <a:rPr lang="ka-GE" sz="2800" b="1" dirty="0" smtClean="0"/>
              <a:t>და უნდა </a:t>
            </a:r>
            <a:r>
              <a:rPr lang="ka-GE" sz="2800" b="1" dirty="0"/>
              <a:t>გადიოდეს შემდეგ შედეგებზე:</a:t>
            </a:r>
            <a:r>
              <a:rPr lang="en-US" sz="2800" b="1" dirty="0"/>
              <a:t/>
            </a:r>
            <a:br>
              <a:rPr lang="en-US" sz="2800" b="1" dirty="0"/>
            </a:br>
            <a:endParaRPr lang="en-US" sz="2800" b="1" dirty="0"/>
          </a:p>
        </p:txBody>
      </p:sp>
      <p:sp>
        <p:nvSpPr>
          <p:cNvPr id="38915" name="Content Placeholder 2"/>
          <p:cNvSpPr>
            <a:spLocks noGrp="1"/>
          </p:cNvSpPr>
          <p:nvPr>
            <p:ph idx="1"/>
          </p:nvPr>
        </p:nvSpPr>
        <p:spPr/>
        <p:txBody>
          <a:bodyPr/>
          <a:lstStyle/>
          <a:p>
            <a:endParaRPr lang="en-US" altLang="en-US" dirty="0" smtClean="0"/>
          </a:p>
        </p:txBody>
      </p:sp>
      <p:graphicFrame>
        <p:nvGraphicFramePr>
          <p:cNvPr id="3" name="Diagram 2"/>
          <p:cNvGraphicFramePr/>
          <p:nvPr>
            <p:extLst>
              <p:ext uri="{D42A27DB-BD31-4B8C-83A1-F6EECF244321}">
                <p14:modId xmlns:p14="http://schemas.microsoft.com/office/powerpoint/2010/main" val="1225719552"/>
              </p:ext>
            </p:extLst>
          </p:nvPr>
        </p:nvGraphicFramePr>
        <p:xfrm>
          <a:off x="0" y="719666"/>
          <a:ext cx="12093262"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530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365125"/>
            <a:ext cx="10515600" cy="985838"/>
          </a:xfrm>
        </p:spPr>
        <p:txBody>
          <a:bodyPr/>
          <a:lstStyle/>
          <a:p>
            <a:pPr algn="ctr"/>
            <a:r>
              <a:rPr lang="ka-GE" altLang="en-US" sz="3200" b="1" dirty="0" smtClean="0"/>
              <a:t>კვლევა</a:t>
            </a:r>
            <a:endParaRPr lang="en-US" altLang="en-US" sz="3200" b="1" dirty="0" smtClean="0"/>
          </a:p>
        </p:txBody>
      </p:sp>
      <p:sp>
        <p:nvSpPr>
          <p:cNvPr id="3" name="Content Placeholder 2"/>
          <p:cNvSpPr>
            <a:spLocks noGrp="1"/>
          </p:cNvSpPr>
          <p:nvPr>
            <p:ph idx="1"/>
          </p:nvPr>
        </p:nvSpPr>
        <p:spPr>
          <a:xfrm>
            <a:off x="399245" y="1236372"/>
            <a:ext cx="10954555" cy="5396248"/>
          </a:xfrm>
        </p:spPr>
        <p:txBody>
          <a:bodyPr rtlCol="0">
            <a:normAutofit lnSpcReduction="10000"/>
          </a:bodyPr>
          <a:lstStyle/>
          <a:p>
            <a:pPr marL="0" indent="0" algn="just" fontAlgn="auto">
              <a:spcAft>
                <a:spcPts val="0"/>
              </a:spcAft>
              <a:buFont typeface="Arial" panose="020B0604020202020204" pitchFamily="34" charset="0"/>
              <a:buNone/>
              <a:defRPr/>
            </a:pPr>
            <a:r>
              <a:rPr lang="ka-GE" b="1" dirty="0"/>
              <a:t>განსაკუთრებული საჭიროების მქონე პირთა განვითარებისათვის კულტურული </a:t>
            </a:r>
            <a:r>
              <a:rPr lang="ka-GE" b="1" dirty="0" smtClean="0"/>
              <a:t>ღონისძიებების </a:t>
            </a:r>
            <a:r>
              <a:rPr lang="ka-GE" b="1" dirty="0"/>
              <a:t>მიზანმიმართულად, სწორი მეთოდიკით დაგეგმვის მნიშვნელობის დასაბუთების მიზნით ჩავატარეთ კვლევა. </a:t>
            </a:r>
            <a:endParaRPr lang="en-US" b="1" dirty="0" smtClean="0"/>
          </a:p>
          <a:p>
            <a:pPr algn="just" fontAlgn="auto">
              <a:spcAft>
                <a:spcPts val="0"/>
              </a:spcAft>
              <a:defRPr/>
            </a:pPr>
            <a:r>
              <a:rPr lang="ka-GE" b="1" dirty="0" smtClean="0"/>
              <a:t>კვლევის </a:t>
            </a:r>
            <a:r>
              <a:rPr lang="ka-GE" b="1" dirty="0"/>
              <a:t>ამოცანა:</a:t>
            </a:r>
            <a:r>
              <a:rPr lang="ka-GE" dirty="0"/>
              <a:t> განსაკუთრებული საჭიროების მქონე პირთა რეაბილიტაციის, ფიზიკურ-ფსიქიკური თერაპიის და ინტერაქციის, მგრძნობიარობის, კულტურული ცნობიერების ამაღლების მიზნით განათლების ფუნქციის მატარებელი ღონისძიებების რაოდენობის განსაზღვრა; ჩატარებულ კულტურულ ღონისძიებათა შეფასება და შესაბამისი დასკვნებისა და რეკომენდაციების გაკეთება.</a:t>
            </a:r>
            <a:endParaRPr lang="en-US" dirty="0"/>
          </a:p>
          <a:p>
            <a:pPr algn="just" fontAlgn="auto">
              <a:spcAft>
                <a:spcPts val="0"/>
              </a:spcAft>
              <a:defRPr/>
            </a:pPr>
            <a:r>
              <a:rPr lang="ka-GE" b="1" dirty="0"/>
              <a:t>კვლევის მეთოდები:</a:t>
            </a:r>
            <a:r>
              <a:rPr lang="ka-GE" dirty="0"/>
              <a:t> ანკეტირება, ჩაღრმავებული ინტერვიუ.</a:t>
            </a:r>
            <a:endParaRPr lang="en-US" dirty="0"/>
          </a:p>
          <a:p>
            <a:pPr algn="just" fontAlgn="auto">
              <a:spcAft>
                <a:spcPts val="0"/>
              </a:spcAft>
              <a:defRPr/>
            </a:pPr>
            <a:r>
              <a:rPr lang="ka-GE" b="1" dirty="0"/>
              <a:t>კვლევის </a:t>
            </a:r>
            <a:r>
              <a:rPr lang="ka-GE" b="1" dirty="0" smtClean="0"/>
              <a:t>ობიექტები</a:t>
            </a:r>
            <a:r>
              <a:rPr lang="ka-GE" b="1" dirty="0"/>
              <a:t>:</a:t>
            </a:r>
            <a:r>
              <a:rPr lang="ka-GE" dirty="0"/>
              <a:t> ქ. ბათუმის </a:t>
            </a:r>
            <a:r>
              <a:rPr lang="ka-GE" dirty="0" smtClean="0"/>
              <a:t>6 საჯარო სკოლის </a:t>
            </a:r>
            <a:r>
              <a:rPr lang="ka-GE" dirty="0"/>
              <a:t>მოსწავლეები, მშობლები და მასწავლებლები.</a:t>
            </a:r>
            <a:endParaRPr lang="en-US" dirty="0"/>
          </a:p>
          <a:p>
            <a:pPr fontAlgn="auto">
              <a:spcAft>
                <a:spcPts val="0"/>
              </a:spcAft>
              <a:defRPr/>
            </a:pPr>
            <a:endParaRPr lang="en-US" dirty="0"/>
          </a:p>
        </p:txBody>
      </p:sp>
    </p:spTree>
    <p:extLst>
      <p:ext uri="{BB962C8B-B14F-4D97-AF65-F5344CB8AC3E}">
        <p14:creationId xmlns:p14="http://schemas.microsoft.com/office/powerpoint/2010/main" val="147997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38200" y="365126"/>
            <a:ext cx="10515600" cy="510638"/>
          </a:xfrm>
        </p:spPr>
        <p:txBody>
          <a:bodyPr>
            <a:normAutofit fontScale="90000"/>
          </a:bodyPr>
          <a:lstStyle/>
          <a:p>
            <a:pPr algn="ctr"/>
            <a:r>
              <a:rPr lang="ka-GE" sz="2800" b="1" dirty="0"/>
              <a:t>კვლევის შედეგები:</a:t>
            </a:r>
            <a:br>
              <a:rPr lang="ka-GE" sz="2800" b="1" dirty="0"/>
            </a:br>
            <a:endParaRPr lang="en-US" altLang="en-US" sz="3200" dirty="0" smtClean="0"/>
          </a:p>
        </p:txBody>
      </p:sp>
      <p:sp>
        <p:nvSpPr>
          <p:cNvPr id="3" name="Content Placeholder 2"/>
          <p:cNvSpPr>
            <a:spLocks noGrp="1"/>
          </p:cNvSpPr>
          <p:nvPr>
            <p:ph idx="1"/>
          </p:nvPr>
        </p:nvSpPr>
        <p:spPr>
          <a:xfrm>
            <a:off x="90152" y="1056068"/>
            <a:ext cx="12101848" cy="5692462"/>
          </a:xfrm>
        </p:spPr>
        <p:txBody>
          <a:bodyPr rtlCol="0">
            <a:normAutofit fontScale="92500" lnSpcReduction="10000"/>
          </a:bodyPr>
          <a:lstStyle/>
          <a:p>
            <a:pPr algn="just" fontAlgn="auto">
              <a:spcAft>
                <a:spcPts val="0"/>
              </a:spcAft>
              <a:buFont typeface="Wingdings" panose="05000000000000000000" pitchFamily="2" charset="2"/>
              <a:buChar char="q"/>
              <a:defRPr/>
            </a:pPr>
            <a:r>
              <a:rPr lang="ka-GE" b="1" dirty="0" smtClean="0"/>
              <a:t>სკოლებში ცალკეული კულტურული ღონისძიებების დაგეგმვის დროს გათვალისწინებულია გსმ პირები და მათი უნარები;</a:t>
            </a:r>
          </a:p>
          <a:p>
            <a:pPr algn="just" fontAlgn="auto">
              <a:spcAft>
                <a:spcPts val="0"/>
              </a:spcAft>
              <a:buFont typeface="Wingdings" panose="05000000000000000000" pitchFamily="2" charset="2"/>
              <a:buChar char="q"/>
              <a:defRPr/>
            </a:pPr>
            <a:r>
              <a:rPr lang="ka-GE" b="1" dirty="0" smtClean="0"/>
              <a:t>სკოლებში დაგეგმილ კულტურულ ღონისძიებებში ფიქსირდება გსმ პირის ჩართვის პრობლემა. მიზეზები გამომდინაროებს:</a:t>
            </a:r>
          </a:p>
          <a:p>
            <a:pPr algn="just" fontAlgn="auto">
              <a:spcAft>
                <a:spcPts val="0"/>
              </a:spcAft>
              <a:buFont typeface="Wingdings" panose="05000000000000000000" pitchFamily="2" charset="2"/>
              <a:buChar char="Ø"/>
              <a:defRPr/>
            </a:pPr>
            <a:r>
              <a:rPr lang="ka-GE" b="1" dirty="0" smtClean="0"/>
              <a:t>თავად გსმ პირიდან </a:t>
            </a:r>
            <a:r>
              <a:rPr lang="ka-GE" dirty="0" smtClean="0"/>
              <a:t>- არ აქვს ღონისძიების შესაბამისი უნარი, არ აქვს სურვილი, აქვს ხშირი გაცდენები; </a:t>
            </a:r>
          </a:p>
          <a:p>
            <a:pPr algn="just" fontAlgn="auto">
              <a:spcAft>
                <a:spcPts val="0"/>
              </a:spcAft>
              <a:buFont typeface="Wingdings" panose="05000000000000000000" pitchFamily="2" charset="2"/>
              <a:buChar char="Ø"/>
              <a:defRPr/>
            </a:pPr>
            <a:r>
              <a:rPr lang="ka-GE" dirty="0" smtClean="0"/>
              <a:t>მ</a:t>
            </a:r>
            <a:r>
              <a:rPr lang="ka-GE" b="1" dirty="0" smtClean="0"/>
              <a:t>შობლიდან/მეურვიდან</a:t>
            </a:r>
            <a:r>
              <a:rPr lang="ka-GE" dirty="0" smtClean="0"/>
              <a:t> - არ აქვს სურვილი; არ არის ჩართული სასკოლო ცხოვრებაში; არ არის ჩართული შვილის განვითარებაში.</a:t>
            </a:r>
            <a:endParaRPr lang="en-US" dirty="0" smtClean="0"/>
          </a:p>
          <a:p>
            <a:pPr algn="just" fontAlgn="auto">
              <a:spcAft>
                <a:spcPts val="0"/>
              </a:spcAft>
              <a:buFont typeface="Wingdings" panose="05000000000000000000" pitchFamily="2" charset="2"/>
              <a:buChar char="q"/>
              <a:defRPr/>
            </a:pPr>
            <a:r>
              <a:rPr lang="ka-GE" b="1" dirty="0" smtClean="0"/>
              <a:t>რეგიონში </a:t>
            </a:r>
            <a:r>
              <a:rPr lang="ka-GE" b="1" dirty="0"/>
              <a:t>რეაბილიტაციის, ფიზიკურ-ფსიქიკური თერაპიის და ინტერაქციის, მგრძნობიარობის, კულტურული ცნობიერების ამაღლების მიზნით განათლების ფუნქციის მატარებელი ღონისძიებების რიცხვი </a:t>
            </a:r>
            <a:r>
              <a:rPr lang="ka-GE" b="1" dirty="0" smtClean="0"/>
              <a:t>მცირეა. </a:t>
            </a:r>
            <a:endParaRPr lang="en-US" b="1" dirty="0" smtClean="0"/>
          </a:p>
          <a:p>
            <a:pPr algn="just" fontAlgn="auto">
              <a:spcAft>
                <a:spcPts val="0"/>
              </a:spcAft>
              <a:buFont typeface="Wingdings" panose="05000000000000000000" pitchFamily="2" charset="2"/>
              <a:buChar char="q"/>
              <a:defRPr/>
            </a:pPr>
            <a:r>
              <a:rPr lang="ka-GE" b="1" dirty="0" smtClean="0"/>
              <a:t>ჩატარებულ </a:t>
            </a:r>
            <a:r>
              <a:rPr lang="ka-GE" b="1" dirty="0"/>
              <a:t>ღონისძიებათა უმეტესობა საზოგადოებაზე ფსიქოლოგიური ზემოქმედების ფუნქციის მატარებელია და მასში გარკვეული შეხედულების, აზროვნების, განწყობის ჩამოყალიბებას ემსახურება. </a:t>
            </a:r>
            <a:endParaRPr lang="en-US" b="1" dirty="0"/>
          </a:p>
          <a:p>
            <a:pPr fontAlgn="auto">
              <a:spcAft>
                <a:spcPts val="0"/>
              </a:spcAft>
              <a:defRPr/>
            </a:pPr>
            <a:endParaRPr lang="en-US" dirty="0"/>
          </a:p>
        </p:txBody>
      </p:sp>
    </p:spTree>
    <p:extLst>
      <p:ext uri="{BB962C8B-B14F-4D97-AF65-F5344CB8AC3E}">
        <p14:creationId xmlns:p14="http://schemas.microsoft.com/office/powerpoint/2010/main" val="681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38200" y="365125"/>
            <a:ext cx="10515600" cy="729579"/>
          </a:xfrm>
        </p:spPr>
        <p:txBody>
          <a:bodyPr>
            <a:normAutofit/>
          </a:bodyPr>
          <a:lstStyle/>
          <a:p>
            <a:pPr algn="ctr"/>
            <a:r>
              <a:rPr lang="ka-GE" altLang="en-US" sz="3200" b="1" dirty="0" smtClean="0"/>
              <a:t>კვლევის შედეგები</a:t>
            </a:r>
            <a:endParaRPr lang="en-US" altLang="en-US" sz="3200" b="1" dirty="0" smtClean="0"/>
          </a:p>
        </p:txBody>
      </p:sp>
      <p:sp>
        <p:nvSpPr>
          <p:cNvPr id="3" name="Content Placeholder 2"/>
          <p:cNvSpPr>
            <a:spLocks noGrp="1"/>
          </p:cNvSpPr>
          <p:nvPr>
            <p:ph idx="1"/>
          </p:nvPr>
        </p:nvSpPr>
        <p:spPr>
          <a:xfrm>
            <a:off x="296214" y="1210614"/>
            <a:ext cx="11706896" cy="5409127"/>
          </a:xfrm>
        </p:spPr>
        <p:txBody>
          <a:bodyPr rtlCol="0">
            <a:normAutofit/>
          </a:bodyPr>
          <a:lstStyle/>
          <a:p>
            <a:pPr marL="0" indent="0" algn="just" fontAlgn="auto">
              <a:spcAft>
                <a:spcPts val="0"/>
              </a:spcAft>
              <a:buNone/>
              <a:defRPr/>
            </a:pPr>
            <a:r>
              <a:rPr lang="ka-GE" dirty="0" smtClean="0"/>
              <a:t>	</a:t>
            </a:r>
          </a:p>
          <a:p>
            <a:pPr algn="just">
              <a:buFont typeface="Wingdings" panose="05000000000000000000" pitchFamily="2" charset="2"/>
              <a:buChar char="q"/>
              <a:defRPr/>
            </a:pPr>
            <a:r>
              <a:rPr lang="ka-GE" dirty="0" smtClean="0"/>
              <a:t>ამა </a:t>
            </a:r>
            <a:r>
              <a:rPr lang="ka-GE" dirty="0"/>
              <a:t>თუ იმ სინდრომისადმი ან განსაკუთრებული </a:t>
            </a:r>
            <a:r>
              <a:rPr lang="ka-GE" dirty="0" smtClean="0"/>
              <a:t>საჭიროების </a:t>
            </a:r>
            <a:r>
              <a:rPr lang="ka-GE" dirty="0"/>
              <a:t>მქონე პირთათვის მიძღვნილი საღამოები, კონცერტები ან სხვა ტიპის ღონისძიებები მეტად უსვამს</a:t>
            </a:r>
            <a:r>
              <a:rPr lang="ka-GE" dirty="0">
                <a:solidFill>
                  <a:srgbClr val="FF0000"/>
                </a:solidFill>
              </a:rPr>
              <a:t> </a:t>
            </a:r>
            <a:r>
              <a:rPr lang="ka-GE" dirty="0"/>
              <a:t>ხაზს  ადამიანთა განსხვავებულობას, რასაც არც თუ იშვიათად უარყოფით შეგრძნებებამდე მიჰყავს განსაკუთრებული საჭიროების მქონე პირები. </a:t>
            </a:r>
            <a:endParaRPr lang="ka-GE" dirty="0" smtClean="0"/>
          </a:p>
          <a:p>
            <a:pPr marL="0" indent="0" algn="just">
              <a:buNone/>
              <a:defRPr/>
            </a:pPr>
            <a:endParaRPr lang="ka-GE" dirty="0" smtClean="0"/>
          </a:p>
          <a:p>
            <a:pPr algn="just">
              <a:buFont typeface="Wingdings" panose="05000000000000000000" pitchFamily="2" charset="2"/>
              <a:buChar char="q"/>
              <a:defRPr/>
            </a:pPr>
            <a:r>
              <a:rPr lang="ka-GE" dirty="0" smtClean="0"/>
              <a:t>მსგავსი </a:t>
            </a:r>
            <a:r>
              <a:rPr lang="ka-GE" dirty="0"/>
              <a:t>ტიპის  ღონისძიებებში განსაკუთრებული საჭიროების მქონე პირთა უდიდესი ნაწილი (ზოგჯერ ყველა) პასიური მსმენელის როლში იმყოფება და ღონისძიებები უფრო საზოგადოების აღზრდის ფუნქციის მატარებელია, ვიდრე ნებისმიერი შესაძლებლობის მქონე პირის რეაბილიტაციის, თერაპიისა თუ განათლებისა.</a:t>
            </a:r>
            <a:endParaRPr lang="en-US" dirty="0"/>
          </a:p>
          <a:p>
            <a:pPr algn="just" fontAlgn="auto">
              <a:spcAft>
                <a:spcPts val="0"/>
              </a:spcAft>
              <a:buFont typeface="Wingdings" panose="05000000000000000000" pitchFamily="2" charset="2"/>
              <a:buChar char="q"/>
              <a:defRPr/>
            </a:pPr>
            <a:endParaRPr lang="en-US" dirty="0"/>
          </a:p>
        </p:txBody>
      </p:sp>
    </p:spTree>
    <p:extLst>
      <p:ext uri="{BB962C8B-B14F-4D97-AF65-F5344CB8AC3E}">
        <p14:creationId xmlns:p14="http://schemas.microsoft.com/office/powerpoint/2010/main" val="308437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838200" y="365126"/>
            <a:ext cx="10515600" cy="768216"/>
          </a:xfrm>
        </p:spPr>
        <p:txBody>
          <a:bodyPr>
            <a:normAutofit/>
          </a:bodyPr>
          <a:lstStyle/>
          <a:p>
            <a:pPr algn="ctr"/>
            <a:r>
              <a:rPr lang="ka-GE" altLang="en-US" sz="3200" b="1" dirty="0" smtClean="0"/>
              <a:t>კვლევის შედეგები:</a:t>
            </a:r>
            <a:endParaRPr lang="en-US" altLang="en-US" sz="3200" b="1" dirty="0" smtClean="0"/>
          </a:p>
        </p:txBody>
      </p:sp>
      <p:sp>
        <p:nvSpPr>
          <p:cNvPr id="43011" name="Content Placeholder 2"/>
          <p:cNvSpPr>
            <a:spLocks noGrp="1"/>
          </p:cNvSpPr>
          <p:nvPr>
            <p:ph idx="1"/>
          </p:nvPr>
        </p:nvSpPr>
        <p:spPr>
          <a:xfrm>
            <a:off x="167425" y="1339402"/>
            <a:ext cx="11186375" cy="5518597"/>
          </a:xfrm>
        </p:spPr>
        <p:txBody>
          <a:bodyPr/>
          <a:lstStyle/>
          <a:p>
            <a:pPr algn="just">
              <a:lnSpc>
                <a:spcPct val="150000"/>
              </a:lnSpc>
              <a:buFont typeface="Wingdings" panose="05000000000000000000" pitchFamily="2" charset="2"/>
              <a:buChar char="q"/>
            </a:pPr>
            <a:r>
              <a:rPr lang="ka-GE" altLang="en-US" dirty="0" smtClean="0"/>
              <a:t>არც თუ იშვიათია ქალაქის მასშტაბით მხოლოდ განსაკუთრებული საჭიროების მქონე პირთა მონაწილეობით მიმდინარე ღონისძიებები, რომლებიც ვერც მათთვის ასრულებს მასზე დაკისრებულ ფუნქციას სრულყოფილად და ვერც საზოგადოების სხვა წევრებზე მოქმედებს აღმზრდელობითად. ასე დაგეგმილი ღონისძიებები ვერ  უვითარებს შშმ პირებს და საზოგადოების სხვა წევრებს ერთანეთთან ინტერაქციისა და ურთიერთობის კულტურას. </a:t>
            </a:r>
            <a:endParaRPr lang="en-US" altLang="en-US" dirty="0" smtClean="0"/>
          </a:p>
        </p:txBody>
      </p:sp>
    </p:spTree>
    <p:extLst>
      <p:ext uri="{BB962C8B-B14F-4D97-AF65-F5344CB8AC3E}">
        <p14:creationId xmlns:p14="http://schemas.microsoft.com/office/powerpoint/2010/main" val="22777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anim calcmode="lin" valueType="num">
                                      <p:cBhvr>
                                        <p:cTn id="8"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148" y="0"/>
            <a:ext cx="10431651" cy="681926"/>
          </a:xfrm>
        </p:spPr>
        <p:txBody>
          <a:bodyPr>
            <a:noAutofit/>
          </a:bodyPr>
          <a:lstStyle/>
          <a:p>
            <a:pPr algn="ctr"/>
            <a:r>
              <a:rPr lang="ka-GE" sz="2400" b="1" dirty="0" smtClean="0"/>
              <a:t>კულტურული ღონისძიებები</a:t>
            </a:r>
            <a:endParaRPr lang="en-US" sz="2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3312758"/>
              </p:ext>
            </p:extLst>
          </p:nvPr>
        </p:nvGraphicFramePr>
        <p:xfrm>
          <a:off x="0" y="681925"/>
          <a:ext cx="12192000" cy="6176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2808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838200" y="365126"/>
            <a:ext cx="10515600" cy="742458"/>
          </a:xfrm>
        </p:spPr>
        <p:txBody>
          <a:bodyPr>
            <a:normAutofit/>
          </a:bodyPr>
          <a:lstStyle/>
          <a:p>
            <a:pPr algn="ctr"/>
            <a:r>
              <a:rPr lang="ka-GE" altLang="en-US" sz="3200" b="1" dirty="0" smtClean="0"/>
              <a:t>კვლევის შედეგები</a:t>
            </a:r>
            <a:endParaRPr lang="en-US" altLang="en-US" sz="3200" b="1" dirty="0" smtClean="0"/>
          </a:p>
        </p:txBody>
      </p:sp>
      <p:sp>
        <p:nvSpPr>
          <p:cNvPr id="3" name="Content Placeholder 2"/>
          <p:cNvSpPr>
            <a:spLocks noGrp="1"/>
          </p:cNvSpPr>
          <p:nvPr>
            <p:ph idx="1"/>
          </p:nvPr>
        </p:nvSpPr>
        <p:spPr>
          <a:xfrm>
            <a:off x="0" y="1313645"/>
            <a:ext cx="12192000" cy="5396248"/>
          </a:xfrm>
        </p:spPr>
        <p:txBody>
          <a:bodyPr rtlCol="0">
            <a:normAutofit fontScale="92500" lnSpcReduction="20000"/>
          </a:bodyPr>
          <a:lstStyle/>
          <a:p>
            <a:pPr algn="just" fontAlgn="auto">
              <a:lnSpc>
                <a:spcPct val="150000"/>
              </a:lnSpc>
              <a:spcAft>
                <a:spcPts val="0"/>
              </a:spcAft>
              <a:buFont typeface="Wingdings" panose="05000000000000000000" pitchFamily="2" charset="2"/>
              <a:buChar char="q"/>
              <a:defRPr/>
            </a:pPr>
            <a:r>
              <a:rPr lang="ka-GE" dirty="0" smtClean="0"/>
              <a:t>ყურადსაღებია </a:t>
            </a:r>
            <a:r>
              <a:rPr lang="ka-GE" dirty="0"/>
              <a:t>იმ კულტურულ ღონისძიებათა სიმცირე, რომლებშიც ნებისმიერი შესაძლებლობების პირები ერთად ერთვებიან შესაძლებლობების ფარგლებში და სწორადაა განსაზღვრული ღონისძიების შედეგად მიღწეული შედეგები თითოეული მონაწილისათვის. მსგავსი ღონისძიებები არა მარტო განსაკუთრებული </a:t>
            </a:r>
            <a:r>
              <a:rPr lang="ka-GE" dirty="0" smtClean="0"/>
              <a:t>საჭიროების </a:t>
            </a:r>
            <a:r>
              <a:rPr lang="ka-GE" dirty="0"/>
              <a:t>მქონე პირთათვის არის რეაბილიტაციის, თერაპიისა და განათლების ხელშემწყობი, არამედ საზოგადოებისთვისაც მეტი აღმზრდელობითი ფუნქციის მატარებელია - ხდება განსხვავებულობის მიმღებლობა, ვითარდება თანადგომისა და ურთიერთპატივისცემის გრძნობები. აუცილებელია მსგავსად დაგეგმილი ღონისძიებების სიხშირის ზრდა განსაკუთრებით სკოლამდელ და სასკოლო დაწესებულებებში. </a:t>
            </a:r>
            <a:endParaRPr lang="en-US" dirty="0"/>
          </a:p>
          <a:p>
            <a:pPr fontAlgn="auto">
              <a:spcAft>
                <a:spcPts val="0"/>
              </a:spcAft>
              <a:defRPr/>
            </a:pPr>
            <a:endParaRPr lang="en-US" dirty="0"/>
          </a:p>
        </p:txBody>
      </p:sp>
    </p:spTree>
    <p:extLst>
      <p:ext uri="{BB962C8B-B14F-4D97-AF65-F5344CB8AC3E}">
        <p14:creationId xmlns:p14="http://schemas.microsoft.com/office/powerpoint/2010/main" val="31313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38200" y="365126"/>
            <a:ext cx="10515600" cy="832610"/>
          </a:xfrm>
        </p:spPr>
        <p:txBody>
          <a:bodyPr/>
          <a:lstStyle/>
          <a:p>
            <a:pPr algn="ctr"/>
            <a:r>
              <a:rPr lang="ka-GE" altLang="en-US" b="1" dirty="0" smtClean="0"/>
              <a:t>რეკომენდაციები</a:t>
            </a:r>
            <a:endParaRPr lang="en-US" altLang="en-US" dirty="0" smtClean="0"/>
          </a:p>
        </p:txBody>
      </p:sp>
      <p:sp>
        <p:nvSpPr>
          <p:cNvPr id="3" name="Content Placeholder 2"/>
          <p:cNvSpPr>
            <a:spLocks noGrp="1"/>
          </p:cNvSpPr>
          <p:nvPr>
            <p:ph idx="1"/>
          </p:nvPr>
        </p:nvSpPr>
        <p:spPr>
          <a:xfrm>
            <a:off x="141668" y="1326524"/>
            <a:ext cx="12050332" cy="5531476"/>
          </a:xfrm>
        </p:spPr>
        <p:txBody>
          <a:bodyPr rtlCol="0">
            <a:normAutofit fontScale="92500" lnSpcReduction="10000"/>
          </a:bodyPr>
          <a:lstStyle/>
          <a:p>
            <a:pPr marL="0" indent="0" fontAlgn="auto">
              <a:spcAft>
                <a:spcPts val="0"/>
              </a:spcAft>
              <a:buFont typeface="Arial" panose="020B0604020202020204" pitchFamily="34" charset="0"/>
              <a:buNone/>
              <a:defRPr/>
            </a:pPr>
            <a:endParaRPr lang="en-US" dirty="0"/>
          </a:p>
          <a:p>
            <a:pPr algn="just" fontAlgn="auto">
              <a:spcAft>
                <a:spcPts val="0"/>
              </a:spcAft>
              <a:defRPr/>
            </a:pPr>
            <a:r>
              <a:rPr lang="ka-GE" b="1" dirty="0" smtClean="0"/>
              <a:t>აუცილებელია რეგიონში და განსაკუთრებით სკოლებში გაიზარდოს გსმ პირთა ჩართულობით დაგეგმილ კულტურულ ღონისძიებათა რიცხვი;</a:t>
            </a:r>
          </a:p>
          <a:p>
            <a:pPr algn="just" fontAlgn="auto">
              <a:spcAft>
                <a:spcPts val="0"/>
              </a:spcAft>
              <a:defRPr/>
            </a:pPr>
            <a:r>
              <a:rPr lang="ka-GE" b="1" dirty="0" smtClean="0"/>
              <a:t>აუცილებელია </a:t>
            </a:r>
            <a:r>
              <a:rPr lang="ka-GE" b="1" dirty="0"/>
              <a:t>კულტურულმა ღონისძიებებმა სრულად განახორციელოს რეაბილიტაციის, ფიზიკური და ფსიქიკური თერაპიის და ინტერაქციის, მგრძნობიარობის, კულტურული ცნობიერების ამაღლების მიზნით განათლების ფუნქცია</a:t>
            </a:r>
            <a:r>
              <a:rPr lang="ka-GE" b="1" dirty="0" smtClean="0"/>
              <a:t>;</a:t>
            </a:r>
          </a:p>
          <a:p>
            <a:pPr algn="just" fontAlgn="auto">
              <a:spcAft>
                <a:spcPts val="0"/>
              </a:spcAft>
              <a:defRPr/>
            </a:pPr>
            <a:r>
              <a:rPr lang="ka-GE" b="1" dirty="0" smtClean="0"/>
              <a:t>მნიშვნელოვანია </a:t>
            </a:r>
            <a:r>
              <a:rPr lang="ka-GE" b="1" dirty="0"/>
              <a:t>კულტურული ღონისძიებების დაგეგმვის და ჩატარების მეთოდიკის ფლობა ორგანიზატორების მიერ;</a:t>
            </a:r>
            <a:endParaRPr lang="en-US" b="1" dirty="0"/>
          </a:p>
          <a:p>
            <a:pPr algn="just" fontAlgn="auto">
              <a:spcAft>
                <a:spcPts val="0"/>
              </a:spcAft>
              <a:defRPr/>
            </a:pPr>
            <a:r>
              <a:rPr lang="ka-GE" b="1" dirty="0"/>
              <a:t>მნიშვნელოვანია კულტურულ ღონისძიებაში მონაწილე პირთა ოპტიმალური შერჩევა უნარებისა და შესაძლებლობების მრავალფეროვნების გათვალისწინებით;</a:t>
            </a:r>
            <a:endParaRPr lang="en-US" b="1" dirty="0"/>
          </a:p>
          <a:p>
            <a:pPr algn="just" fontAlgn="auto">
              <a:spcAft>
                <a:spcPts val="0"/>
              </a:spcAft>
              <a:defRPr/>
            </a:pPr>
            <a:r>
              <a:rPr lang="ka-GE" b="1" dirty="0" smtClean="0"/>
              <a:t>მნიშვნელოვანია </a:t>
            </a:r>
            <a:r>
              <a:rPr lang="ka-GE" b="1"/>
              <a:t>მინიმუმამდე </a:t>
            </a:r>
            <a:r>
              <a:rPr lang="ka-GE" b="1" smtClean="0"/>
              <a:t>შემცირდეს </a:t>
            </a:r>
            <a:r>
              <a:rPr lang="ka-GE" b="1" dirty="0"/>
              <a:t>ღონისძიებები, სადაც განსხვავებულობა აქცენტირებულია. </a:t>
            </a:r>
            <a:endParaRPr lang="ka-GE" b="1" dirty="0" smtClean="0"/>
          </a:p>
          <a:p>
            <a:pPr fontAlgn="auto">
              <a:spcAft>
                <a:spcPts val="0"/>
              </a:spcAft>
              <a:defRPr/>
            </a:pPr>
            <a:endParaRPr lang="en-US" dirty="0" smtClean="0"/>
          </a:p>
          <a:p>
            <a:pPr fontAlgn="auto">
              <a:spcAft>
                <a:spcPts val="0"/>
              </a:spcAft>
              <a:defRPr/>
            </a:pPr>
            <a:endParaRPr lang="en-US" dirty="0"/>
          </a:p>
        </p:txBody>
      </p:sp>
    </p:spTree>
    <p:extLst>
      <p:ext uri="{BB962C8B-B14F-4D97-AF65-F5344CB8AC3E}">
        <p14:creationId xmlns:p14="http://schemas.microsoft.com/office/powerpoint/2010/main" val="9981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838200" y="365126"/>
            <a:ext cx="10515600" cy="768216"/>
          </a:xfrm>
        </p:spPr>
        <p:txBody>
          <a:bodyPr>
            <a:normAutofit/>
          </a:bodyPr>
          <a:lstStyle/>
          <a:p>
            <a:pPr algn="ctr"/>
            <a:r>
              <a:rPr lang="ka-GE" altLang="en-US" sz="3200" b="1" dirty="0" smtClean="0"/>
              <a:t>რეკომენდაციები</a:t>
            </a:r>
            <a:endParaRPr lang="en-US" altLang="en-US" sz="3200" b="1" dirty="0" smtClean="0"/>
          </a:p>
        </p:txBody>
      </p:sp>
      <p:sp>
        <p:nvSpPr>
          <p:cNvPr id="3" name="Content Placeholder 2"/>
          <p:cNvSpPr>
            <a:spLocks noGrp="1"/>
          </p:cNvSpPr>
          <p:nvPr>
            <p:ph idx="1"/>
          </p:nvPr>
        </p:nvSpPr>
        <p:spPr>
          <a:xfrm>
            <a:off x="103031" y="1133342"/>
            <a:ext cx="11874321" cy="5602309"/>
          </a:xfrm>
        </p:spPr>
        <p:txBody>
          <a:bodyPr rtlCol="0">
            <a:normAutofit fontScale="92500"/>
          </a:bodyPr>
          <a:lstStyle/>
          <a:p>
            <a:pPr algn="just" fontAlgn="auto">
              <a:spcAft>
                <a:spcPts val="0"/>
              </a:spcAft>
              <a:defRPr/>
            </a:pPr>
            <a:r>
              <a:rPr lang="ka-GE" b="1" dirty="0" smtClean="0"/>
              <a:t>პირველ რიგში ყურადღება უნდა მიექცეს იმ </a:t>
            </a:r>
            <a:r>
              <a:rPr lang="ka-GE" b="1" dirty="0"/>
              <a:t>რესურსების გამოყენებას და შემოქმედების გამოვლენას, რომელიც თითოეულ ინდივიდში იღებს სათავეს.</a:t>
            </a:r>
          </a:p>
          <a:p>
            <a:pPr algn="just" fontAlgn="auto">
              <a:spcAft>
                <a:spcPts val="0"/>
              </a:spcAft>
              <a:defRPr/>
            </a:pPr>
            <a:r>
              <a:rPr lang="ka-GE" b="1" dirty="0" smtClean="0"/>
              <a:t>სავალდებულოა იმ </a:t>
            </a:r>
            <a:r>
              <a:rPr lang="ka-GE" b="1" dirty="0"/>
              <a:t>პოტენციალის </a:t>
            </a:r>
            <a:r>
              <a:rPr lang="ka-GE" b="1" dirty="0" smtClean="0"/>
              <a:t>განვითარება, </a:t>
            </a:r>
            <a:r>
              <a:rPr lang="ka-GE" b="1" dirty="0"/>
              <a:t>რომელიც ყველა ადამიანს გააჩნია და მთლიანი საზოგადოების სოციალური განვითარების საწინდარია.</a:t>
            </a:r>
          </a:p>
          <a:p>
            <a:pPr algn="just" fontAlgn="auto">
              <a:spcAft>
                <a:spcPts val="0"/>
              </a:spcAft>
              <a:defRPr/>
            </a:pPr>
            <a:r>
              <a:rPr lang="ka-GE" b="1" dirty="0" smtClean="0"/>
              <a:t>მნიშვნელოვანია სკოლის პედაგოგთა კვალიფიცირება.</a:t>
            </a:r>
          </a:p>
          <a:p>
            <a:pPr algn="just" fontAlgn="auto">
              <a:spcAft>
                <a:spcPts val="0"/>
              </a:spcAft>
              <a:defRPr/>
            </a:pPr>
            <a:r>
              <a:rPr lang="ka-GE" b="1" dirty="0" smtClean="0"/>
              <a:t>აუცილებელია სკოლების უზრუნველყოფა შესაბამისი კვალიფიკაციის მაღალკომპეტენტური სპეციალური მასწავლებელებით (მათი კვალიფიკაციის განმსაზღვრელი უნდა იყოს უმაღლესი საგანმანათლებლო დაწესებულების დიპლომი და არა რაიმე სახის სერტიფიკატი). </a:t>
            </a:r>
          </a:p>
          <a:p>
            <a:pPr algn="just" fontAlgn="auto">
              <a:spcAft>
                <a:spcPts val="0"/>
              </a:spcAft>
              <a:defRPr/>
            </a:pPr>
            <a:r>
              <a:rPr lang="ka-GE" b="1" dirty="0" smtClean="0"/>
              <a:t>მნიშვნელოვანია მშობელთა ჩართულობის გაზრდაზე ზრუნვა. </a:t>
            </a:r>
          </a:p>
          <a:p>
            <a:pPr algn="just" fontAlgn="auto">
              <a:spcAft>
                <a:spcPts val="0"/>
              </a:spcAft>
              <a:defRPr/>
            </a:pPr>
            <a:r>
              <a:rPr lang="ka-GE" b="1" dirty="0" smtClean="0"/>
              <a:t>აუცილებელია დამხმარე </a:t>
            </a:r>
            <a:r>
              <a:rPr lang="ka-GE" b="1" dirty="0"/>
              <a:t>მასალებისა და სახელმძღვანელოების შემუშავება</a:t>
            </a:r>
            <a:r>
              <a:rPr lang="ka-GE" b="1" dirty="0" smtClean="0"/>
              <a:t>.</a:t>
            </a:r>
            <a:endParaRPr lang="ka-GE" b="1" dirty="0"/>
          </a:p>
        </p:txBody>
      </p:sp>
    </p:spTree>
    <p:extLst>
      <p:ext uri="{BB962C8B-B14F-4D97-AF65-F5344CB8AC3E}">
        <p14:creationId xmlns:p14="http://schemas.microsoft.com/office/powerpoint/2010/main" val="34735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smtClean="0"/>
              <a:t>გმადლობთ ყურადღებისათვის!</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695064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22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7825457"/>
              </p:ext>
            </p:extLst>
          </p:nvPr>
        </p:nvGraphicFramePr>
        <p:xfrm>
          <a:off x="0" y="365125"/>
          <a:ext cx="11982734" cy="6207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8247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71854"/>
          </a:xfrm>
        </p:spPr>
        <p:txBody>
          <a:bodyPr>
            <a:noAutofit/>
          </a:bodyPr>
          <a:lstStyle/>
          <a:p>
            <a:pPr algn="ctr"/>
            <a:r>
              <a:rPr lang="en-US" altLang="en-US" sz="2800" b="1" dirty="0" err="1" smtClean="0"/>
              <a:t>მირიამ</a:t>
            </a:r>
            <a:r>
              <a:rPr lang="en-US" altLang="en-US" sz="2800" b="1" dirty="0" smtClean="0"/>
              <a:t> </a:t>
            </a:r>
            <a:r>
              <a:rPr lang="en-US" altLang="en-US" sz="2800" b="1" dirty="0" err="1" smtClean="0"/>
              <a:t>დონათ</a:t>
            </a:r>
            <a:r>
              <a:rPr lang="en-US" altLang="en-US" sz="2800" b="1" dirty="0" smtClean="0"/>
              <a:t> </a:t>
            </a:r>
            <a:r>
              <a:rPr lang="en-US" altLang="en-US" sz="2800" b="1" dirty="0" err="1" smtClean="0"/>
              <a:t>სკორტენი</a:t>
            </a:r>
            <a:r>
              <a:rPr lang="en-US" altLang="en-US" sz="2800" dirty="0" smtClean="0"/>
              <a:t> </a:t>
            </a:r>
            <a:endParaRPr lang="en-US" sz="2800" dirty="0"/>
          </a:p>
        </p:txBody>
      </p:sp>
      <p:sp>
        <p:nvSpPr>
          <p:cNvPr id="3" name="Content Placeholder 2"/>
          <p:cNvSpPr>
            <a:spLocks noGrp="1"/>
          </p:cNvSpPr>
          <p:nvPr>
            <p:ph idx="1"/>
          </p:nvPr>
        </p:nvSpPr>
        <p:spPr>
          <a:xfrm>
            <a:off x="300251" y="736980"/>
            <a:ext cx="11891749" cy="6121020"/>
          </a:xfrm>
        </p:spPr>
        <p:txBody>
          <a:bodyPr>
            <a:normAutofit fontScale="85000" lnSpcReduction="10000"/>
          </a:bodyPr>
          <a:lstStyle/>
          <a:p>
            <a:pPr marL="0" indent="0" algn="ctr">
              <a:buNone/>
              <a:defRPr/>
            </a:pPr>
            <a:r>
              <a:rPr lang="ka-GE" b="1" i="1" dirty="0"/>
              <a:t>კულტურული ღონისძიებების განსაკუთრებულობა ვლინდება შემდეგში:</a:t>
            </a:r>
            <a:endParaRPr lang="en-US" b="1" i="1" dirty="0"/>
          </a:p>
          <a:p>
            <a:pPr algn="just" fontAlgn="auto">
              <a:spcAft>
                <a:spcPts val="0"/>
              </a:spcAft>
              <a:defRPr/>
            </a:pPr>
            <a:endParaRPr lang="ka-GE" dirty="0" smtClean="0"/>
          </a:p>
          <a:p>
            <a:pPr algn="just" fontAlgn="auto">
              <a:spcAft>
                <a:spcPts val="0"/>
              </a:spcAft>
              <a:defRPr/>
            </a:pPr>
            <a:r>
              <a:rPr lang="ka-GE" b="1" dirty="0" smtClean="0"/>
              <a:t>ნარჩუნდება </a:t>
            </a:r>
            <a:r>
              <a:rPr lang="ka-GE" b="1" dirty="0"/>
              <a:t>კულტურული </a:t>
            </a:r>
            <a:r>
              <a:rPr lang="ka-GE" b="1" dirty="0" smtClean="0"/>
              <a:t>მემკვიდრეობა</a:t>
            </a:r>
            <a:endParaRPr lang="en-US" b="1" dirty="0"/>
          </a:p>
          <a:p>
            <a:pPr algn="just" fontAlgn="auto">
              <a:spcAft>
                <a:spcPts val="0"/>
              </a:spcAft>
              <a:defRPr/>
            </a:pPr>
            <a:r>
              <a:rPr lang="ka-GE" b="1" dirty="0"/>
              <a:t>ადგილი აქვს გრძნობების, აზრების ინტეგრირებასა და აბსტრაქტულ </a:t>
            </a:r>
            <a:r>
              <a:rPr lang="ka-GE" b="1" dirty="0" smtClean="0"/>
              <a:t>წარმოჩენას</a:t>
            </a:r>
            <a:endParaRPr lang="en-US" b="1" dirty="0"/>
          </a:p>
          <a:p>
            <a:pPr algn="just" fontAlgn="auto">
              <a:spcAft>
                <a:spcPts val="0"/>
              </a:spcAft>
              <a:defRPr/>
            </a:pPr>
            <a:r>
              <a:rPr lang="ka-GE" b="1" dirty="0"/>
              <a:t>ხორციელდება მოძრაობის, რითმის, ხმისა და ფორმის </a:t>
            </a:r>
            <a:r>
              <a:rPr lang="ka-GE" b="1" dirty="0" smtClean="0"/>
              <a:t>ჰარმონიზაცია</a:t>
            </a:r>
            <a:endParaRPr lang="en-US" b="1" dirty="0"/>
          </a:p>
          <a:p>
            <a:pPr algn="just" fontAlgn="auto">
              <a:spcAft>
                <a:spcPts val="0"/>
              </a:spcAft>
              <a:defRPr/>
            </a:pPr>
            <a:r>
              <a:rPr lang="ka-GE" b="1" dirty="0"/>
              <a:t>ადგილი აქვს ერთის მხრივ, მოძრაობისა და ხმის და მეორეს მხრივ, ჩუმად ყოფნის და უძრაობის </a:t>
            </a:r>
            <a:r>
              <a:rPr lang="ka-GE" b="1" dirty="0" smtClean="0"/>
              <a:t>ჰარმონიზაციას</a:t>
            </a:r>
            <a:endParaRPr lang="en-US" b="1" dirty="0"/>
          </a:p>
          <a:p>
            <a:pPr algn="just" fontAlgn="auto">
              <a:spcAft>
                <a:spcPts val="0"/>
              </a:spcAft>
              <a:defRPr/>
            </a:pPr>
            <a:r>
              <a:rPr lang="ka-GE" b="1" dirty="0"/>
              <a:t>ხორცილდება დაძაბულობისა და რელაქსაციის </a:t>
            </a:r>
            <a:r>
              <a:rPr lang="ka-GE" b="1" dirty="0" smtClean="0"/>
              <a:t>ჰარმონიზაცია</a:t>
            </a:r>
            <a:endParaRPr lang="en-US" b="1" dirty="0"/>
          </a:p>
          <a:p>
            <a:pPr algn="just" fontAlgn="auto">
              <a:spcAft>
                <a:spcPts val="0"/>
              </a:spcAft>
              <a:defRPr/>
            </a:pPr>
            <a:r>
              <a:rPr lang="ka-GE" b="1" dirty="0"/>
              <a:t>ადგილი აქვს დროის, სივრცის, ძალისა და დინების </a:t>
            </a:r>
            <a:r>
              <a:rPr lang="ka-GE" b="1" dirty="0" smtClean="0"/>
              <a:t>დაკავშირებას</a:t>
            </a:r>
            <a:endParaRPr lang="en-US" b="1" dirty="0"/>
          </a:p>
          <a:p>
            <a:pPr algn="just" fontAlgn="auto">
              <a:spcAft>
                <a:spcPts val="0"/>
              </a:spcAft>
              <a:defRPr/>
            </a:pPr>
            <a:r>
              <a:rPr lang="ka-GE" b="1" dirty="0"/>
              <a:t>ადგილი აქვს სხეულისა და სულის, ფიზიკური და სულიერი მდგომარეობის </a:t>
            </a:r>
            <a:r>
              <a:rPr lang="ka-GE" b="1" dirty="0" smtClean="0"/>
              <a:t>ჰარმონიზაციას</a:t>
            </a:r>
            <a:endParaRPr lang="en-US" b="1" dirty="0"/>
          </a:p>
          <a:p>
            <a:pPr algn="just" fontAlgn="auto">
              <a:spcAft>
                <a:spcPts val="0"/>
              </a:spcAft>
              <a:defRPr/>
            </a:pPr>
            <a:r>
              <a:rPr lang="ka-GE" b="1" dirty="0"/>
              <a:t>ხდება თამაშისა და რიტუალის ერთმანეთთან </a:t>
            </a:r>
            <a:r>
              <a:rPr lang="ka-GE" b="1" dirty="0" smtClean="0"/>
              <a:t>დაკავშირება</a:t>
            </a:r>
            <a:endParaRPr lang="en-US" b="1" dirty="0"/>
          </a:p>
          <a:p>
            <a:pPr algn="just" fontAlgn="auto">
              <a:spcAft>
                <a:spcPts val="0"/>
              </a:spcAft>
              <a:defRPr/>
            </a:pPr>
            <a:r>
              <a:rPr lang="ka-GE" b="1" dirty="0"/>
              <a:t>ხორციელდება სიმართლისა და ზღაპრის, ფაქტის, ფანტაზიის და ოცნების </a:t>
            </a:r>
            <a:r>
              <a:rPr lang="ka-GE" b="1" dirty="0" smtClean="0"/>
              <a:t>გაერთიანება</a:t>
            </a:r>
            <a:endParaRPr lang="en-US" b="1" dirty="0"/>
          </a:p>
          <a:p>
            <a:pPr algn="just" fontAlgn="auto">
              <a:spcAft>
                <a:spcPts val="0"/>
              </a:spcAft>
              <a:defRPr/>
            </a:pPr>
            <a:r>
              <a:rPr lang="ka-GE" b="1" dirty="0"/>
              <a:t>ხდება ინდივიდუალური და საერთო, სოციალური ინტერესების </a:t>
            </a:r>
            <a:r>
              <a:rPr lang="ka-GE" b="1" dirty="0" smtClean="0"/>
              <a:t>გაერთიანება</a:t>
            </a:r>
            <a:endParaRPr lang="en-US" b="1" dirty="0"/>
          </a:p>
        </p:txBody>
      </p:sp>
    </p:spTree>
    <p:extLst>
      <p:ext uri="{BB962C8B-B14F-4D97-AF65-F5344CB8AC3E}">
        <p14:creationId xmlns:p14="http://schemas.microsoft.com/office/powerpoint/2010/main" val="31301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altLang="en-US" b="1" dirty="0"/>
              <a:t>კულტურული ღონისძიებების მიზანია:</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88354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50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2477113"/>
              </p:ext>
            </p:extLst>
          </p:nvPr>
        </p:nvGraphicFramePr>
        <p:xfrm>
          <a:off x="838200" y="365125"/>
          <a:ext cx="10515600" cy="5676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989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a:bodyPr>
          <a:lstStyle/>
          <a:p>
            <a:pPr algn="ctr"/>
            <a:r>
              <a:rPr lang="ka-GE" altLang="en-US" sz="3200" b="1" dirty="0"/>
              <a:t>ხელოვნებით თერაპია</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6996278"/>
              </p:ext>
            </p:extLst>
          </p:nvPr>
        </p:nvGraphicFramePr>
        <p:xfrm>
          <a:off x="1" y="1004552"/>
          <a:ext cx="12080382" cy="5853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450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482</TotalTime>
  <Words>1576</Words>
  <Application>Microsoft Office PowerPoint</Application>
  <PresentationFormat>ფართოეკრანიანი</PresentationFormat>
  <Paragraphs>245</Paragraphs>
  <Slides>43</Slides>
  <Notes>1</Notes>
  <HiddenSlides>0</HiddenSlides>
  <MMClips>0</MMClips>
  <ScaleCrop>false</ScaleCrop>
  <HeadingPairs>
    <vt:vector size="6" baseType="variant">
      <vt:variant>
        <vt:lpstr>გამოყენებული შრიფტები</vt:lpstr>
      </vt:variant>
      <vt:variant>
        <vt:i4>6</vt:i4>
      </vt:variant>
      <vt:variant>
        <vt:lpstr>თემა</vt:lpstr>
      </vt:variant>
      <vt:variant>
        <vt:i4>1</vt:i4>
      </vt:variant>
      <vt:variant>
        <vt:lpstr>სლაიდების სათაურები</vt:lpstr>
      </vt:variant>
      <vt:variant>
        <vt:i4>43</vt:i4>
      </vt:variant>
    </vt:vector>
  </HeadingPairs>
  <TitlesOfParts>
    <vt:vector size="50" baseType="lpstr">
      <vt:lpstr>Arial</vt:lpstr>
      <vt:lpstr>Calibri</vt:lpstr>
      <vt:lpstr>Calibri Light</vt:lpstr>
      <vt:lpstr>Sylfaen</vt:lpstr>
      <vt:lpstr>Times New Roman</vt:lpstr>
      <vt:lpstr>Wingdings</vt:lpstr>
      <vt:lpstr>Office Theme</vt:lpstr>
      <vt:lpstr>  კულტურული ღონისძიებების გამოყენება განსაკუთრებული საჭიროების მქონე პირთა რეაბილიტაციის, თერაპიისა და განათლების მიზნით</vt:lpstr>
      <vt:lpstr>ინკლუზიის პროცესი და კულტურული ღონისძიებები</vt:lpstr>
      <vt:lpstr>PowerPoint-ის პრეზენტაცია</vt:lpstr>
      <vt:lpstr>კულტურული ღონისძიებები</vt:lpstr>
      <vt:lpstr>PowerPoint-ის პრეზენტაცია</vt:lpstr>
      <vt:lpstr>მირიამ დონათ სკორტენი </vt:lpstr>
      <vt:lpstr>კულტურული ღონისძიებების მიზანია: </vt:lpstr>
      <vt:lpstr>PowerPoint-ის პრეზენტაცია</vt:lpstr>
      <vt:lpstr>ხელოვნებით თერაპია</vt:lpstr>
      <vt:lpstr>მუსიკის თერაპია (ფუძემდებელია პითაგორა) </vt:lpstr>
      <vt:lpstr>ცეკვით თერაპია - აღიარეს 1950 წელს, მისი ისტორია უკავშირდება მოცეკვავეს და ქორეოგრაფს  Marian Chace</vt:lpstr>
      <vt:lpstr>ფსიქოდრამა - გათამაშება ადამიანის ცხოვრების მნიშვნელოვანი მოვლენისა, აქტუალურ პრობლემაზე საუბრის ნაცვლად  </vt:lpstr>
      <vt:lpstr>კულტურული ღონისძიებების როლი განათლებაში</vt:lpstr>
      <vt:lpstr>განათლების განვითარების პროცესში კულტურული ღონისძიებების როლის გაგების მიზნით საჭიროა განისაზღვროს შემდეგი ცნებები:</vt:lpstr>
      <vt:lpstr>ბავშვის განვითარების ჰოლისტური მიდგომა</vt:lpstr>
      <vt:lpstr>ინდივიდი და მიკროგარემო ყალიბდება „გაცემა-მიღების“ ურთიერთობა</vt:lpstr>
      <vt:lpstr>პიროვნება და მაკროგარემო</vt:lpstr>
      <vt:lpstr>შემოქმედებითობა - ნორვეგიელი მკვლევარი გუნვორ რანდი (1981) </vt:lpstr>
      <vt:lpstr>PowerPoint-ის პრეზენტაცია</vt:lpstr>
      <vt:lpstr>PowerPoint-ის პრეზენტაცია</vt:lpstr>
      <vt:lpstr>ნორვეგიელი მკვლევარი გუნვორ რანდი</vt:lpstr>
      <vt:lpstr>ინტერაქცია და ურთიერთობა</vt:lpstr>
      <vt:lpstr>PowerPoint-ის პრეზენტაცია</vt:lpstr>
      <vt:lpstr>კულტურული ღონისძიებები, როგორც  ინტერაქციის და  ურთიერთობის დამყარების საშუალება</vt:lpstr>
      <vt:lpstr>კულტურული ღონისძიებების დაგეგმვის დროს </vt:lpstr>
      <vt:lpstr>კულტურული ღონისძიებების ჩატარებისას მშობლები და მასწავლებლები უნდა ფლობდნენ შემდეგ უნარებს: </vt:lpstr>
      <vt:lpstr>კულტურულმა ღონისძიებებმა შეიძლება გამოიწვიოს შემდეგი შედეგები: </vt:lpstr>
      <vt:lpstr>მოგონებებისა და წარმოდგენების გაცოცხლება - კულტურული ღონისძიებები გვთავაზობს ემოციური და კოგნიტური გამოცდილებების შესაძლებლობას </vt:lpstr>
      <vt:lpstr>გრძნობის გამოხატვა</vt:lpstr>
      <vt:lpstr>დამოუკიდებლობა და საკუთარი თავის რეალიზაცია</vt:lpstr>
      <vt:lpstr>სოციალური მოთხოვნილებების დაკმაყოფილება</vt:lpstr>
      <vt:lpstr>სწავლება და ტრენინგი</vt:lpstr>
      <vt:lpstr>კრიტიკული დამოკიდებულებები და  მოსაზრებები </vt:lpstr>
      <vt:lpstr>კულტურული ღონისძიებების დაგეგმვის დროს აუცილებელია ორგანიზატორებს გაანალიზებული ჰქონდეს </vt:lpstr>
      <vt:lpstr>ღონისძიებები აუცილებელია დაიგეგმოს ფიზიკური, სოციალური, ემოციური და ინტელექტუალური უნარების განვითარების მიზნით და უნდა გადიოდეს შემდეგ შედეგებზე: </vt:lpstr>
      <vt:lpstr>კვლევა</vt:lpstr>
      <vt:lpstr>კვლევის შედეგები: </vt:lpstr>
      <vt:lpstr>კვლევის შედეგები</vt:lpstr>
      <vt:lpstr>კვლევის შედეგები:</vt:lpstr>
      <vt:lpstr>კვლევის შედეგები</vt:lpstr>
      <vt:lpstr>რეკომენდაციები</vt:lpstr>
      <vt:lpstr>რეკომენდაციები</vt:lpstr>
      <vt:lpstr>გმადლობთ ყურადღებისათვის!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Marine</dc:creator>
  <cp:lastModifiedBy>USER</cp:lastModifiedBy>
  <cp:revision>108</cp:revision>
  <dcterms:created xsi:type="dcterms:W3CDTF">2018-06-21T19:15:30Z</dcterms:created>
  <dcterms:modified xsi:type="dcterms:W3CDTF">2018-06-25T10:26:56Z</dcterms:modified>
</cp:coreProperties>
</file>