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სათაურის სლაიდ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/>
          </a:p>
        </p:txBody>
      </p:sp>
      <p:sp>
        <p:nvSpPr>
          <p:cNvPr id="3" name="სუბტიტრ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a-GE" smtClean="0"/>
              <a:t>დააწკაპუნეთ მთავარი ქვესათაურის სტილის რედაქტირებისთვის</a:t>
            </a:r>
            <a:endParaRPr lang="en-US"/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A8CD2-D6D4-4404-9EF8-5E81EB9F8ED8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157A6-ACD6-4377-A07B-32F7B6427D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სათაური და ვერტიკალური ტექსტ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/>
          </a:p>
        </p:txBody>
      </p:sp>
      <p:sp>
        <p:nvSpPr>
          <p:cNvPr id="3" name="ვერტიკალური ტექსტის ჩანაცვლების ველი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/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A8CD2-D6D4-4404-9EF8-5E81EB9F8ED8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157A6-ACD6-4377-A07B-32F7B6427D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ვერტიკალური სათაური და ტექსტ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ვერტიკალური სათაურ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/>
          </a:p>
        </p:txBody>
      </p:sp>
      <p:sp>
        <p:nvSpPr>
          <p:cNvPr id="3" name="ვერტიკალური ტექსტის ჩანაცვლების ველი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/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A8CD2-D6D4-4404-9EF8-5E81EB9F8ED8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157A6-ACD6-4377-A07B-32F7B6427D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სათაური და შიგთავს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/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A8CD2-D6D4-4404-9EF8-5E81EB9F8ED8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157A6-ACD6-4377-A07B-32F7B6427D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სექციის ზედა კოლონტიტულ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/>
          </a:p>
        </p:txBody>
      </p:sp>
      <p:sp>
        <p:nvSpPr>
          <p:cNvPr id="3" name="ტექსტის ჩანაცვლების ველ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A8CD2-D6D4-4404-9EF8-5E81EB9F8ED8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157A6-ACD6-4377-A07B-32F7B6427D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ორი შიგთავს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/>
          </a:p>
        </p:txBody>
      </p:sp>
      <p:sp>
        <p:nvSpPr>
          <p:cNvPr id="4" name="შიგთავსის ჩანაცვლების ველი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/>
          </a:p>
        </p:txBody>
      </p:sp>
      <p:sp>
        <p:nvSpPr>
          <p:cNvPr id="5" name="თარიღის ჩანაცვლების ველი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A8CD2-D6D4-4404-9EF8-5E81EB9F8ED8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6" name="ქვედა კოლონტიტულის ჩანაცვლების ველი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სლაიდის რიცხვის ჩანაცვლების ველი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157A6-ACD6-4377-A07B-32F7B6427D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შედარებ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/>
          </a:p>
        </p:txBody>
      </p:sp>
      <p:sp>
        <p:nvSpPr>
          <p:cNvPr id="3" name="ტექსტის ჩანაცვლების ველ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შიგთავსის ჩანაცვლების ველი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/>
          </a:p>
        </p:txBody>
      </p:sp>
      <p:sp>
        <p:nvSpPr>
          <p:cNvPr id="5" name="ტექსტის ჩანაცვლების ველ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6" name="შიგთავსის ჩანაცვლების ველი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/>
          </a:p>
        </p:txBody>
      </p:sp>
      <p:sp>
        <p:nvSpPr>
          <p:cNvPr id="7" name="თარიღის ჩანაცვლების ველი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A8CD2-D6D4-4404-9EF8-5E81EB9F8ED8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8" name="ქვედა კოლონტიტულის ჩანაცვლების ველი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სლაიდის რიცხვის ჩანაცვლების ველი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157A6-ACD6-4377-A07B-32F7B6427D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მხოლოდ სათაურ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/>
          </a:p>
        </p:txBody>
      </p:sp>
      <p:sp>
        <p:nvSpPr>
          <p:cNvPr id="3" name="თარიღის ჩანაცვლების ველი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A8CD2-D6D4-4404-9EF8-5E81EB9F8ED8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4" name="ქვედა კოლონტიტულის ჩანაცვლების ველი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სლაიდის რიცხვის ჩანაცვლების ველი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157A6-ACD6-4377-A07B-32F7B6427D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ცარიელ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თარიღის ჩანაცვლების ველი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A8CD2-D6D4-4404-9EF8-5E81EB9F8ED8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3" name="ქვედა კოლონტიტულის ჩანაცვლების ველი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სლაიდის რიცხვის ჩანაცვლების ველი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157A6-ACD6-4377-A07B-32F7B6427D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შიგთავსი წარწერასთა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/>
          </a:p>
        </p:txBody>
      </p:sp>
      <p:sp>
        <p:nvSpPr>
          <p:cNvPr id="4" name="ტექსტის ჩანაცვლების ველ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5" name="თარიღის ჩანაცვლების ველი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A8CD2-D6D4-4404-9EF8-5E81EB9F8ED8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6" name="ქვედა კოლონტიტულის ჩანაცვლების ველი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სლაიდის რიცხვის ჩანაცვლების ველი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157A6-ACD6-4377-A07B-32F7B6427D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სურათი წარწერასთა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/>
          </a:p>
        </p:txBody>
      </p:sp>
      <p:sp>
        <p:nvSpPr>
          <p:cNvPr id="3" name="სურათის ჩანაცვლების ველი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ტექსტის ჩანაცვლების ველ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5" name="თარიღის ჩანაცვლების ველი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A8CD2-D6D4-4404-9EF8-5E81EB9F8ED8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6" name="ქვედა კოლონტიტულის ჩანაცვლების ველი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სლაიდის რიცხვის ჩანაცვლების ველი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157A6-ACD6-4377-A07B-32F7B6427D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ს ჩანაცვლების ველ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/>
          </a:p>
        </p:txBody>
      </p:sp>
      <p:sp>
        <p:nvSpPr>
          <p:cNvPr id="3" name="ტექსტის ჩანაცვლების ველ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/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A8CD2-D6D4-4404-9EF8-5E81EB9F8ED8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157A6-ACD6-4377-A07B-32F7B6427D7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pure.qub.ac.uk/portal/en/persons/marcas-mac-coinnigh(962cb575-3876-4515-861c-b67ce2e3a47d)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a-GE" dirty="0" smtClean="0"/>
              <a:t>ანდაზები გუშინ და დღეს</a:t>
            </a:r>
            <a:endParaRPr lang="en-US" dirty="0"/>
          </a:p>
        </p:txBody>
      </p:sp>
      <p:sp>
        <p:nvSpPr>
          <p:cNvPr id="3" name="სუბტიტრ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a-GE" dirty="0" smtClean="0"/>
              <a:t>ირინე </a:t>
            </a:r>
            <a:r>
              <a:rPr lang="ka-GE" dirty="0" err="1" smtClean="0"/>
              <a:t>გოშხეთელიანი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ka-GE" dirty="0"/>
              <a:t>ხშირია ახალი ანდაზები კონსტრუქციებით  </a:t>
            </a:r>
            <a:r>
              <a:rPr lang="ka-GE" b="1" dirty="0" err="1"/>
              <a:t>If</a:t>
            </a:r>
            <a:r>
              <a:rPr lang="ka-GE" b="1" dirty="0"/>
              <a:t> </a:t>
            </a:r>
            <a:r>
              <a:rPr lang="ka-GE" b="1" dirty="0" err="1"/>
              <a:t>you</a:t>
            </a:r>
            <a:r>
              <a:rPr lang="ka-GE" b="1" dirty="0"/>
              <a:t> X, </a:t>
            </a:r>
            <a:r>
              <a:rPr lang="ka-GE" b="1" dirty="0" err="1"/>
              <a:t>you</a:t>
            </a:r>
            <a:r>
              <a:rPr lang="ka-GE" b="1" dirty="0"/>
              <a:t> Y </a:t>
            </a:r>
            <a:r>
              <a:rPr lang="ka-GE" dirty="0"/>
              <a:t>: </a:t>
            </a:r>
            <a:endParaRPr lang="en-US" dirty="0" smtClean="0"/>
          </a:p>
          <a:p>
            <a:r>
              <a:rPr lang="ka-GE" dirty="0" err="1" smtClean="0"/>
              <a:t>If</a:t>
            </a:r>
            <a:r>
              <a:rPr lang="ka-GE" dirty="0" smtClean="0"/>
              <a:t> </a:t>
            </a:r>
            <a:r>
              <a:rPr lang="ka-GE" dirty="0" err="1"/>
              <a:t>you</a:t>
            </a:r>
            <a:r>
              <a:rPr lang="ka-GE" dirty="0"/>
              <a:t> </a:t>
            </a:r>
            <a:r>
              <a:rPr lang="ka-GE" dirty="0" err="1"/>
              <a:t>can</a:t>
            </a:r>
            <a:r>
              <a:rPr lang="ka-GE" dirty="0"/>
              <a:t> </a:t>
            </a:r>
            <a:r>
              <a:rPr lang="ka-GE" dirty="0" err="1"/>
              <a:t>dream</a:t>
            </a:r>
            <a:r>
              <a:rPr lang="ka-GE" dirty="0"/>
              <a:t> </a:t>
            </a:r>
            <a:r>
              <a:rPr lang="ka-GE" dirty="0" err="1"/>
              <a:t>it</a:t>
            </a:r>
            <a:r>
              <a:rPr lang="ka-GE" dirty="0"/>
              <a:t>, </a:t>
            </a:r>
            <a:r>
              <a:rPr lang="ka-GE" dirty="0" err="1"/>
              <a:t>you</a:t>
            </a:r>
            <a:r>
              <a:rPr lang="ka-GE" dirty="0"/>
              <a:t> </a:t>
            </a:r>
            <a:r>
              <a:rPr lang="ka-GE" dirty="0" err="1"/>
              <a:t>can</a:t>
            </a:r>
            <a:r>
              <a:rPr lang="ka-GE" dirty="0"/>
              <a:t> </a:t>
            </a:r>
            <a:r>
              <a:rPr lang="en-US" dirty="0"/>
              <a:t>do it; be it, do it; If you want something done, ask a busy person.</a:t>
            </a:r>
          </a:p>
          <a:p>
            <a:r>
              <a:rPr lang="ka-GE" dirty="0"/>
              <a:t>საინტერესოა ის ფაქტი, რომ კონსტრუქცია </a:t>
            </a:r>
            <a:r>
              <a:rPr lang="ka-GE" b="1" dirty="0" err="1"/>
              <a:t>Where</a:t>
            </a:r>
            <a:r>
              <a:rPr lang="ka-GE" b="1" dirty="0"/>
              <a:t> </a:t>
            </a:r>
            <a:r>
              <a:rPr lang="ka-GE" b="1" dirty="0" err="1"/>
              <a:t>there</a:t>
            </a:r>
            <a:r>
              <a:rPr lang="ka-GE" b="1" dirty="0"/>
              <a:t> </a:t>
            </a:r>
            <a:r>
              <a:rPr lang="ka-GE" b="1" dirty="0" err="1"/>
              <a:t>is</a:t>
            </a:r>
            <a:r>
              <a:rPr lang="ka-GE" b="1" dirty="0"/>
              <a:t> X, </a:t>
            </a:r>
            <a:r>
              <a:rPr lang="ka-GE" b="1" dirty="0" err="1"/>
              <a:t>there</a:t>
            </a:r>
            <a:r>
              <a:rPr lang="ka-GE" b="1" dirty="0"/>
              <a:t> </a:t>
            </a:r>
            <a:r>
              <a:rPr lang="ka-GE" b="1" dirty="0" err="1"/>
              <a:t>is</a:t>
            </a:r>
            <a:r>
              <a:rPr lang="ka-GE" b="1" dirty="0"/>
              <a:t> Y,</a:t>
            </a:r>
            <a:r>
              <a:rPr lang="ka-GE" dirty="0"/>
              <a:t> რომელიც ძალიან ხშირად გვხვდებოდა ადრეულ ანდაზებში ახალ </a:t>
            </a:r>
            <a:r>
              <a:rPr lang="ka-GE" dirty="0" err="1"/>
              <a:t>პარემიებში</a:t>
            </a:r>
            <a:r>
              <a:rPr lang="ka-GE" dirty="0"/>
              <a:t> აღარ გვხვდება.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a-GE" b="1" dirty="0"/>
              <a:t>X </a:t>
            </a:r>
            <a:r>
              <a:rPr lang="ka-GE" b="1" dirty="0" err="1"/>
              <a:t>is</a:t>
            </a:r>
            <a:r>
              <a:rPr lang="ka-GE" b="1" dirty="0"/>
              <a:t> Y</a:t>
            </a:r>
            <a:r>
              <a:rPr lang="ka-GE" i="1" dirty="0"/>
              <a:t>: </a:t>
            </a:r>
            <a:r>
              <a:rPr lang="ka-GE" i="1" dirty="0" err="1"/>
              <a:t>Beauty</a:t>
            </a:r>
            <a:r>
              <a:rPr lang="ka-GE" i="1" dirty="0"/>
              <a:t> </a:t>
            </a:r>
            <a:r>
              <a:rPr lang="ka-GE" i="1" dirty="0" err="1"/>
              <a:t>is</a:t>
            </a:r>
            <a:r>
              <a:rPr lang="ka-GE" i="1" dirty="0"/>
              <a:t> </a:t>
            </a:r>
            <a:r>
              <a:rPr lang="ka-GE" i="1" dirty="0" err="1"/>
              <a:t>only</a:t>
            </a:r>
            <a:r>
              <a:rPr lang="ka-GE" i="1" dirty="0"/>
              <a:t> </a:t>
            </a:r>
            <a:r>
              <a:rPr lang="ka-GE" i="1" dirty="0" err="1"/>
              <a:t>skin</a:t>
            </a:r>
            <a:r>
              <a:rPr lang="ka-GE" i="1" dirty="0"/>
              <a:t>; </a:t>
            </a:r>
            <a:r>
              <a:rPr lang="ka-GE" i="1" dirty="0" err="1"/>
              <a:t>The</a:t>
            </a:r>
            <a:r>
              <a:rPr lang="ka-GE" i="1" dirty="0"/>
              <a:t> </a:t>
            </a:r>
            <a:r>
              <a:rPr lang="ka-GE" i="1" dirty="0" err="1"/>
              <a:t>sky</a:t>
            </a:r>
            <a:r>
              <a:rPr lang="ka-GE" i="1" dirty="0"/>
              <a:t> </a:t>
            </a:r>
            <a:r>
              <a:rPr lang="ka-GE" i="1" dirty="0" err="1"/>
              <a:t>is</a:t>
            </a:r>
            <a:r>
              <a:rPr lang="ka-GE" i="1" dirty="0"/>
              <a:t> </a:t>
            </a:r>
            <a:r>
              <a:rPr lang="ka-GE" i="1" dirty="0" err="1"/>
              <a:t>limit</a:t>
            </a:r>
            <a:r>
              <a:rPr lang="ka-GE" i="1" dirty="0"/>
              <a:t>; </a:t>
            </a:r>
            <a:endParaRPr lang="en-US" i="1" dirty="0"/>
          </a:p>
          <a:p>
            <a:r>
              <a:rPr lang="en-US" b="1" dirty="0"/>
              <a:t>X is better than Y</a:t>
            </a:r>
            <a:r>
              <a:rPr lang="en-US" dirty="0"/>
              <a:t>: </a:t>
            </a:r>
            <a:r>
              <a:rPr lang="en-US" i="1" dirty="0"/>
              <a:t>A wise head is better than a pretty face; Second best is better than nothing at all;</a:t>
            </a:r>
          </a:p>
          <a:p>
            <a:r>
              <a:rPr lang="ka-GE" b="1" dirty="0" err="1"/>
              <a:t>It</a:t>
            </a:r>
            <a:r>
              <a:rPr lang="ka-GE" b="1" dirty="0"/>
              <a:t>’</a:t>
            </a:r>
            <a:r>
              <a:rPr lang="en-US" b="1" dirty="0"/>
              <a:t>s not X, it’s Y</a:t>
            </a:r>
            <a:r>
              <a:rPr lang="en-US" dirty="0"/>
              <a:t>: </a:t>
            </a:r>
            <a:r>
              <a:rPr lang="en-US" i="1" dirty="0"/>
              <a:t>When you are in the hole, stop digging.</a:t>
            </a:r>
          </a:p>
          <a:p>
            <a:r>
              <a:rPr lang="en-US" b="1" dirty="0"/>
              <a:t> Better X than Y:</a:t>
            </a:r>
            <a:r>
              <a:rPr lang="en-US" dirty="0"/>
              <a:t> </a:t>
            </a:r>
            <a:r>
              <a:rPr lang="en-US" i="1" dirty="0"/>
              <a:t>Better a big fish in a little pond, than a little fish in a big pond.</a:t>
            </a:r>
          </a:p>
          <a:p>
            <a:r>
              <a:rPr lang="en-US" b="1" dirty="0"/>
              <a:t>X is X:</a:t>
            </a:r>
            <a:r>
              <a:rPr lang="en-US" dirty="0"/>
              <a:t> </a:t>
            </a:r>
            <a:r>
              <a:rPr lang="en-US" i="1" dirty="0"/>
              <a:t>Bosses are bosses; A deadline is a deadline.</a:t>
            </a:r>
          </a:p>
          <a:p>
            <a:r>
              <a:rPr lang="en-US" b="1" dirty="0"/>
              <a:t>There is no such thing as X: </a:t>
            </a:r>
            <a:r>
              <a:rPr lang="en-US" dirty="0"/>
              <a:t> </a:t>
            </a:r>
            <a:r>
              <a:rPr lang="en-US" i="1" dirty="0"/>
              <a:t>There is no such thing as bad publicity.</a:t>
            </a:r>
          </a:p>
          <a:p>
            <a:r>
              <a:rPr lang="en-US" b="1" dirty="0"/>
              <a:t>There are no X, only Y</a:t>
            </a:r>
            <a:r>
              <a:rPr lang="en-US" dirty="0"/>
              <a:t>: </a:t>
            </a:r>
            <a:r>
              <a:rPr lang="en-US" i="1" dirty="0"/>
              <a:t>There are no bad students just bad teachers.</a:t>
            </a:r>
          </a:p>
          <a:p>
            <a:endParaRPr lang="en-US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a-GE" dirty="0" err="1"/>
              <a:t>მიდერი</a:t>
            </a:r>
            <a:r>
              <a:rPr lang="ka-GE" dirty="0"/>
              <a:t> აღნიშნავს, რომ კიდევ არსებობს ორი ტიპის ანდაზა: </a:t>
            </a:r>
            <a:r>
              <a:rPr lang="ka-GE" b="1" dirty="0">
                <a:solidFill>
                  <a:srgbClr val="FF0000"/>
                </a:solidFill>
              </a:rPr>
              <a:t>საპირისპირო მნიშვნელობის ანდაზები და ანტი- ანდაზები </a:t>
            </a:r>
            <a:r>
              <a:rPr lang="ka-GE" dirty="0"/>
              <a:t>(</a:t>
            </a:r>
            <a:r>
              <a:rPr lang="ka-GE" dirty="0" err="1"/>
              <a:t>Mieder</a:t>
            </a:r>
            <a:r>
              <a:rPr lang="ka-GE" dirty="0"/>
              <a:t> 2013:373</a:t>
            </a:r>
            <a:r>
              <a:rPr lang="ka-GE" dirty="0" smtClean="0"/>
              <a:t>).</a:t>
            </a:r>
            <a:endParaRPr lang="en-US" dirty="0" smtClean="0"/>
          </a:p>
          <a:p>
            <a:r>
              <a:rPr lang="ka-GE" dirty="0" smtClean="0"/>
              <a:t>საპირისპირო </a:t>
            </a:r>
            <a:r>
              <a:rPr lang="ka-GE" dirty="0"/>
              <a:t>ანდაზები უარყოფენ სხვა ანდაზების ჭეშმარიტებას, თუმცა არ </a:t>
            </a:r>
            <a:r>
              <a:rPr lang="ka-GE" dirty="0" smtClean="0"/>
              <a:t>გამოხატავენ  </a:t>
            </a:r>
            <a:r>
              <a:rPr lang="ka-GE" dirty="0"/>
              <a:t>ირონიას. მაგალითად</a:t>
            </a:r>
            <a:r>
              <a:rPr lang="ka-GE" dirty="0" smtClean="0"/>
              <a:t>,</a:t>
            </a:r>
            <a:endParaRPr lang="en-US" dirty="0" smtClean="0"/>
          </a:p>
          <a:p>
            <a:r>
              <a:rPr lang="ka-GE" dirty="0" err="1"/>
              <a:t>Actions</a:t>
            </a:r>
            <a:r>
              <a:rPr lang="ka-GE" dirty="0"/>
              <a:t> </a:t>
            </a:r>
            <a:r>
              <a:rPr lang="ka-GE" dirty="0" err="1"/>
              <a:t>speak</a:t>
            </a:r>
            <a:r>
              <a:rPr lang="ka-GE" dirty="0"/>
              <a:t> </a:t>
            </a:r>
            <a:r>
              <a:rPr lang="ka-GE" dirty="0" err="1"/>
              <a:t>louder</a:t>
            </a:r>
            <a:r>
              <a:rPr lang="ka-GE" dirty="0"/>
              <a:t> </a:t>
            </a:r>
            <a:r>
              <a:rPr lang="ka-GE" dirty="0" err="1"/>
              <a:t>than</a:t>
            </a:r>
            <a:r>
              <a:rPr lang="ka-GE" dirty="0"/>
              <a:t> </a:t>
            </a:r>
            <a:r>
              <a:rPr lang="ka-GE" dirty="0" err="1"/>
              <a:t>words</a:t>
            </a:r>
            <a:r>
              <a:rPr lang="ka-GE" dirty="0"/>
              <a:t>  </a:t>
            </a:r>
            <a:r>
              <a:rPr lang="ka-GE" dirty="0" err="1"/>
              <a:t>vs</a:t>
            </a:r>
            <a:r>
              <a:rPr lang="ka-GE" dirty="0"/>
              <a:t>. </a:t>
            </a:r>
            <a:r>
              <a:rPr lang="ka-GE" dirty="0" err="1"/>
              <a:t>The</a:t>
            </a:r>
            <a:r>
              <a:rPr lang="ka-GE" dirty="0"/>
              <a:t> </a:t>
            </a:r>
            <a:r>
              <a:rPr lang="ka-GE" dirty="0" err="1"/>
              <a:t>pen</a:t>
            </a:r>
            <a:r>
              <a:rPr lang="ka-GE" dirty="0"/>
              <a:t> </a:t>
            </a:r>
            <a:r>
              <a:rPr lang="ka-GE" dirty="0" err="1"/>
              <a:t>is</a:t>
            </a:r>
            <a:r>
              <a:rPr lang="ka-GE" dirty="0"/>
              <a:t> </a:t>
            </a:r>
            <a:r>
              <a:rPr lang="ka-GE" dirty="0" err="1"/>
              <a:t>mightier</a:t>
            </a:r>
            <a:r>
              <a:rPr lang="ka-GE" dirty="0"/>
              <a:t> </a:t>
            </a:r>
            <a:r>
              <a:rPr lang="ka-GE" dirty="0" err="1"/>
              <a:t>than</a:t>
            </a:r>
            <a:r>
              <a:rPr lang="ka-GE" dirty="0"/>
              <a:t> </a:t>
            </a:r>
            <a:r>
              <a:rPr lang="ka-GE" dirty="0" err="1"/>
              <a:t>the</a:t>
            </a:r>
            <a:r>
              <a:rPr lang="ka-GE" dirty="0"/>
              <a:t> </a:t>
            </a:r>
            <a:r>
              <a:rPr lang="ka-GE" dirty="0" err="1"/>
              <a:t>sword</a:t>
            </a:r>
            <a:r>
              <a:rPr lang="ka-GE" dirty="0" smtClean="0"/>
              <a:t>.</a:t>
            </a:r>
            <a:endParaRPr lang="en-US" dirty="0" smtClean="0"/>
          </a:p>
          <a:p>
            <a:r>
              <a:rPr lang="ka-GE" dirty="0" smtClean="0"/>
              <a:t> </a:t>
            </a:r>
            <a:r>
              <a:rPr lang="ka-GE" dirty="0" err="1"/>
              <a:t>Look</a:t>
            </a:r>
            <a:r>
              <a:rPr lang="ka-GE" dirty="0"/>
              <a:t> </a:t>
            </a:r>
            <a:r>
              <a:rPr lang="ka-GE" dirty="0" err="1"/>
              <a:t>before</a:t>
            </a:r>
            <a:r>
              <a:rPr lang="ka-GE" dirty="0"/>
              <a:t> </a:t>
            </a:r>
            <a:r>
              <a:rPr lang="ka-GE" dirty="0" err="1"/>
              <a:t>you</a:t>
            </a:r>
            <a:r>
              <a:rPr lang="ka-GE" dirty="0"/>
              <a:t> </a:t>
            </a:r>
            <a:r>
              <a:rPr lang="ka-GE" dirty="0" err="1"/>
              <a:t>leap</a:t>
            </a:r>
            <a:r>
              <a:rPr lang="ka-GE" dirty="0"/>
              <a:t>  </a:t>
            </a:r>
            <a:r>
              <a:rPr lang="ka-GE" dirty="0" err="1"/>
              <a:t>vs</a:t>
            </a:r>
            <a:r>
              <a:rPr lang="ka-GE" dirty="0"/>
              <a:t>. </a:t>
            </a:r>
            <a:r>
              <a:rPr lang="ka-GE" dirty="0" err="1"/>
              <a:t>He</a:t>
            </a:r>
            <a:r>
              <a:rPr lang="ka-GE" dirty="0"/>
              <a:t> </a:t>
            </a:r>
            <a:r>
              <a:rPr lang="ka-GE" dirty="0" err="1"/>
              <a:t>who</a:t>
            </a:r>
            <a:r>
              <a:rPr lang="ka-GE" dirty="0"/>
              <a:t> </a:t>
            </a:r>
            <a:r>
              <a:rPr lang="ka-GE" dirty="0" err="1"/>
              <a:t>hesitates</a:t>
            </a:r>
            <a:r>
              <a:rPr lang="ka-GE" dirty="0"/>
              <a:t> </a:t>
            </a:r>
            <a:r>
              <a:rPr lang="ka-GE" dirty="0" err="1"/>
              <a:t>is</a:t>
            </a:r>
            <a:r>
              <a:rPr lang="ka-GE" dirty="0"/>
              <a:t> </a:t>
            </a:r>
            <a:r>
              <a:rPr lang="ka-GE" dirty="0" err="1"/>
              <a:t>lost</a:t>
            </a:r>
            <a:r>
              <a:rPr lang="ka-GE" dirty="0"/>
              <a:t>.</a:t>
            </a:r>
            <a:endParaRPr lang="en-US" dirty="0"/>
          </a:p>
          <a:p>
            <a:r>
              <a:rPr lang="ka-GE" dirty="0" err="1"/>
              <a:t>Good</a:t>
            </a:r>
            <a:r>
              <a:rPr lang="ka-GE" dirty="0"/>
              <a:t> </a:t>
            </a:r>
            <a:r>
              <a:rPr lang="ka-GE" dirty="0" err="1"/>
              <a:t>enough</a:t>
            </a:r>
            <a:r>
              <a:rPr lang="ka-GE" dirty="0"/>
              <a:t> </a:t>
            </a:r>
            <a:r>
              <a:rPr lang="ka-GE" dirty="0" err="1"/>
              <a:t>is</a:t>
            </a:r>
            <a:r>
              <a:rPr lang="ka-GE" dirty="0"/>
              <a:t> </a:t>
            </a:r>
            <a:r>
              <a:rPr lang="ka-GE" dirty="0" err="1"/>
              <a:t>not</a:t>
            </a:r>
            <a:r>
              <a:rPr lang="ka-GE" dirty="0"/>
              <a:t> </a:t>
            </a:r>
            <a:r>
              <a:rPr lang="en-US" dirty="0"/>
              <a:t>good enough.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/>
              <a:t>თანამედროვე ანდაზებში გვხვდება ძველი ანდაზის საპირისპირო წყობა: </a:t>
            </a:r>
            <a:endParaRPr lang="en-US" dirty="0"/>
          </a:p>
          <a:p>
            <a:r>
              <a:rPr lang="ka-GE" b="1" i="1" dirty="0" err="1"/>
              <a:t>One</a:t>
            </a:r>
            <a:r>
              <a:rPr lang="ka-GE" b="1" i="1" dirty="0"/>
              <a:t> </a:t>
            </a:r>
            <a:r>
              <a:rPr lang="ka-GE" b="1" i="1" dirty="0" err="1"/>
              <a:t>rotten</a:t>
            </a:r>
            <a:r>
              <a:rPr lang="ka-GE" b="1" i="1" dirty="0"/>
              <a:t> </a:t>
            </a:r>
            <a:r>
              <a:rPr lang="ka-GE" b="1" i="1" dirty="0" err="1"/>
              <a:t>apple</a:t>
            </a:r>
            <a:r>
              <a:rPr lang="ka-GE" b="1" i="1" dirty="0"/>
              <a:t> </a:t>
            </a:r>
            <a:r>
              <a:rPr lang="ka-GE" b="1" i="1" dirty="0" err="1"/>
              <a:t>doesn’t</a:t>
            </a:r>
            <a:r>
              <a:rPr lang="ka-GE" b="1" i="1" dirty="0"/>
              <a:t> </a:t>
            </a:r>
            <a:r>
              <a:rPr lang="ka-GE" b="1" i="1" dirty="0" err="1"/>
              <a:t>spoil</a:t>
            </a:r>
            <a:r>
              <a:rPr lang="ka-GE" b="1" i="1" dirty="0"/>
              <a:t> </a:t>
            </a:r>
            <a:r>
              <a:rPr lang="ka-GE" b="1" i="1" dirty="0" err="1"/>
              <a:t>the</a:t>
            </a:r>
            <a:r>
              <a:rPr lang="ka-GE" b="1" i="1" dirty="0"/>
              <a:t> </a:t>
            </a:r>
            <a:r>
              <a:rPr lang="ka-GE" b="1" i="1" dirty="0" err="1"/>
              <a:t>whole</a:t>
            </a:r>
            <a:r>
              <a:rPr lang="ka-GE" b="1" i="1" dirty="0"/>
              <a:t> </a:t>
            </a:r>
            <a:r>
              <a:rPr lang="ka-GE" b="1" i="1" dirty="0" err="1"/>
              <a:t>barrel</a:t>
            </a:r>
            <a:r>
              <a:rPr lang="ka-GE" b="1" i="1" dirty="0"/>
              <a:t> </a:t>
            </a:r>
            <a:r>
              <a:rPr lang="ka-GE" b="1" i="1" dirty="0" err="1"/>
              <a:t>vs</a:t>
            </a:r>
            <a:r>
              <a:rPr lang="ka-GE" b="1" i="1" dirty="0"/>
              <a:t> </a:t>
            </a:r>
            <a:r>
              <a:rPr lang="ka-GE" b="1" i="1" dirty="0" err="1"/>
              <a:t>One</a:t>
            </a:r>
            <a:r>
              <a:rPr lang="ka-GE" b="1" i="1" dirty="0"/>
              <a:t> </a:t>
            </a:r>
            <a:r>
              <a:rPr lang="ka-GE" b="1" i="1" dirty="0" err="1"/>
              <a:t>rotten</a:t>
            </a:r>
            <a:r>
              <a:rPr lang="ka-GE" b="1" i="1" dirty="0"/>
              <a:t> </a:t>
            </a:r>
            <a:r>
              <a:rPr lang="ka-GE" b="1" i="1" dirty="0" err="1"/>
              <a:t>apple</a:t>
            </a:r>
            <a:r>
              <a:rPr lang="ka-GE" b="1" i="1" dirty="0"/>
              <a:t> </a:t>
            </a:r>
            <a:r>
              <a:rPr lang="ka-GE" b="1" i="1" dirty="0" err="1"/>
              <a:t>will</a:t>
            </a:r>
            <a:r>
              <a:rPr lang="ka-GE" b="1" i="1" dirty="0"/>
              <a:t> </a:t>
            </a:r>
            <a:r>
              <a:rPr lang="en-US" b="1" i="1" dirty="0"/>
              <a:t>spoil the whole barrel(</a:t>
            </a:r>
            <a:r>
              <a:rPr lang="ka-GE" b="1" i="1" dirty="0"/>
              <a:t>ძ</a:t>
            </a:r>
            <a:r>
              <a:rPr lang="en-US" b="1" i="1" dirty="0" err="1"/>
              <a:t>ველი</a:t>
            </a:r>
            <a:r>
              <a:rPr lang="en-US" b="1" i="1" dirty="0"/>
              <a:t>); </a:t>
            </a:r>
            <a:endParaRPr lang="en-US" b="1" i="1" dirty="0" smtClean="0"/>
          </a:p>
          <a:p>
            <a:r>
              <a:rPr lang="en-US" b="1" i="1" dirty="0" smtClean="0"/>
              <a:t>Life </a:t>
            </a:r>
            <a:r>
              <a:rPr lang="en-US" b="1" i="1" dirty="0"/>
              <a:t>is just a bowl of cherries </a:t>
            </a:r>
            <a:r>
              <a:rPr lang="en-US" b="1" i="1" dirty="0" err="1"/>
              <a:t>vs</a:t>
            </a:r>
            <a:r>
              <a:rPr lang="en-US" b="1" i="1" dirty="0"/>
              <a:t> Life is not a bowl of cherries.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ანტი-ანდაზები</a:t>
            </a:r>
            <a:endParaRPr lang="en-US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ანტი-ანდაზები</a:t>
            </a:r>
            <a:r>
              <a:rPr lang="en-US" dirty="0"/>
              <a:t> </a:t>
            </a:r>
            <a:r>
              <a:rPr lang="en-US" dirty="0" err="1"/>
              <a:t>კი</a:t>
            </a:r>
            <a:r>
              <a:rPr lang="en-US" dirty="0"/>
              <a:t> </a:t>
            </a:r>
            <a:r>
              <a:rPr lang="en-US" dirty="0" err="1"/>
              <a:t>იქმნება</a:t>
            </a:r>
            <a:r>
              <a:rPr lang="en-US" dirty="0"/>
              <a:t> </a:t>
            </a:r>
            <a:r>
              <a:rPr lang="en-US" dirty="0" err="1"/>
              <a:t>კომიკური</a:t>
            </a:r>
            <a:r>
              <a:rPr lang="en-US" dirty="0"/>
              <a:t> </a:t>
            </a:r>
            <a:r>
              <a:rPr lang="en-US" dirty="0" err="1"/>
              <a:t>ეფექტის</a:t>
            </a:r>
            <a:r>
              <a:rPr lang="en-US" dirty="0"/>
              <a:t> </a:t>
            </a:r>
            <a:r>
              <a:rPr lang="en-US" dirty="0" err="1"/>
              <a:t>ან</a:t>
            </a:r>
            <a:r>
              <a:rPr lang="en-US" dirty="0"/>
              <a:t> </a:t>
            </a:r>
            <a:r>
              <a:rPr lang="en-US" dirty="0" err="1"/>
              <a:t>სარკაზმის</a:t>
            </a:r>
            <a:r>
              <a:rPr lang="en-US" dirty="0"/>
              <a:t> </a:t>
            </a:r>
            <a:r>
              <a:rPr lang="en-US" dirty="0" err="1"/>
              <a:t>გამოსახატად</a:t>
            </a:r>
            <a:r>
              <a:rPr lang="en-US" dirty="0"/>
              <a:t> </a:t>
            </a:r>
            <a:r>
              <a:rPr lang="en-US" dirty="0" err="1"/>
              <a:t>ძველი</a:t>
            </a:r>
            <a:r>
              <a:rPr lang="en-US" dirty="0"/>
              <a:t> </a:t>
            </a:r>
            <a:r>
              <a:rPr lang="en-US" dirty="0" err="1"/>
              <a:t>ანდაზების</a:t>
            </a:r>
            <a:r>
              <a:rPr lang="en-US" dirty="0"/>
              <a:t> </a:t>
            </a:r>
            <a:r>
              <a:rPr lang="en-US" dirty="0" err="1"/>
              <a:t>სტრუქტურის</a:t>
            </a:r>
            <a:r>
              <a:rPr lang="en-US" dirty="0"/>
              <a:t> </a:t>
            </a:r>
            <a:r>
              <a:rPr lang="en-US" dirty="0" err="1"/>
              <a:t>მიბაძვით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/>
              <a:t>ამ</a:t>
            </a:r>
            <a:r>
              <a:rPr lang="en-US" dirty="0"/>
              <a:t> </a:t>
            </a:r>
            <a:r>
              <a:rPr lang="en-US" dirty="0" err="1"/>
              <a:t>ტიპის</a:t>
            </a:r>
            <a:r>
              <a:rPr lang="en-US" dirty="0"/>
              <a:t> </a:t>
            </a:r>
            <a:r>
              <a:rPr lang="en-US" dirty="0" err="1"/>
              <a:t>ანდაზებს</a:t>
            </a:r>
            <a:r>
              <a:rPr lang="en-US" dirty="0"/>
              <a:t> </a:t>
            </a:r>
            <a:r>
              <a:rPr lang="en-US" dirty="0" err="1"/>
              <a:t>არ</a:t>
            </a:r>
            <a:r>
              <a:rPr lang="en-US" dirty="0"/>
              <a:t> </a:t>
            </a:r>
            <a:r>
              <a:rPr lang="en-US" dirty="0" err="1"/>
              <a:t>აქვთ</a:t>
            </a:r>
            <a:r>
              <a:rPr lang="en-US" dirty="0"/>
              <a:t> </a:t>
            </a:r>
            <a:r>
              <a:rPr lang="en-US" dirty="0" err="1"/>
              <a:t>ლიტერატურული</a:t>
            </a:r>
            <a:r>
              <a:rPr lang="en-US" dirty="0"/>
              <a:t> </a:t>
            </a:r>
            <a:r>
              <a:rPr lang="en-US" dirty="0" err="1"/>
              <a:t>ღირებულება</a:t>
            </a:r>
            <a:r>
              <a:rPr lang="en-US" dirty="0"/>
              <a:t>, </a:t>
            </a:r>
            <a:r>
              <a:rPr lang="en-US" dirty="0" err="1"/>
              <a:t>თუმცა</a:t>
            </a:r>
            <a:r>
              <a:rPr lang="en-US" dirty="0"/>
              <a:t> </a:t>
            </a:r>
            <a:r>
              <a:rPr lang="en-US" dirty="0" err="1"/>
              <a:t>რადგან</a:t>
            </a:r>
            <a:r>
              <a:rPr lang="en-US" dirty="0"/>
              <a:t> </a:t>
            </a:r>
            <a:r>
              <a:rPr lang="en-US" dirty="0" err="1"/>
              <a:t>ენაში</a:t>
            </a:r>
            <a:r>
              <a:rPr lang="en-US" dirty="0"/>
              <a:t> </a:t>
            </a:r>
            <a:r>
              <a:rPr lang="en-US" dirty="0" err="1"/>
              <a:t>ჩნდება</a:t>
            </a:r>
            <a:r>
              <a:rPr lang="en-US" dirty="0"/>
              <a:t>, </a:t>
            </a:r>
            <a:r>
              <a:rPr lang="en-US" dirty="0" err="1"/>
              <a:t>მათ</a:t>
            </a:r>
            <a:r>
              <a:rPr lang="en-US" dirty="0"/>
              <a:t> </a:t>
            </a:r>
            <a:r>
              <a:rPr lang="en-US" dirty="0" err="1"/>
              <a:t>აქვთ</a:t>
            </a:r>
            <a:r>
              <a:rPr lang="en-US" dirty="0"/>
              <a:t> </a:t>
            </a:r>
            <a:r>
              <a:rPr lang="en-US" dirty="0" err="1"/>
              <a:t>არსებობის</a:t>
            </a:r>
            <a:r>
              <a:rPr lang="en-US" dirty="0"/>
              <a:t> </a:t>
            </a:r>
            <a:r>
              <a:rPr lang="en-US" dirty="0" err="1"/>
              <a:t>უფლება</a:t>
            </a:r>
            <a:r>
              <a:rPr lang="en-US" dirty="0"/>
              <a:t>. </a:t>
            </a:r>
            <a:r>
              <a:rPr lang="en-US" dirty="0" err="1"/>
              <a:t>მაგალითად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b="1" i="1" dirty="0" smtClean="0"/>
              <a:t>Absence </a:t>
            </a:r>
            <a:r>
              <a:rPr lang="en-US" b="1" i="1" dirty="0"/>
              <a:t>makes the heart go wander; </a:t>
            </a:r>
            <a:endParaRPr lang="en-US" b="1" i="1" dirty="0" smtClean="0"/>
          </a:p>
          <a:p>
            <a:r>
              <a:rPr lang="en-US" b="1" i="1" dirty="0" smtClean="0"/>
              <a:t>Beauty </a:t>
            </a:r>
            <a:r>
              <a:rPr lang="en-US" b="1" i="1" dirty="0"/>
              <a:t>is only skin</a:t>
            </a:r>
            <a:r>
              <a:rPr lang="en-US" b="1" i="1" dirty="0" smtClean="0"/>
              <a:t>;</a:t>
            </a:r>
          </a:p>
          <a:p>
            <a:r>
              <a:rPr lang="en-US" b="1" i="1" dirty="0" smtClean="0"/>
              <a:t> </a:t>
            </a:r>
            <a:r>
              <a:rPr lang="en-US" b="1" i="1" dirty="0"/>
              <a:t>A woman without a man is like a fish without a bicycle…..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/>
              <a:t>დასკვნა</a:t>
            </a:r>
            <a:endParaRPr lang="en-US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/>
              <a:t>თანამედროვე ანდაზები ასახავენ მიმდინარე სოციალურ, პოლიტიკურ ფსიქოლოგიურ მდგომარეობას. ხშირად ანდაზების წარმოშობის წყარო ხდება  სარეკლამო </a:t>
            </a:r>
            <a:r>
              <a:rPr lang="ka-GE" dirty="0" err="1"/>
              <a:t>სლოგანები</a:t>
            </a:r>
            <a:r>
              <a:rPr lang="ka-GE" dirty="0"/>
              <a:t>, სიმღერები, ფილმები, სპორტი, ბიზნესი და ტექნოლოგიური მიღწევები.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/>
              <a:t>გამოყენებული ლიტერატურა</a:t>
            </a:r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a-GE" dirty="0"/>
              <a:t>1.</a:t>
            </a:r>
            <a:r>
              <a:rPr lang="en-US" dirty="0" err="1"/>
              <a:t>Arora</a:t>
            </a:r>
            <a:r>
              <a:rPr lang="en-US" dirty="0"/>
              <a:t>, S. L. (1984). The Perception of </a:t>
            </a:r>
            <a:r>
              <a:rPr lang="en-US" dirty="0" err="1"/>
              <a:t>Proverbiality</a:t>
            </a:r>
            <a:r>
              <a:rPr lang="en-US" dirty="0"/>
              <a:t>. </a:t>
            </a:r>
            <a:r>
              <a:rPr lang="en-US" i="1" dirty="0" err="1"/>
              <a:t>Proverbium</a:t>
            </a:r>
            <a:r>
              <a:rPr lang="en-US" i="1" dirty="0"/>
              <a:t>: Yearbook of International Proverb</a:t>
            </a:r>
            <a:r>
              <a:rPr lang="ka-GE" dirty="0"/>
              <a:t>   </a:t>
            </a:r>
            <a:r>
              <a:rPr lang="en-US" i="1" dirty="0"/>
              <a:t>Scholarship 1</a:t>
            </a:r>
            <a:r>
              <a:rPr lang="en-US" dirty="0"/>
              <a:t>, 1-38.</a:t>
            </a:r>
          </a:p>
          <a:p>
            <a:r>
              <a:rPr lang="en-US" dirty="0"/>
              <a:t>2. </a:t>
            </a:r>
            <a:r>
              <a:rPr lang="en-US" dirty="0" err="1"/>
              <a:t>Coinnigh</a:t>
            </a:r>
            <a:r>
              <a:rPr lang="en-US" dirty="0"/>
              <a:t> </a:t>
            </a:r>
            <a:r>
              <a:rPr lang="en-US" dirty="0" err="1"/>
              <a:t>Marcas</a:t>
            </a:r>
            <a:r>
              <a:rPr lang="en-US" dirty="0"/>
              <a:t> </a:t>
            </a:r>
            <a:r>
              <a:rPr lang="ka-GE" dirty="0"/>
              <a:t>(2004)</a:t>
            </a:r>
            <a:r>
              <a:rPr lang="en-US" dirty="0"/>
              <a:t>. Structural Aspects of Proverbs</a:t>
            </a:r>
            <a:r>
              <a:rPr lang="ka-GE" dirty="0"/>
              <a:t>. </a:t>
            </a:r>
            <a:r>
              <a:rPr lang="en-US" dirty="0" err="1"/>
              <a:t>მოძიებული</a:t>
            </a:r>
            <a:r>
              <a:rPr lang="en-US" dirty="0"/>
              <a:t> 2017 5 </a:t>
            </a:r>
            <a:r>
              <a:rPr lang="en-US" dirty="0" err="1"/>
              <a:t>სექტემბერი</a:t>
            </a:r>
            <a:r>
              <a:rPr lang="en-US" dirty="0"/>
              <a:t> </a:t>
            </a:r>
            <a:r>
              <a:rPr lang="ka-GE" u="sng" dirty="0">
                <a:hlinkClick r:id="rId2"/>
              </a:rPr>
              <a:t>http://pure.qub.ac.uk/portal/en/persons/marcas-mac-coinnigh(962cb575-3876-4515-861c-b67ce2e3a47d).html</a:t>
            </a:r>
            <a:endParaRPr lang="en-US" dirty="0"/>
          </a:p>
          <a:p>
            <a:r>
              <a:rPr lang="en-US" dirty="0"/>
              <a:t>3</a:t>
            </a:r>
            <a:r>
              <a:rPr lang="ka-GE" dirty="0"/>
              <a:t>.</a:t>
            </a:r>
            <a:r>
              <a:rPr lang="en-US" dirty="0" err="1"/>
              <a:t>Mieder</a:t>
            </a:r>
            <a:r>
              <a:rPr lang="en-US" dirty="0"/>
              <a:t>, W. (2004). </a:t>
            </a:r>
            <a:r>
              <a:rPr lang="en-US" i="1" dirty="0"/>
              <a:t>Proverbs: A Handbook</a:t>
            </a:r>
            <a:r>
              <a:rPr lang="en-US" dirty="0"/>
              <a:t>.  Westport, Connecticut: Greenwood Press.</a:t>
            </a:r>
          </a:p>
          <a:p>
            <a:r>
              <a:rPr lang="en-US" dirty="0"/>
              <a:t>4. </a:t>
            </a:r>
            <a:r>
              <a:rPr lang="en-US" dirty="0" err="1"/>
              <a:t>Mieder</a:t>
            </a:r>
            <a:r>
              <a:rPr lang="en-US" dirty="0"/>
              <a:t>, W.(2013). ”Think Outside the box”, Origin, nature and Meaning of Modern Anglo-American Proverbs. </a:t>
            </a:r>
            <a:r>
              <a:rPr lang="en-US" dirty="0" err="1"/>
              <a:t>Paremiologie</a:t>
            </a:r>
            <a:r>
              <a:rPr lang="en-US" dirty="0"/>
              <a:t>. T.3. Presses </a:t>
            </a:r>
            <a:r>
              <a:rPr lang="en-US" dirty="0" err="1"/>
              <a:t>Universitaires</a:t>
            </a:r>
            <a:r>
              <a:rPr lang="en-US" dirty="0"/>
              <a:t> de </a:t>
            </a:r>
            <a:r>
              <a:rPr lang="en-US" dirty="0" err="1"/>
              <a:t>Sain</a:t>
            </a:r>
            <a:r>
              <a:rPr lang="en-US" dirty="0"/>
              <a:t> </a:t>
            </a:r>
            <a:r>
              <a:rPr lang="en-US" dirty="0" err="1"/>
              <a:t>Gemme</a:t>
            </a:r>
            <a:r>
              <a:rPr lang="en-US" dirty="0"/>
              <a:t>.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ka-GE" dirty="0" err="1" smtClean="0"/>
              <a:t>კოინინგის</a:t>
            </a:r>
            <a:r>
              <a:rPr lang="ka-GE" dirty="0" smtClean="0"/>
              <a:t> აზრით </a:t>
            </a:r>
            <a:r>
              <a:rPr lang="ka-GE" dirty="0" err="1" smtClean="0">
                <a:solidFill>
                  <a:srgbClr val="FF0000"/>
                </a:solidFill>
              </a:rPr>
              <a:t>ფონოლოგიური</a:t>
            </a:r>
            <a:r>
              <a:rPr lang="ka-GE" dirty="0">
                <a:solidFill>
                  <a:srgbClr val="FF0000"/>
                </a:solidFill>
              </a:rPr>
              <a:t>, სემანტიკური </a:t>
            </a:r>
            <a:r>
              <a:rPr lang="ka-GE" dirty="0"/>
              <a:t>და </a:t>
            </a:r>
            <a:r>
              <a:rPr lang="ka-GE" dirty="0">
                <a:solidFill>
                  <a:srgbClr val="FF0000"/>
                </a:solidFill>
              </a:rPr>
              <a:t>სინტაქსური</a:t>
            </a:r>
            <a:r>
              <a:rPr lang="ka-GE" dirty="0"/>
              <a:t> მახასიათებლები განსაზღვრავენ ანდაზების არსებობას. მათ </a:t>
            </a:r>
            <a:r>
              <a:rPr lang="ka-GE" b="1" dirty="0" err="1">
                <a:solidFill>
                  <a:srgbClr val="FF0000"/>
                </a:solidFill>
              </a:rPr>
              <a:t>ანდაზურ</a:t>
            </a:r>
            <a:r>
              <a:rPr lang="ka-GE" b="1" dirty="0">
                <a:solidFill>
                  <a:srgbClr val="FF0000"/>
                </a:solidFill>
              </a:rPr>
              <a:t> მარკერებს </a:t>
            </a:r>
            <a:r>
              <a:rPr lang="ka-GE" dirty="0"/>
              <a:t>უწოდებენ (</a:t>
            </a:r>
            <a:r>
              <a:rPr lang="ka-GE" dirty="0" err="1"/>
              <a:t>Coinnigh</a:t>
            </a:r>
            <a:r>
              <a:rPr lang="ka-GE" dirty="0"/>
              <a:t> 2004:112</a:t>
            </a:r>
            <a:r>
              <a:rPr lang="ka-GE" dirty="0" smtClean="0"/>
              <a:t>).</a:t>
            </a:r>
          </a:p>
          <a:p>
            <a:pPr>
              <a:buNone/>
            </a:pPr>
            <a:r>
              <a:rPr lang="ka-GE" dirty="0" smtClean="0"/>
              <a:t>     </a:t>
            </a:r>
            <a:r>
              <a:rPr lang="ka-GE" dirty="0" err="1" smtClean="0"/>
              <a:t>მიდერი</a:t>
            </a:r>
            <a:r>
              <a:rPr lang="ka-GE" dirty="0" smtClean="0"/>
              <a:t> მიიჩნევს, რომ ასეთი </a:t>
            </a:r>
            <a:r>
              <a:rPr lang="ka-GE" dirty="0" err="1" smtClean="0">
                <a:solidFill>
                  <a:srgbClr val="FF0000"/>
                </a:solidFill>
              </a:rPr>
              <a:t>მარკერებია</a:t>
            </a:r>
            <a:r>
              <a:rPr lang="ka-GE" dirty="0" smtClean="0">
                <a:solidFill>
                  <a:srgbClr val="FF0000"/>
                </a:solidFill>
              </a:rPr>
              <a:t> </a:t>
            </a:r>
            <a:r>
              <a:rPr lang="ka-GE" b="1" i="1" dirty="0" smtClean="0"/>
              <a:t>პარალელიზმი</a:t>
            </a:r>
            <a:r>
              <a:rPr lang="ka-GE" b="1" i="1" dirty="0"/>
              <a:t>, ელიფსისი, ალიტერაცია, რითმი, მეტაფორა, </a:t>
            </a:r>
            <a:r>
              <a:rPr lang="ka-GE" b="1" i="1" dirty="0" smtClean="0"/>
              <a:t>პარადოქსი, პერსონიფიკაცია და  ჰიპერბოლა </a:t>
            </a:r>
            <a:r>
              <a:rPr lang="ka-GE" dirty="0" smtClean="0"/>
              <a:t>(</a:t>
            </a:r>
            <a:r>
              <a:rPr lang="ka-GE" dirty="0" err="1"/>
              <a:t>Mieder</a:t>
            </a:r>
            <a:r>
              <a:rPr lang="ka-GE" dirty="0"/>
              <a:t>, 2004:7</a:t>
            </a:r>
            <a:r>
              <a:rPr lang="ka-GE" dirty="0" smtClean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 smtClean="0"/>
              <a:t> სტრუქტურული ელემენტები, განსაკუთრებით  პარალელიზმი, თანწყობა და სიტყვათა შებრუნებული წყობა(ინვერსია)  ყველაზე ადვილად ამოსაცნობი ნიშნებია </a:t>
            </a:r>
            <a:r>
              <a:rPr lang="ka-GE" dirty="0" err="1" smtClean="0"/>
              <a:t>ანდაზურ</a:t>
            </a:r>
            <a:r>
              <a:rPr lang="ka-GE" dirty="0" smtClean="0"/>
              <a:t> მარკერებს შორის.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i="1" dirty="0" err="1" smtClean="0"/>
              <a:t>Time</a:t>
            </a:r>
            <a:r>
              <a:rPr lang="ka-GE" i="1" dirty="0" smtClean="0"/>
              <a:t> </a:t>
            </a:r>
            <a:r>
              <a:rPr lang="ka-GE" i="1" dirty="0" err="1" smtClean="0"/>
              <a:t>is</a:t>
            </a:r>
            <a:r>
              <a:rPr lang="ka-GE" i="1" dirty="0" smtClean="0"/>
              <a:t> </a:t>
            </a:r>
            <a:r>
              <a:rPr lang="ka-GE" i="1" dirty="0" err="1" smtClean="0"/>
              <a:t>money</a:t>
            </a:r>
            <a:r>
              <a:rPr lang="ka-GE" i="1" dirty="0" smtClean="0"/>
              <a:t>.</a:t>
            </a:r>
            <a:endParaRPr lang="en-US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a-GE" dirty="0" smtClean="0"/>
              <a:t>როგორც  </a:t>
            </a:r>
            <a:r>
              <a:rPr lang="ka-GE" dirty="0"/>
              <a:t>ვ. </a:t>
            </a:r>
            <a:r>
              <a:rPr lang="ka-GE" dirty="0" err="1"/>
              <a:t>მიდერი</a:t>
            </a:r>
            <a:r>
              <a:rPr lang="ka-GE" dirty="0"/>
              <a:t> აღნიშნავს, ის პირველად გამოყენებული იყო ბენჟამინ ფრანკლინის მიერ შემდეგ ტექსტში </a:t>
            </a:r>
            <a:r>
              <a:rPr lang="ka-GE" i="1" dirty="0" err="1"/>
              <a:t>Advice</a:t>
            </a:r>
            <a:r>
              <a:rPr lang="ka-GE" i="1" dirty="0"/>
              <a:t>  </a:t>
            </a:r>
            <a:r>
              <a:rPr lang="ka-GE" i="1" dirty="0" err="1"/>
              <a:t>to</a:t>
            </a:r>
            <a:r>
              <a:rPr lang="ka-GE" i="1" dirty="0"/>
              <a:t>  a  </a:t>
            </a:r>
            <a:r>
              <a:rPr lang="ka-GE" i="1" dirty="0" err="1"/>
              <a:t>Young</a:t>
            </a:r>
            <a:r>
              <a:rPr lang="ka-GE" i="1" dirty="0"/>
              <a:t>  </a:t>
            </a:r>
            <a:r>
              <a:rPr lang="ka-GE" i="1" dirty="0" err="1"/>
              <a:t>Tradesman</a:t>
            </a:r>
            <a:r>
              <a:rPr lang="ka-GE" i="1" dirty="0"/>
              <a:t> </a:t>
            </a:r>
            <a:r>
              <a:rPr lang="ka-GE" dirty="0"/>
              <a:t>(1748):</a:t>
            </a:r>
            <a:endParaRPr lang="en-US" dirty="0"/>
          </a:p>
          <a:p>
            <a:r>
              <a:rPr lang="ka-GE" b="1" dirty="0" err="1"/>
              <a:t>Remember</a:t>
            </a:r>
            <a:r>
              <a:rPr lang="ka-GE" b="1" dirty="0"/>
              <a:t>  </a:t>
            </a:r>
            <a:r>
              <a:rPr lang="ka-GE" b="1" dirty="0" err="1"/>
              <a:t>that</a:t>
            </a:r>
            <a:r>
              <a:rPr lang="ka-GE" b="1" dirty="0"/>
              <a:t> </a:t>
            </a:r>
            <a:r>
              <a:rPr lang="ka-GE" b="1" dirty="0" err="1"/>
              <a:t>Time</a:t>
            </a:r>
            <a:r>
              <a:rPr lang="ka-GE" b="1" dirty="0"/>
              <a:t>  </a:t>
            </a:r>
            <a:r>
              <a:rPr lang="ka-GE" b="1" dirty="0" err="1"/>
              <a:t>is</a:t>
            </a:r>
            <a:r>
              <a:rPr lang="ka-GE" b="1" dirty="0"/>
              <a:t> Money</a:t>
            </a:r>
            <a:r>
              <a:rPr lang="ka-GE" dirty="0"/>
              <a:t>.  </a:t>
            </a:r>
            <a:r>
              <a:rPr lang="ka-GE" dirty="0" err="1"/>
              <a:t>He</a:t>
            </a:r>
            <a:r>
              <a:rPr lang="ka-GE" dirty="0"/>
              <a:t> </a:t>
            </a:r>
            <a:r>
              <a:rPr lang="ka-GE" dirty="0" err="1"/>
              <a:t>that</a:t>
            </a:r>
            <a:r>
              <a:rPr lang="ka-GE" dirty="0"/>
              <a:t> </a:t>
            </a:r>
            <a:r>
              <a:rPr lang="ka-GE" dirty="0" err="1"/>
              <a:t>can</a:t>
            </a:r>
            <a:r>
              <a:rPr lang="ka-GE" dirty="0"/>
              <a:t> </a:t>
            </a:r>
            <a:r>
              <a:rPr lang="ka-GE" dirty="0" err="1"/>
              <a:t>earn</a:t>
            </a:r>
            <a:r>
              <a:rPr lang="ka-GE" dirty="0"/>
              <a:t>  </a:t>
            </a:r>
            <a:r>
              <a:rPr lang="ka-GE" dirty="0" err="1"/>
              <a:t>Ten</a:t>
            </a:r>
            <a:r>
              <a:rPr lang="ka-GE" dirty="0"/>
              <a:t> </a:t>
            </a:r>
            <a:r>
              <a:rPr lang="ka-GE" dirty="0" err="1"/>
              <a:t>Shillings</a:t>
            </a:r>
            <a:r>
              <a:rPr lang="ka-GE" dirty="0"/>
              <a:t> a </a:t>
            </a:r>
            <a:r>
              <a:rPr lang="ka-GE" dirty="0" err="1"/>
              <a:t>Day</a:t>
            </a:r>
            <a:r>
              <a:rPr lang="ka-GE" dirty="0"/>
              <a:t> </a:t>
            </a:r>
            <a:r>
              <a:rPr lang="ka-GE" dirty="0" err="1"/>
              <a:t>by</a:t>
            </a:r>
            <a:r>
              <a:rPr lang="ka-GE" dirty="0"/>
              <a:t> </a:t>
            </a:r>
            <a:r>
              <a:rPr lang="ka-GE" dirty="0" err="1"/>
              <a:t>his</a:t>
            </a:r>
            <a:r>
              <a:rPr lang="ka-GE" dirty="0"/>
              <a:t> </a:t>
            </a:r>
            <a:r>
              <a:rPr lang="ka-GE" dirty="0" err="1"/>
              <a:t>Labour</a:t>
            </a:r>
            <a:r>
              <a:rPr lang="ka-GE" dirty="0"/>
              <a:t>, </a:t>
            </a:r>
            <a:r>
              <a:rPr lang="ka-GE" dirty="0" err="1"/>
              <a:t>and</a:t>
            </a:r>
            <a:r>
              <a:rPr lang="ka-GE" dirty="0"/>
              <a:t> </a:t>
            </a:r>
            <a:r>
              <a:rPr lang="ka-GE" dirty="0" err="1"/>
              <a:t>goes</a:t>
            </a:r>
            <a:r>
              <a:rPr lang="ka-GE" dirty="0"/>
              <a:t> </a:t>
            </a:r>
            <a:r>
              <a:rPr lang="ka-GE" dirty="0" err="1"/>
              <a:t>abroad</a:t>
            </a:r>
            <a:r>
              <a:rPr lang="ka-GE" dirty="0"/>
              <a:t>, </a:t>
            </a:r>
            <a:r>
              <a:rPr lang="ka-GE" dirty="0" err="1"/>
              <a:t>or</a:t>
            </a:r>
            <a:r>
              <a:rPr lang="ka-GE" dirty="0"/>
              <a:t> </a:t>
            </a:r>
            <a:r>
              <a:rPr lang="ka-GE" dirty="0" err="1"/>
              <a:t>sits</a:t>
            </a:r>
            <a:r>
              <a:rPr lang="ka-GE" dirty="0"/>
              <a:t> </a:t>
            </a:r>
            <a:r>
              <a:rPr lang="ka-GE" dirty="0" err="1"/>
              <a:t>idle</a:t>
            </a:r>
            <a:r>
              <a:rPr lang="ka-GE" dirty="0"/>
              <a:t> </a:t>
            </a:r>
            <a:r>
              <a:rPr lang="ka-GE" dirty="0" err="1"/>
              <a:t>one</a:t>
            </a:r>
            <a:r>
              <a:rPr lang="ka-GE" dirty="0"/>
              <a:t> </a:t>
            </a:r>
            <a:r>
              <a:rPr lang="ka-GE" dirty="0" err="1"/>
              <a:t>half</a:t>
            </a:r>
            <a:r>
              <a:rPr lang="ka-GE" dirty="0"/>
              <a:t> </a:t>
            </a:r>
            <a:r>
              <a:rPr lang="ka-GE" dirty="0" err="1"/>
              <a:t>of</a:t>
            </a:r>
            <a:r>
              <a:rPr lang="ka-GE" dirty="0"/>
              <a:t> </a:t>
            </a:r>
            <a:r>
              <a:rPr lang="en-US" dirty="0"/>
              <a:t>that Day, </a:t>
            </a:r>
            <a:r>
              <a:rPr lang="en-US" dirty="0" err="1"/>
              <a:t>tho</a:t>
            </a:r>
            <a:r>
              <a:rPr lang="en-US" dirty="0"/>
              <a:t>’ he spends but Sixpence during  his  Diversion  or  Idleness,  ought  not  to </a:t>
            </a:r>
            <a:r>
              <a:rPr lang="en-US" dirty="0" smtClean="0"/>
              <a:t> reckon</a:t>
            </a:r>
            <a:r>
              <a:rPr lang="ka-GE" dirty="0" smtClean="0"/>
              <a:t>.</a:t>
            </a:r>
            <a:r>
              <a:rPr lang="en-US" dirty="0" smtClean="0"/>
              <a:t>  (</a:t>
            </a:r>
            <a:r>
              <a:rPr lang="en-US" dirty="0" err="1" smtClean="0"/>
              <a:t>Labaree</a:t>
            </a:r>
            <a:r>
              <a:rPr lang="en-US" dirty="0" smtClean="0"/>
              <a:t> 1961: III, 306)</a:t>
            </a:r>
          </a:p>
          <a:p>
            <a:r>
              <a:rPr lang="ka-GE" dirty="0"/>
              <a:t> 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i="1" dirty="0" err="1"/>
              <a:t>Early</a:t>
            </a:r>
            <a:r>
              <a:rPr lang="ka-GE" i="1" dirty="0"/>
              <a:t> </a:t>
            </a:r>
            <a:r>
              <a:rPr lang="ka-GE" i="1" dirty="0" err="1"/>
              <a:t>to</a:t>
            </a:r>
            <a:r>
              <a:rPr lang="ka-GE" i="1" dirty="0"/>
              <a:t> </a:t>
            </a:r>
            <a:r>
              <a:rPr lang="ka-GE" i="1" dirty="0" err="1"/>
              <a:t>bed</a:t>
            </a:r>
            <a:r>
              <a:rPr lang="ka-GE" i="1" dirty="0"/>
              <a:t> </a:t>
            </a:r>
            <a:r>
              <a:rPr lang="ka-GE" i="1" dirty="0" err="1"/>
              <a:t>and</a:t>
            </a:r>
            <a:r>
              <a:rPr lang="ka-GE" i="1" dirty="0"/>
              <a:t> </a:t>
            </a:r>
            <a:r>
              <a:rPr lang="ka-GE" i="1" dirty="0" err="1"/>
              <a:t>early</a:t>
            </a:r>
            <a:r>
              <a:rPr lang="ka-GE" i="1" dirty="0"/>
              <a:t> </a:t>
            </a:r>
            <a:r>
              <a:rPr lang="ka-GE" i="1" dirty="0" err="1"/>
              <a:t>to</a:t>
            </a:r>
            <a:r>
              <a:rPr lang="ka-GE" i="1" dirty="0"/>
              <a:t> </a:t>
            </a:r>
            <a:r>
              <a:rPr lang="ka-GE" i="1" dirty="0" err="1"/>
              <a:t>rise</a:t>
            </a:r>
            <a:r>
              <a:rPr lang="ka-GE" i="1" dirty="0"/>
              <a:t>, </a:t>
            </a:r>
            <a:r>
              <a:rPr lang="ka-GE" i="1" dirty="0" err="1"/>
              <a:t>makes</a:t>
            </a:r>
            <a:r>
              <a:rPr lang="ka-GE" i="1" dirty="0"/>
              <a:t> a </a:t>
            </a:r>
            <a:r>
              <a:rPr lang="ka-GE" i="1" dirty="0" err="1"/>
              <a:t>man</a:t>
            </a:r>
            <a:r>
              <a:rPr lang="ka-GE" i="1" dirty="0"/>
              <a:t> </a:t>
            </a:r>
            <a:r>
              <a:rPr lang="ka-GE" i="1" dirty="0" err="1"/>
              <a:t>healthy</a:t>
            </a:r>
            <a:r>
              <a:rPr lang="ka-GE" i="1" dirty="0"/>
              <a:t>, </a:t>
            </a:r>
            <a:r>
              <a:rPr lang="ka-GE" i="1" dirty="0" err="1"/>
              <a:t>wealthy</a:t>
            </a:r>
            <a:r>
              <a:rPr lang="ka-GE" i="1" dirty="0"/>
              <a:t>, </a:t>
            </a:r>
            <a:r>
              <a:rPr lang="ka-GE" i="1" dirty="0" err="1"/>
              <a:t>and</a:t>
            </a:r>
            <a:r>
              <a:rPr lang="ka-GE" i="1" dirty="0"/>
              <a:t> </a:t>
            </a:r>
            <a:r>
              <a:rPr lang="ka-GE" i="1" dirty="0" err="1" smtClean="0"/>
              <a:t>wise</a:t>
            </a:r>
            <a:r>
              <a:rPr lang="en-US" i="1" dirty="0" smtClean="0"/>
              <a:t>.</a:t>
            </a:r>
            <a:endParaRPr lang="en-US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a-GE" dirty="0"/>
              <a:t>1747 წლის </a:t>
            </a:r>
            <a:r>
              <a:rPr lang="ka-GE" dirty="0" smtClean="0"/>
              <a:t>ალმანახში</a:t>
            </a:r>
            <a:r>
              <a:rPr lang="en-US" dirty="0" smtClean="0"/>
              <a:t> </a:t>
            </a:r>
            <a:r>
              <a:rPr lang="ka-GE" dirty="0" smtClean="0"/>
              <a:t>ანდაზების </a:t>
            </a:r>
            <a:r>
              <a:rPr lang="ka-GE" dirty="0"/>
              <a:t>გამოყენების შესახებ ფრანკლინი</a:t>
            </a:r>
            <a:r>
              <a:rPr lang="ka-GE" dirty="0" smtClean="0"/>
              <a:t> </a:t>
            </a:r>
            <a:r>
              <a:rPr lang="ka-GE" dirty="0"/>
              <a:t>წერდა, </a:t>
            </a:r>
            <a:r>
              <a:rPr lang="ka-GE" dirty="0" err="1"/>
              <a:t>“Why</a:t>
            </a:r>
            <a:r>
              <a:rPr lang="ka-GE" dirty="0"/>
              <a:t> </a:t>
            </a:r>
            <a:r>
              <a:rPr lang="ka-GE" dirty="0" err="1"/>
              <a:t>then</a:t>
            </a:r>
            <a:r>
              <a:rPr lang="ka-GE" dirty="0"/>
              <a:t> </a:t>
            </a:r>
            <a:r>
              <a:rPr lang="ka-GE" dirty="0" err="1"/>
              <a:t>should</a:t>
            </a:r>
            <a:r>
              <a:rPr lang="ka-GE" dirty="0"/>
              <a:t> I </a:t>
            </a:r>
            <a:r>
              <a:rPr lang="ka-GE" dirty="0" err="1"/>
              <a:t>give</a:t>
            </a:r>
            <a:r>
              <a:rPr lang="ka-GE" dirty="0"/>
              <a:t> </a:t>
            </a:r>
            <a:r>
              <a:rPr lang="ka-GE" dirty="0" err="1"/>
              <a:t>my</a:t>
            </a:r>
            <a:r>
              <a:rPr lang="ka-GE" dirty="0"/>
              <a:t> </a:t>
            </a:r>
            <a:r>
              <a:rPr lang="ka-GE" dirty="0" err="1"/>
              <a:t>Readers</a:t>
            </a:r>
            <a:r>
              <a:rPr lang="ka-GE" dirty="0"/>
              <a:t> </a:t>
            </a:r>
            <a:r>
              <a:rPr lang="ka-GE" dirty="0" err="1"/>
              <a:t>bad</a:t>
            </a:r>
            <a:r>
              <a:rPr lang="ka-GE" dirty="0"/>
              <a:t> </a:t>
            </a:r>
            <a:r>
              <a:rPr lang="ka-GE" dirty="0" err="1"/>
              <a:t>lines</a:t>
            </a:r>
            <a:r>
              <a:rPr lang="ka-GE" dirty="0"/>
              <a:t> </a:t>
            </a:r>
            <a:r>
              <a:rPr lang="ka-GE" dirty="0" err="1"/>
              <a:t>of</a:t>
            </a:r>
            <a:r>
              <a:rPr lang="ka-GE" dirty="0"/>
              <a:t> </a:t>
            </a:r>
            <a:r>
              <a:rPr lang="ka-GE" dirty="0" err="1"/>
              <a:t>my</a:t>
            </a:r>
            <a:r>
              <a:rPr lang="ka-GE" dirty="0"/>
              <a:t> </a:t>
            </a:r>
            <a:r>
              <a:rPr lang="ka-GE" dirty="0" err="1"/>
              <a:t>own</a:t>
            </a:r>
            <a:r>
              <a:rPr lang="ka-GE" dirty="0"/>
              <a:t>, </a:t>
            </a:r>
            <a:r>
              <a:rPr lang="ka-GE" dirty="0" err="1"/>
              <a:t>when</a:t>
            </a:r>
            <a:r>
              <a:rPr lang="ka-GE" dirty="0"/>
              <a:t> </a:t>
            </a:r>
            <a:r>
              <a:rPr lang="ka-GE" dirty="0" err="1"/>
              <a:t>good</a:t>
            </a:r>
            <a:r>
              <a:rPr lang="ka-GE" dirty="0"/>
              <a:t> </a:t>
            </a:r>
            <a:r>
              <a:rPr lang="ka-GE" dirty="0" err="1"/>
              <a:t>Ones</a:t>
            </a:r>
            <a:r>
              <a:rPr lang="ka-GE" dirty="0"/>
              <a:t> </a:t>
            </a:r>
            <a:r>
              <a:rPr lang="ka-GE" dirty="0" err="1"/>
              <a:t>of</a:t>
            </a:r>
            <a:r>
              <a:rPr lang="ka-GE" dirty="0"/>
              <a:t> </a:t>
            </a:r>
            <a:r>
              <a:rPr lang="ka-GE" dirty="0" err="1"/>
              <a:t>other</a:t>
            </a:r>
            <a:r>
              <a:rPr lang="ka-GE" dirty="0"/>
              <a:t> </a:t>
            </a:r>
            <a:r>
              <a:rPr lang="ka-GE" dirty="0" err="1"/>
              <a:t>People’s</a:t>
            </a:r>
            <a:r>
              <a:rPr lang="ka-GE" dirty="0"/>
              <a:t> </a:t>
            </a:r>
            <a:r>
              <a:rPr lang="ka-GE" dirty="0" err="1"/>
              <a:t>are</a:t>
            </a:r>
            <a:r>
              <a:rPr lang="ka-GE" dirty="0"/>
              <a:t> </a:t>
            </a:r>
            <a:r>
              <a:rPr lang="ka-GE" dirty="0" err="1"/>
              <a:t>so</a:t>
            </a:r>
            <a:r>
              <a:rPr lang="ka-GE" dirty="0"/>
              <a:t> </a:t>
            </a:r>
            <a:r>
              <a:rPr lang="ka-GE" dirty="0" err="1"/>
              <a:t>plenty?”</a:t>
            </a:r>
            <a:r>
              <a:rPr lang="ka-GE" dirty="0"/>
              <a:t>. </a:t>
            </a:r>
            <a:endParaRPr lang="en-US" dirty="0" smtClean="0"/>
          </a:p>
          <a:p>
            <a:r>
              <a:rPr lang="ka-GE" dirty="0" smtClean="0"/>
              <a:t>ცნობილმა </a:t>
            </a:r>
            <a:r>
              <a:rPr lang="ka-GE" dirty="0" err="1"/>
              <a:t>პარემიოლოგმა</a:t>
            </a:r>
            <a:r>
              <a:rPr lang="ka-GE" dirty="0"/>
              <a:t> </a:t>
            </a:r>
            <a:r>
              <a:rPr lang="ka-GE" dirty="0" err="1"/>
              <a:t>მიდერმა</a:t>
            </a:r>
            <a:r>
              <a:rPr lang="ka-GE" dirty="0"/>
              <a:t>(</a:t>
            </a:r>
            <a:r>
              <a:rPr lang="ka-GE" dirty="0" err="1"/>
              <a:t>Mieder</a:t>
            </a:r>
            <a:r>
              <a:rPr lang="ka-GE" dirty="0"/>
              <a:t> 1993: 98) დათვალა </a:t>
            </a:r>
            <a:r>
              <a:rPr lang="ka-GE" dirty="0" err="1"/>
              <a:t>ფრანკლის</a:t>
            </a:r>
            <a:r>
              <a:rPr lang="ka-GE" dirty="0"/>
              <a:t> მიერ გამოყენებული ანდაზები და აღმოაჩინა, რომ მათი რიცხვი საკმაოდ შთამბეჭდავია-1044 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a-GE" b="1" dirty="0" err="1"/>
              <a:t>An</a:t>
            </a:r>
            <a:r>
              <a:rPr lang="ka-GE" b="1" dirty="0"/>
              <a:t>/A არტიკლი/არსებითი სახელი/ზმნა..</a:t>
            </a:r>
            <a:r>
              <a:rPr lang="ka-GE" dirty="0"/>
              <a:t> </a:t>
            </a:r>
            <a:endParaRPr lang="en-US" dirty="0" smtClean="0"/>
          </a:p>
          <a:p>
            <a:r>
              <a:rPr lang="ka-GE" i="1" dirty="0" smtClean="0"/>
              <a:t>A </a:t>
            </a:r>
            <a:r>
              <a:rPr lang="ka-GE" i="1" dirty="0" err="1"/>
              <a:t>woman’s</a:t>
            </a:r>
            <a:r>
              <a:rPr lang="ka-GE" i="1" dirty="0"/>
              <a:t> </a:t>
            </a:r>
            <a:r>
              <a:rPr lang="ka-GE" i="1" dirty="0" err="1"/>
              <a:t>place</a:t>
            </a:r>
            <a:r>
              <a:rPr lang="ka-GE" i="1" dirty="0"/>
              <a:t> </a:t>
            </a:r>
            <a:r>
              <a:rPr lang="ka-GE" i="1" dirty="0" err="1"/>
              <a:t>is</a:t>
            </a:r>
            <a:r>
              <a:rPr lang="ka-GE" i="1" dirty="0"/>
              <a:t> </a:t>
            </a:r>
            <a:r>
              <a:rPr lang="ka-GE" i="1" dirty="0" err="1"/>
              <a:t>any</a:t>
            </a:r>
            <a:r>
              <a:rPr lang="ka-GE" i="1" dirty="0"/>
              <a:t> </a:t>
            </a:r>
            <a:r>
              <a:rPr lang="ka-GE" i="1" dirty="0" err="1"/>
              <a:t>place</a:t>
            </a:r>
            <a:r>
              <a:rPr lang="ka-GE" i="1" dirty="0"/>
              <a:t> </a:t>
            </a:r>
            <a:r>
              <a:rPr lang="ka-GE" i="1" dirty="0" err="1"/>
              <a:t>she</a:t>
            </a:r>
            <a:r>
              <a:rPr lang="ka-GE" i="1" dirty="0"/>
              <a:t> </a:t>
            </a:r>
            <a:r>
              <a:rPr lang="ka-GE" i="1" dirty="0" err="1"/>
              <a:t>wants</a:t>
            </a:r>
            <a:r>
              <a:rPr lang="ka-GE" i="1" dirty="0"/>
              <a:t> </a:t>
            </a:r>
            <a:r>
              <a:rPr lang="ka-GE" i="1" dirty="0" err="1"/>
              <a:t>to</a:t>
            </a:r>
            <a:r>
              <a:rPr lang="ka-GE" i="1" dirty="0"/>
              <a:t> </a:t>
            </a:r>
            <a:r>
              <a:rPr lang="ka-GE" i="1" dirty="0" err="1"/>
              <a:t>be</a:t>
            </a:r>
            <a:r>
              <a:rPr lang="ka-GE" i="1" dirty="0" smtClean="0"/>
              <a:t>.</a:t>
            </a:r>
            <a:endParaRPr lang="en-US" i="1" dirty="0" smtClean="0"/>
          </a:p>
          <a:p>
            <a:r>
              <a:rPr lang="ka-GE" i="1" dirty="0" smtClean="0"/>
              <a:t> </a:t>
            </a:r>
            <a:r>
              <a:rPr lang="en-US" i="1" dirty="0"/>
              <a:t>A chip on the shoulder is a good indication of wood higher up.</a:t>
            </a:r>
          </a:p>
          <a:p>
            <a:r>
              <a:rPr lang="en-US" i="1" dirty="0"/>
              <a:t> A diamond is forever.</a:t>
            </a:r>
          </a:p>
          <a:p>
            <a:r>
              <a:rPr lang="ka-GE" sz="3000" b="1" dirty="0" err="1"/>
              <a:t>The</a:t>
            </a:r>
            <a:r>
              <a:rPr lang="ka-GE" sz="3000" b="1" dirty="0"/>
              <a:t> </a:t>
            </a:r>
            <a:r>
              <a:rPr lang="ka-GE" sz="3000" b="1" dirty="0" smtClean="0"/>
              <a:t>არტიკლი/ზედსართავი</a:t>
            </a:r>
            <a:r>
              <a:rPr lang="en-US" sz="3000" b="1" dirty="0" smtClean="0"/>
              <a:t> </a:t>
            </a:r>
            <a:r>
              <a:rPr lang="ka-GE" sz="3000" b="1" dirty="0" smtClean="0"/>
              <a:t>სახელი/არსებითი </a:t>
            </a:r>
            <a:r>
              <a:rPr lang="ka-GE" sz="3000" b="1" dirty="0"/>
              <a:t>სახელი/ზმნა...:</a:t>
            </a:r>
            <a:r>
              <a:rPr lang="ka-GE" sz="3000" dirty="0"/>
              <a:t> </a:t>
            </a:r>
            <a:endParaRPr lang="en-US" sz="3000" dirty="0"/>
          </a:p>
          <a:p>
            <a:r>
              <a:rPr lang="ka-GE" dirty="0" err="1"/>
              <a:t>The</a:t>
            </a:r>
            <a:r>
              <a:rPr lang="ka-GE" dirty="0"/>
              <a:t> </a:t>
            </a:r>
            <a:r>
              <a:rPr lang="ka-GE" dirty="0" err="1"/>
              <a:t>best</a:t>
            </a:r>
            <a:r>
              <a:rPr lang="ka-GE" dirty="0"/>
              <a:t> </a:t>
            </a:r>
            <a:r>
              <a:rPr lang="ka-GE" dirty="0" err="1"/>
              <a:t>way</a:t>
            </a:r>
            <a:r>
              <a:rPr lang="ka-GE" dirty="0"/>
              <a:t> </a:t>
            </a:r>
            <a:r>
              <a:rPr lang="ka-GE" dirty="0" err="1"/>
              <a:t>to</a:t>
            </a:r>
            <a:r>
              <a:rPr lang="ka-GE" dirty="0"/>
              <a:t> </a:t>
            </a:r>
            <a:r>
              <a:rPr lang="ka-GE" dirty="0" err="1"/>
              <a:t>kill</a:t>
            </a:r>
            <a:r>
              <a:rPr lang="ka-GE" dirty="0"/>
              <a:t> </a:t>
            </a:r>
            <a:r>
              <a:rPr lang="ka-GE" dirty="0" err="1"/>
              <a:t>time</a:t>
            </a:r>
            <a:r>
              <a:rPr lang="ka-GE" dirty="0"/>
              <a:t> </a:t>
            </a:r>
            <a:r>
              <a:rPr lang="ka-GE" dirty="0" err="1"/>
              <a:t>is</a:t>
            </a:r>
            <a:r>
              <a:rPr lang="ka-GE" dirty="0"/>
              <a:t> </a:t>
            </a:r>
            <a:r>
              <a:rPr lang="ka-GE" dirty="0" err="1"/>
              <a:t>to</a:t>
            </a:r>
            <a:r>
              <a:rPr lang="ka-GE" dirty="0"/>
              <a:t> </a:t>
            </a:r>
            <a:r>
              <a:rPr lang="ka-GE" dirty="0" err="1"/>
              <a:t>work</a:t>
            </a:r>
            <a:r>
              <a:rPr lang="ka-GE" dirty="0"/>
              <a:t> </a:t>
            </a:r>
            <a:r>
              <a:rPr lang="ka-GE" dirty="0" err="1"/>
              <a:t>it</a:t>
            </a:r>
            <a:r>
              <a:rPr lang="ka-GE" dirty="0"/>
              <a:t> </a:t>
            </a:r>
            <a:r>
              <a:rPr lang="ka-GE" dirty="0" err="1"/>
              <a:t>to</a:t>
            </a:r>
            <a:r>
              <a:rPr lang="ka-GE" dirty="0"/>
              <a:t> </a:t>
            </a:r>
            <a:r>
              <a:rPr lang="ka-GE" dirty="0" err="1"/>
              <a:t>death</a:t>
            </a:r>
            <a:r>
              <a:rPr lang="ka-GE" dirty="0"/>
              <a:t>; </a:t>
            </a:r>
            <a:endParaRPr lang="en-US" dirty="0" smtClean="0"/>
          </a:p>
          <a:p>
            <a:r>
              <a:rPr lang="ka-GE" dirty="0" smtClean="0"/>
              <a:t>A </a:t>
            </a:r>
            <a:r>
              <a:rPr lang="ka-GE" dirty="0" err="1"/>
              <a:t>clear</a:t>
            </a:r>
            <a:r>
              <a:rPr lang="ka-GE" dirty="0"/>
              <a:t> </a:t>
            </a:r>
            <a:r>
              <a:rPr lang="ka-GE" dirty="0" err="1"/>
              <a:t>conscious</a:t>
            </a:r>
            <a:r>
              <a:rPr lang="en-US" dirty="0"/>
              <a:t> is </a:t>
            </a:r>
            <a:r>
              <a:rPr lang="en-US" dirty="0" smtClean="0"/>
              <a:t>a </a:t>
            </a:r>
            <a:r>
              <a:rPr lang="en-US" dirty="0"/>
              <a:t>sign of a bad memory;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a-GE" b="1" dirty="0" err="1"/>
              <a:t>The</a:t>
            </a:r>
            <a:r>
              <a:rPr lang="ka-GE" dirty="0"/>
              <a:t> </a:t>
            </a:r>
            <a:r>
              <a:rPr lang="ka-GE" b="1" dirty="0"/>
              <a:t>არტიკლი/არსებითი სახელი/ზმნა-</a:t>
            </a:r>
            <a:r>
              <a:rPr lang="ka-GE" dirty="0"/>
              <a:t>  </a:t>
            </a:r>
            <a:endParaRPr lang="en-US" dirty="0"/>
          </a:p>
          <a:p>
            <a:r>
              <a:rPr lang="ka-GE" dirty="0" err="1"/>
              <a:t>The</a:t>
            </a:r>
            <a:r>
              <a:rPr lang="ka-GE" dirty="0"/>
              <a:t> </a:t>
            </a:r>
            <a:r>
              <a:rPr lang="ka-GE" dirty="0" err="1"/>
              <a:t>hand</a:t>
            </a:r>
            <a:r>
              <a:rPr lang="ka-GE" dirty="0"/>
              <a:t> </a:t>
            </a:r>
            <a:r>
              <a:rPr lang="ka-GE" dirty="0" err="1"/>
              <a:t>will</a:t>
            </a:r>
            <a:r>
              <a:rPr lang="ka-GE" dirty="0"/>
              <a:t> </a:t>
            </a:r>
            <a:r>
              <a:rPr lang="ka-GE" dirty="0" err="1"/>
              <a:t>not</a:t>
            </a:r>
            <a:r>
              <a:rPr lang="ka-GE" dirty="0"/>
              <a:t> </a:t>
            </a:r>
            <a:r>
              <a:rPr lang="ka-GE" dirty="0" err="1"/>
              <a:t>reach</a:t>
            </a:r>
            <a:r>
              <a:rPr lang="ka-GE" dirty="0"/>
              <a:t> </a:t>
            </a:r>
            <a:r>
              <a:rPr lang="ka-GE" dirty="0" err="1"/>
              <a:t>for</a:t>
            </a:r>
            <a:r>
              <a:rPr lang="ka-GE" dirty="0"/>
              <a:t> </a:t>
            </a:r>
            <a:r>
              <a:rPr lang="ka-GE" dirty="0" err="1"/>
              <a:t>what</a:t>
            </a:r>
            <a:r>
              <a:rPr lang="ka-GE" dirty="0"/>
              <a:t> </a:t>
            </a:r>
            <a:r>
              <a:rPr lang="ka-GE" dirty="0" err="1"/>
              <a:t>the</a:t>
            </a:r>
            <a:r>
              <a:rPr lang="ka-GE" dirty="0"/>
              <a:t> </a:t>
            </a:r>
            <a:r>
              <a:rPr lang="ka-GE" dirty="0" err="1"/>
              <a:t>heart</a:t>
            </a:r>
            <a:r>
              <a:rPr lang="ka-GE" dirty="0"/>
              <a:t> </a:t>
            </a:r>
            <a:r>
              <a:rPr lang="ka-GE" dirty="0" err="1"/>
              <a:t>does</a:t>
            </a:r>
            <a:r>
              <a:rPr lang="ka-GE" dirty="0"/>
              <a:t> </a:t>
            </a:r>
            <a:r>
              <a:rPr lang="ka-GE" dirty="0" err="1"/>
              <a:t>not</a:t>
            </a:r>
            <a:r>
              <a:rPr lang="ka-GE" dirty="0"/>
              <a:t> </a:t>
            </a:r>
            <a:r>
              <a:rPr lang="ka-GE" dirty="0" err="1"/>
              <a:t>long</a:t>
            </a:r>
            <a:r>
              <a:rPr lang="ka-GE" dirty="0"/>
              <a:t> </a:t>
            </a:r>
            <a:r>
              <a:rPr lang="ka-GE" dirty="0" err="1"/>
              <a:t>for</a:t>
            </a:r>
            <a:r>
              <a:rPr lang="ka-GE" dirty="0"/>
              <a:t> და </a:t>
            </a:r>
            <a:r>
              <a:rPr lang="ka-GE" dirty="0" err="1"/>
              <a:t>ა.შ</a:t>
            </a:r>
            <a:r>
              <a:rPr lang="ka-GE" dirty="0"/>
              <a:t>.</a:t>
            </a:r>
            <a:endParaRPr lang="en-US" dirty="0"/>
          </a:p>
          <a:p>
            <a:r>
              <a:rPr lang="en-US" b="1" dirty="0"/>
              <a:t>The</a:t>
            </a:r>
            <a:r>
              <a:rPr lang="ka-GE" b="1" dirty="0"/>
              <a:t>/არსებითი სახელი/ზმნა</a:t>
            </a:r>
            <a:endParaRPr lang="en-US" dirty="0"/>
          </a:p>
          <a:p>
            <a:r>
              <a:rPr lang="en-US" dirty="0"/>
              <a:t>The joy is in the journey;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hand will not reach for what the heart does not long for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a-GE" dirty="0"/>
              <a:t>ხშირია ანდაზები უარყოფითი კონსტრუქციებით: </a:t>
            </a:r>
            <a:r>
              <a:rPr lang="ka-GE" b="1" dirty="0" err="1"/>
              <a:t>You</a:t>
            </a:r>
            <a:r>
              <a:rPr lang="ka-GE" b="1" dirty="0"/>
              <a:t> </a:t>
            </a:r>
            <a:r>
              <a:rPr lang="ka-GE" b="1" dirty="0" err="1"/>
              <a:t>can’t</a:t>
            </a:r>
            <a:r>
              <a:rPr lang="ka-GE" b="1" dirty="0"/>
              <a:t>;  </a:t>
            </a:r>
            <a:r>
              <a:rPr lang="ka-GE" b="1" dirty="0" err="1"/>
              <a:t>Don’t</a:t>
            </a:r>
            <a:r>
              <a:rPr lang="ka-GE" b="1" dirty="0"/>
              <a:t> /</a:t>
            </a:r>
            <a:r>
              <a:rPr lang="ka-GE" b="1" dirty="0" err="1"/>
              <a:t>verb</a:t>
            </a:r>
            <a:r>
              <a:rPr lang="ka-GE" b="1" dirty="0"/>
              <a:t>; </a:t>
            </a:r>
            <a:r>
              <a:rPr lang="ka-GE" b="1" dirty="0" err="1"/>
              <a:t>Never</a:t>
            </a:r>
            <a:r>
              <a:rPr lang="ka-GE" dirty="0"/>
              <a:t>; </a:t>
            </a:r>
            <a:r>
              <a:rPr lang="ka-GE" b="1" dirty="0" err="1"/>
              <a:t>Nothing</a:t>
            </a:r>
            <a:r>
              <a:rPr lang="ka-GE" b="1" dirty="0"/>
              <a:t>.</a:t>
            </a:r>
            <a:endParaRPr lang="en-US" dirty="0"/>
          </a:p>
          <a:p>
            <a:r>
              <a:rPr lang="en-US" dirty="0"/>
              <a:t>You can’t be a little pregnant</a:t>
            </a:r>
            <a:r>
              <a:rPr lang="en-US" dirty="0" smtClean="0"/>
              <a:t>;</a:t>
            </a:r>
          </a:p>
          <a:p>
            <a:r>
              <a:rPr lang="en-US" dirty="0" smtClean="0"/>
              <a:t> </a:t>
            </a:r>
            <a:r>
              <a:rPr lang="en-US" dirty="0"/>
              <a:t>You can’t put toothpaste back in the tube;</a:t>
            </a:r>
          </a:p>
          <a:p>
            <a:r>
              <a:rPr lang="en-US" dirty="0"/>
              <a:t>Don’t believe everything you think;</a:t>
            </a:r>
          </a:p>
          <a:p>
            <a:r>
              <a:rPr lang="en-US" dirty="0"/>
              <a:t>Never give anything away that you can sell; </a:t>
            </a:r>
            <a:endParaRPr lang="en-US" dirty="0" smtClean="0"/>
          </a:p>
          <a:p>
            <a:r>
              <a:rPr lang="en-US" dirty="0" smtClean="0"/>
              <a:t>Never </a:t>
            </a:r>
            <a:r>
              <a:rPr lang="en-US" dirty="0"/>
              <a:t>bring a knife to a gunfight.</a:t>
            </a:r>
          </a:p>
          <a:p>
            <a:r>
              <a:rPr lang="en-US" dirty="0"/>
              <a:t>Nothing grows forever.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a-GE" dirty="0"/>
              <a:t>ზოგიერთი ანდაზა შეიძლება შეგხვდეს რიტორიკული შეკითხვის სახით. ასეთი ანდაზები გამოხატავენ იუმორს, ირონიას ან სარკაზმს. </a:t>
            </a:r>
            <a:endParaRPr lang="en-US" dirty="0" smtClean="0"/>
          </a:p>
          <a:p>
            <a:r>
              <a:rPr lang="ka-GE" dirty="0" smtClean="0"/>
              <a:t>ისინი </a:t>
            </a:r>
            <a:r>
              <a:rPr lang="ka-GE" dirty="0"/>
              <a:t>იშვიათად გვხვდება როგორც ადრეულ ისე თანამედროვე ანდაზებში. </a:t>
            </a:r>
            <a:r>
              <a:rPr lang="ka-GE" dirty="0" smtClean="0"/>
              <a:t>მაგალითად</a:t>
            </a:r>
            <a:r>
              <a:rPr lang="ka-GE" dirty="0"/>
              <a:t>, </a:t>
            </a:r>
            <a:endParaRPr lang="en-US" dirty="0" smtClean="0"/>
          </a:p>
          <a:p>
            <a:r>
              <a:rPr lang="ka-GE" b="1" i="1" dirty="0" err="1" smtClean="0"/>
              <a:t>Why</a:t>
            </a:r>
            <a:r>
              <a:rPr lang="ka-GE" b="1" i="1" dirty="0" smtClean="0"/>
              <a:t> </a:t>
            </a:r>
            <a:r>
              <a:rPr lang="ka-GE" b="1" i="1" dirty="0" err="1"/>
              <a:t>give</a:t>
            </a:r>
            <a:r>
              <a:rPr lang="ka-GE" b="1" i="1" dirty="0"/>
              <a:t> </a:t>
            </a:r>
            <a:r>
              <a:rPr lang="ka-GE" b="1" i="1" dirty="0" err="1"/>
              <a:t>something</a:t>
            </a:r>
            <a:r>
              <a:rPr lang="ka-GE" b="1" i="1" dirty="0"/>
              <a:t> </a:t>
            </a:r>
            <a:r>
              <a:rPr lang="ka-GE" b="1" i="1" dirty="0" err="1"/>
              <a:t>away</a:t>
            </a:r>
            <a:r>
              <a:rPr lang="ka-GE" b="1" i="1" dirty="0"/>
              <a:t> </a:t>
            </a:r>
            <a:r>
              <a:rPr lang="ka-GE" b="1" i="1" dirty="0" err="1"/>
              <a:t>when</a:t>
            </a:r>
            <a:r>
              <a:rPr lang="ka-GE" b="1" i="1" dirty="0"/>
              <a:t> </a:t>
            </a:r>
            <a:r>
              <a:rPr lang="ka-GE" b="1" i="1" dirty="0" err="1"/>
              <a:t>you</a:t>
            </a:r>
            <a:r>
              <a:rPr lang="ka-GE" b="1" i="1" dirty="0"/>
              <a:t> </a:t>
            </a:r>
            <a:r>
              <a:rPr lang="ka-GE" b="1" i="1" dirty="0" err="1"/>
              <a:t>can</a:t>
            </a:r>
            <a:r>
              <a:rPr lang="ka-GE" b="1" i="1" dirty="0"/>
              <a:t>  </a:t>
            </a:r>
            <a:r>
              <a:rPr lang="ka-GE" b="1" i="1" dirty="0" err="1"/>
              <a:t>sell</a:t>
            </a:r>
            <a:r>
              <a:rPr lang="ka-GE" b="1" i="1" dirty="0"/>
              <a:t> </a:t>
            </a:r>
            <a:r>
              <a:rPr lang="ka-GE" b="1" i="1" dirty="0" err="1"/>
              <a:t>it</a:t>
            </a:r>
            <a:r>
              <a:rPr lang="ka-GE" b="1" i="1" dirty="0"/>
              <a:t>? </a:t>
            </a:r>
            <a:endParaRPr lang="en-US" b="1" i="1" dirty="0" smtClean="0"/>
          </a:p>
          <a:p>
            <a:r>
              <a:rPr lang="ka-GE" b="1" i="1" dirty="0" smtClean="0"/>
              <a:t>W</a:t>
            </a:r>
            <a:r>
              <a:rPr lang="en-US" b="1" i="1" dirty="0"/>
              <a:t>ho cares if a cat is black or white as long as it catches mice. </a:t>
            </a:r>
            <a:endParaRPr lang="en-US" b="1" i="1" dirty="0" smtClean="0"/>
          </a:p>
          <a:p>
            <a:r>
              <a:rPr lang="en-US" b="1" i="1" dirty="0" smtClean="0"/>
              <a:t>Why </a:t>
            </a:r>
            <a:r>
              <a:rPr lang="en-US" b="1" i="1" dirty="0"/>
              <a:t>go out for hamburger when you can get steak at home?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ოფისის თემა">
  <a:themeElements>
    <a:clrScheme name="ოფისი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ოფისი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ოფისი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961</Words>
  <Application>Microsoft Office PowerPoint</Application>
  <PresentationFormat>ეკრანი (4:3)</PresentationFormat>
  <Paragraphs>68</Paragraphs>
  <Slides>16</Slides>
  <Notes>0</Notes>
  <HiddenSlides>0</HiddenSlides>
  <MMClips>0</MMClips>
  <ScaleCrop>false</ScaleCrop>
  <HeadingPairs>
    <vt:vector size="6" baseType="variant">
      <vt:variant>
        <vt:lpstr>გამოყენებული შრიფტები</vt:lpstr>
      </vt:variant>
      <vt:variant>
        <vt:i4>2</vt:i4>
      </vt:variant>
      <vt:variant>
        <vt:lpstr>თემა</vt:lpstr>
      </vt:variant>
      <vt:variant>
        <vt:i4>1</vt:i4>
      </vt:variant>
      <vt:variant>
        <vt:lpstr>სლაიდების სათაურები</vt:lpstr>
      </vt:variant>
      <vt:variant>
        <vt:i4>16</vt:i4>
      </vt:variant>
    </vt:vector>
  </HeadingPairs>
  <TitlesOfParts>
    <vt:vector size="19" baseType="lpstr">
      <vt:lpstr>Arial</vt:lpstr>
      <vt:lpstr>Calibri</vt:lpstr>
      <vt:lpstr>ოფისის თემა</vt:lpstr>
      <vt:lpstr>ანდაზები გუშინ და დღეს</vt:lpstr>
      <vt:lpstr>PowerPoint-ის პრეზენტაცია</vt:lpstr>
      <vt:lpstr>PowerPoint-ის პრეზენტაცია</vt:lpstr>
      <vt:lpstr>Time is money.</vt:lpstr>
      <vt:lpstr>Early to bed and early to rise, makes a man healthy, wealthy, and wise.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ანტი-ანდაზები</vt:lpstr>
      <vt:lpstr>დასკვნა</vt:lpstr>
      <vt:lpstr>გამოყენებული ლიტერატურა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ანდაზები გუშინ და დღეს</dc:title>
  <dc:creator>Admin</dc:creator>
  <cp:lastModifiedBy>BSUadmin</cp:lastModifiedBy>
  <cp:revision>16</cp:revision>
  <dcterms:created xsi:type="dcterms:W3CDTF">2017-10-08T07:34:43Z</dcterms:created>
  <dcterms:modified xsi:type="dcterms:W3CDTF">2018-06-22T08:35:25Z</dcterms:modified>
</cp:coreProperties>
</file>