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87" r:id="rId6"/>
    <p:sldId id="261" r:id="rId7"/>
    <p:sldId id="260" r:id="rId8"/>
    <p:sldId id="262" r:id="rId9"/>
    <p:sldId id="263" r:id="rId10"/>
    <p:sldId id="264" r:id="rId11"/>
    <p:sldId id="265" r:id="rId12"/>
    <p:sldId id="288" r:id="rId13"/>
    <p:sldId id="267" r:id="rId14"/>
    <p:sldId id="268" r:id="rId15"/>
    <p:sldId id="269" r:id="rId16"/>
    <p:sldId id="289"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90" r:id="rId31"/>
    <p:sldId id="286" r:id="rId32"/>
  </p:sldIdLst>
  <p:sldSz cx="12192000" cy="6858000"/>
  <p:notesSz cx="6858000" cy="9144000"/>
  <p:defaultText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ნაგულისხმევი სექცია" id="{6F6EDFEC-4345-4394-8E4B-3055687F3003}">
          <p14:sldIdLst>
            <p14:sldId id="256"/>
            <p14:sldId id="257"/>
            <p14:sldId id="258"/>
            <p14:sldId id="259"/>
            <p14:sldId id="287"/>
            <p14:sldId id="261"/>
            <p14:sldId id="260"/>
            <p14:sldId id="262"/>
            <p14:sldId id="263"/>
            <p14:sldId id="264"/>
            <p14:sldId id="265"/>
            <p14:sldId id="288"/>
            <p14:sldId id="267"/>
            <p14:sldId id="268"/>
            <p14:sldId id="269"/>
            <p14:sldId id="289"/>
            <p14:sldId id="271"/>
            <p14:sldId id="272"/>
            <p14:sldId id="273"/>
            <p14:sldId id="274"/>
            <p14:sldId id="275"/>
            <p14:sldId id="276"/>
            <p14:sldId id="277"/>
            <p14:sldId id="278"/>
            <p14:sldId id="279"/>
            <p14:sldId id="280"/>
            <p14:sldId id="281"/>
            <p14:sldId id="282"/>
            <p14:sldId id="283"/>
            <p14:sldId id="290"/>
            <p14:sldId id="286"/>
          </p14:sldIdLst>
        </p14:section>
        <p14:section name="უსათაურო სექცია" id="{9C184E31-572C-450A-82E9-D08EE9D300BE}">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საშუალო სტილი 2 - აქცენტი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ნათელი სტილი 3 - აქცენტი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ნათელი სტილი 2 - აქცენტი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საშუალო სტილი 2 - აქცენტი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საშუალო სტილი 1 - აქცენტი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222662-119D-4C15-97AB-7199220528A1}" type="doc">
      <dgm:prSet loTypeId="urn:microsoft.com/office/officeart/2008/layout/HorizontalMultiLevelHierarchy" loCatId="hierarchy" qsTypeId="urn:microsoft.com/office/officeart/2005/8/quickstyle/simple1" qsCatId="simple" csTypeId="urn:microsoft.com/office/officeart/2005/8/colors/accent3_1" csCatId="accent3" phldr="1"/>
      <dgm:spPr/>
      <dgm:t>
        <a:bodyPr/>
        <a:lstStyle/>
        <a:p>
          <a:endParaRPr lang="ka-GE"/>
        </a:p>
      </dgm:t>
    </dgm:pt>
    <dgm:pt modelId="{688B1AF4-767C-4062-B120-904FFD860002}">
      <dgm:prSet phldrT="[ტექსტი]"/>
      <dgm:spPr/>
      <dgm:t>
        <a:bodyPr/>
        <a:lstStyle/>
        <a:p>
          <a:r>
            <a:rPr lang="it-IT" dirty="0" smtClean="0">
              <a:effectLst>
                <a:outerShdw blurRad="38100" dist="38100" dir="2700000" algn="tl">
                  <a:srgbClr val="000000">
                    <a:alpha val="43137"/>
                  </a:srgbClr>
                </a:outerShdw>
              </a:effectLst>
            </a:rPr>
            <a:t>მოსწავლისადმი პიროვნებისეული მიდგომა </a:t>
          </a:r>
          <a:endParaRPr lang="ka-GE" dirty="0">
            <a:effectLst>
              <a:outerShdw blurRad="38100" dist="38100" dir="2700000" algn="tl">
                <a:srgbClr val="000000">
                  <a:alpha val="43137"/>
                </a:srgbClr>
              </a:outerShdw>
            </a:effectLst>
          </a:endParaRPr>
        </a:p>
      </dgm:t>
    </dgm:pt>
    <dgm:pt modelId="{DFB438C8-8898-4E62-9F4E-5A32B9FCEE23}" type="parTrans" cxnId="{E6FB1F94-63C6-4A92-AA3C-CFFCA592D58B}">
      <dgm:prSet/>
      <dgm:spPr/>
      <dgm:t>
        <a:bodyPr/>
        <a:lstStyle/>
        <a:p>
          <a:endParaRPr lang="ka-GE"/>
        </a:p>
      </dgm:t>
    </dgm:pt>
    <dgm:pt modelId="{F99BE908-8DF5-4AE5-8FD7-DF12ECF72EA5}" type="sibTrans" cxnId="{E6FB1F94-63C6-4A92-AA3C-CFFCA592D58B}">
      <dgm:prSet/>
      <dgm:spPr/>
      <dgm:t>
        <a:bodyPr/>
        <a:lstStyle/>
        <a:p>
          <a:endParaRPr lang="ka-GE"/>
        </a:p>
      </dgm:t>
    </dgm:pt>
    <dgm:pt modelId="{0B1C6DC3-6E67-41CD-A8B7-ED4DC989A765}">
      <dgm:prSet phldrT="[ტექსტი]"/>
      <dgm:spPr/>
      <dgm:t>
        <a:bodyPr/>
        <a:lstStyle/>
        <a:p>
          <a:r>
            <a:rPr lang="it-IT" dirty="0" smtClean="0"/>
            <a:t>პრობლემური სწავლება</a:t>
          </a:r>
          <a:r>
            <a:rPr lang="ka-GE" dirty="0" smtClean="0"/>
            <a:t>;</a:t>
          </a:r>
          <a:endParaRPr lang="ka-GE" dirty="0"/>
        </a:p>
      </dgm:t>
    </dgm:pt>
    <dgm:pt modelId="{7D02BA3A-FFBE-4685-9E0A-BED119CAB885}" type="parTrans" cxnId="{92B8EA0B-B251-4768-A171-1A9288E37968}">
      <dgm:prSet/>
      <dgm:spPr/>
      <dgm:t>
        <a:bodyPr/>
        <a:lstStyle/>
        <a:p>
          <a:endParaRPr lang="ka-GE"/>
        </a:p>
      </dgm:t>
    </dgm:pt>
    <dgm:pt modelId="{535EE160-1882-43DF-954A-17E38C8788CB}" type="sibTrans" cxnId="{92B8EA0B-B251-4768-A171-1A9288E37968}">
      <dgm:prSet/>
      <dgm:spPr/>
      <dgm:t>
        <a:bodyPr/>
        <a:lstStyle/>
        <a:p>
          <a:endParaRPr lang="ka-GE"/>
        </a:p>
      </dgm:t>
    </dgm:pt>
    <dgm:pt modelId="{BD6E464C-E489-4B2A-BC31-A39ED17E0C0C}">
      <dgm:prSet phldrT="[ტექსტი]"/>
      <dgm:spPr/>
      <dgm:t>
        <a:bodyPr/>
        <a:lstStyle/>
        <a:p>
          <a:r>
            <a:rPr lang="it-IT" dirty="0" smtClean="0"/>
            <a:t>თა­მა­შის ჩართვა სწავლებაში</a:t>
          </a:r>
          <a:r>
            <a:rPr lang="ka-GE" dirty="0" smtClean="0"/>
            <a:t>;</a:t>
          </a:r>
          <a:endParaRPr lang="ka-GE" dirty="0"/>
        </a:p>
      </dgm:t>
    </dgm:pt>
    <dgm:pt modelId="{88D09C40-D242-47A6-9093-77350138EB7C}" type="parTrans" cxnId="{4A8CFA08-DC7F-42FB-B005-FD4D32AFEFB9}">
      <dgm:prSet/>
      <dgm:spPr/>
      <dgm:t>
        <a:bodyPr/>
        <a:lstStyle/>
        <a:p>
          <a:endParaRPr lang="ka-GE"/>
        </a:p>
      </dgm:t>
    </dgm:pt>
    <dgm:pt modelId="{56385475-D9DE-45A8-BA49-B7AEF5F48A29}" type="sibTrans" cxnId="{4A8CFA08-DC7F-42FB-B005-FD4D32AFEFB9}">
      <dgm:prSet/>
      <dgm:spPr/>
      <dgm:t>
        <a:bodyPr/>
        <a:lstStyle/>
        <a:p>
          <a:endParaRPr lang="ka-GE"/>
        </a:p>
      </dgm:t>
    </dgm:pt>
    <dgm:pt modelId="{5E3E1260-1088-45B7-AAA3-84E6ED6C7EB1}">
      <dgm:prSet phldrT="[ტექსტი]"/>
      <dgm:spPr/>
      <dgm:t>
        <a:bodyPr/>
        <a:lstStyle/>
        <a:p>
          <a:r>
            <a:rPr lang="it-IT" dirty="0" smtClean="0"/>
            <a:t>კო­მუ­ნიკაციური სწავლება</a:t>
          </a:r>
          <a:r>
            <a:rPr lang="ka-GE" dirty="0" smtClean="0"/>
            <a:t>;</a:t>
          </a:r>
          <a:endParaRPr lang="ka-GE" dirty="0"/>
        </a:p>
      </dgm:t>
    </dgm:pt>
    <dgm:pt modelId="{309FA819-885B-4BF3-8185-B82C3E225FD6}" type="parTrans" cxnId="{136CF7BA-AA47-4164-A340-668E7080AA4D}">
      <dgm:prSet/>
      <dgm:spPr/>
      <dgm:t>
        <a:bodyPr/>
        <a:lstStyle/>
        <a:p>
          <a:endParaRPr lang="ka-GE"/>
        </a:p>
      </dgm:t>
    </dgm:pt>
    <dgm:pt modelId="{E7E8EE25-5EFB-43EE-8255-1432014022AC}" type="sibTrans" cxnId="{136CF7BA-AA47-4164-A340-668E7080AA4D}">
      <dgm:prSet/>
      <dgm:spPr/>
      <dgm:t>
        <a:bodyPr/>
        <a:lstStyle/>
        <a:p>
          <a:endParaRPr lang="ka-GE"/>
        </a:p>
      </dgm:t>
    </dgm:pt>
    <dgm:pt modelId="{FCA28019-5CF8-4877-BD24-8AFB19F0BA9B}">
      <dgm:prSet/>
      <dgm:spPr/>
      <dgm:t>
        <a:bodyPr/>
        <a:lstStyle/>
        <a:p>
          <a:r>
            <a:rPr lang="it-IT" dirty="0" smtClean="0"/>
            <a:t>კომპიუტერული სწავლება და მრა­ვა­­ლი სხვა. </a:t>
          </a:r>
          <a:endParaRPr lang="ka-GE" dirty="0"/>
        </a:p>
      </dgm:t>
    </dgm:pt>
    <dgm:pt modelId="{CA373669-677D-418C-A096-307ED9EDA0CF}" type="parTrans" cxnId="{321B0021-0025-4BD3-A9FD-FEB9430A69ED}">
      <dgm:prSet/>
      <dgm:spPr/>
      <dgm:t>
        <a:bodyPr/>
        <a:lstStyle/>
        <a:p>
          <a:endParaRPr lang="ka-GE"/>
        </a:p>
      </dgm:t>
    </dgm:pt>
    <dgm:pt modelId="{4DACD917-A7AD-4DBA-8D1C-B21CAA75C997}" type="sibTrans" cxnId="{321B0021-0025-4BD3-A9FD-FEB9430A69ED}">
      <dgm:prSet/>
      <dgm:spPr/>
      <dgm:t>
        <a:bodyPr/>
        <a:lstStyle/>
        <a:p>
          <a:endParaRPr lang="ka-GE"/>
        </a:p>
      </dgm:t>
    </dgm:pt>
    <dgm:pt modelId="{0E9BDE9D-95B0-4DC0-BEC1-453B751B7C1B}" type="pres">
      <dgm:prSet presAssocID="{0B222662-119D-4C15-97AB-7199220528A1}" presName="Name0" presStyleCnt="0">
        <dgm:presLayoutVars>
          <dgm:chPref val="1"/>
          <dgm:dir/>
          <dgm:animOne val="branch"/>
          <dgm:animLvl val="lvl"/>
          <dgm:resizeHandles val="exact"/>
        </dgm:presLayoutVars>
      </dgm:prSet>
      <dgm:spPr/>
      <dgm:t>
        <a:bodyPr/>
        <a:lstStyle/>
        <a:p>
          <a:endParaRPr lang="ka-GE"/>
        </a:p>
      </dgm:t>
    </dgm:pt>
    <dgm:pt modelId="{91DB2DBC-4B77-4E2B-B2C1-16D80440AACE}" type="pres">
      <dgm:prSet presAssocID="{688B1AF4-767C-4062-B120-904FFD860002}" presName="root1" presStyleCnt="0"/>
      <dgm:spPr/>
    </dgm:pt>
    <dgm:pt modelId="{0AB71E92-62C3-4F13-A548-AD5050B2E056}" type="pres">
      <dgm:prSet presAssocID="{688B1AF4-767C-4062-B120-904FFD860002}" presName="LevelOneTextNode" presStyleLbl="node0" presStyleIdx="0" presStyleCnt="1">
        <dgm:presLayoutVars>
          <dgm:chPref val="3"/>
        </dgm:presLayoutVars>
      </dgm:prSet>
      <dgm:spPr/>
      <dgm:t>
        <a:bodyPr/>
        <a:lstStyle/>
        <a:p>
          <a:endParaRPr lang="ka-GE"/>
        </a:p>
      </dgm:t>
    </dgm:pt>
    <dgm:pt modelId="{175F5F99-7F09-4E6F-B2C1-CA7BD61C0BB6}" type="pres">
      <dgm:prSet presAssocID="{688B1AF4-767C-4062-B120-904FFD860002}" presName="level2hierChild" presStyleCnt="0"/>
      <dgm:spPr/>
    </dgm:pt>
    <dgm:pt modelId="{80C65CAB-7035-407B-AF82-E6862F1A011E}" type="pres">
      <dgm:prSet presAssocID="{7D02BA3A-FFBE-4685-9E0A-BED119CAB885}" presName="conn2-1" presStyleLbl="parChTrans1D2" presStyleIdx="0" presStyleCnt="4"/>
      <dgm:spPr/>
      <dgm:t>
        <a:bodyPr/>
        <a:lstStyle/>
        <a:p>
          <a:endParaRPr lang="ka-GE"/>
        </a:p>
      </dgm:t>
    </dgm:pt>
    <dgm:pt modelId="{EC0FF629-9698-4963-9224-80503B73A01C}" type="pres">
      <dgm:prSet presAssocID="{7D02BA3A-FFBE-4685-9E0A-BED119CAB885}" presName="connTx" presStyleLbl="parChTrans1D2" presStyleIdx="0" presStyleCnt="4"/>
      <dgm:spPr/>
      <dgm:t>
        <a:bodyPr/>
        <a:lstStyle/>
        <a:p>
          <a:endParaRPr lang="ka-GE"/>
        </a:p>
      </dgm:t>
    </dgm:pt>
    <dgm:pt modelId="{369F8CD1-61F3-4290-A550-C356B3C72DCC}" type="pres">
      <dgm:prSet presAssocID="{0B1C6DC3-6E67-41CD-A8B7-ED4DC989A765}" presName="root2" presStyleCnt="0"/>
      <dgm:spPr/>
    </dgm:pt>
    <dgm:pt modelId="{7CCD34CD-D111-40CA-AFAE-250C8C7E591B}" type="pres">
      <dgm:prSet presAssocID="{0B1C6DC3-6E67-41CD-A8B7-ED4DC989A765}" presName="LevelTwoTextNode" presStyleLbl="node2" presStyleIdx="0" presStyleCnt="4">
        <dgm:presLayoutVars>
          <dgm:chPref val="3"/>
        </dgm:presLayoutVars>
      </dgm:prSet>
      <dgm:spPr/>
      <dgm:t>
        <a:bodyPr/>
        <a:lstStyle/>
        <a:p>
          <a:endParaRPr lang="ka-GE"/>
        </a:p>
      </dgm:t>
    </dgm:pt>
    <dgm:pt modelId="{359EBF58-E281-433F-932D-0200FA2D446C}" type="pres">
      <dgm:prSet presAssocID="{0B1C6DC3-6E67-41CD-A8B7-ED4DC989A765}" presName="level3hierChild" presStyleCnt="0"/>
      <dgm:spPr/>
    </dgm:pt>
    <dgm:pt modelId="{7002A49A-040B-4139-A9DF-7FE42D976DD9}" type="pres">
      <dgm:prSet presAssocID="{88D09C40-D242-47A6-9093-77350138EB7C}" presName="conn2-1" presStyleLbl="parChTrans1D2" presStyleIdx="1" presStyleCnt="4"/>
      <dgm:spPr/>
      <dgm:t>
        <a:bodyPr/>
        <a:lstStyle/>
        <a:p>
          <a:endParaRPr lang="ka-GE"/>
        </a:p>
      </dgm:t>
    </dgm:pt>
    <dgm:pt modelId="{8BC04042-346E-46AB-B710-74B8E8C6FF2C}" type="pres">
      <dgm:prSet presAssocID="{88D09C40-D242-47A6-9093-77350138EB7C}" presName="connTx" presStyleLbl="parChTrans1D2" presStyleIdx="1" presStyleCnt="4"/>
      <dgm:spPr/>
      <dgm:t>
        <a:bodyPr/>
        <a:lstStyle/>
        <a:p>
          <a:endParaRPr lang="ka-GE"/>
        </a:p>
      </dgm:t>
    </dgm:pt>
    <dgm:pt modelId="{4BD3D7A7-988B-49F9-A791-515AE3DABE97}" type="pres">
      <dgm:prSet presAssocID="{BD6E464C-E489-4B2A-BC31-A39ED17E0C0C}" presName="root2" presStyleCnt="0"/>
      <dgm:spPr/>
    </dgm:pt>
    <dgm:pt modelId="{E181BC0D-450B-44D3-8EB8-658A9A9886A4}" type="pres">
      <dgm:prSet presAssocID="{BD6E464C-E489-4B2A-BC31-A39ED17E0C0C}" presName="LevelTwoTextNode" presStyleLbl="node2" presStyleIdx="1" presStyleCnt="4">
        <dgm:presLayoutVars>
          <dgm:chPref val="3"/>
        </dgm:presLayoutVars>
      </dgm:prSet>
      <dgm:spPr/>
      <dgm:t>
        <a:bodyPr/>
        <a:lstStyle/>
        <a:p>
          <a:endParaRPr lang="ka-GE"/>
        </a:p>
      </dgm:t>
    </dgm:pt>
    <dgm:pt modelId="{92BF66EE-7D88-43C2-A3E8-BDED95FE86BE}" type="pres">
      <dgm:prSet presAssocID="{BD6E464C-E489-4B2A-BC31-A39ED17E0C0C}" presName="level3hierChild" presStyleCnt="0"/>
      <dgm:spPr/>
    </dgm:pt>
    <dgm:pt modelId="{07FF6E3C-E3BC-4865-A954-44E43A5F9EB3}" type="pres">
      <dgm:prSet presAssocID="{309FA819-885B-4BF3-8185-B82C3E225FD6}" presName="conn2-1" presStyleLbl="parChTrans1D2" presStyleIdx="2" presStyleCnt="4"/>
      <dgm:spPr/>
      <dgm:t>
        <a:bodyPr/>
        <a:lstStyle/>
        <a:p>
          <a:endParaRPr lang="ka-GE"/>
        </a:p>
      </dgm:t>
    </dgm:pt>
    <dgm:pt modelId="{36177AEF-F9BE-4804-B2B5-EBDE4FD1F713}" type="pres">
      <dgm:prSet presAssocID="{309FA819-885B-4BF3-8185-B82C3E225FD6}" presName="connTx" presStyleLbl="parChTrans1D2" presStyleIdx="2" presStyleCnt="4"/>
      <dgm:spPr/>
      <dgm:t>
        <a:bodyPr/>
        <a:lstStyle/>
        <a:p>
          <a:endParaRPr lang="ka-GE"/>
        </a:p>
      </dgm:t>
    </dgm:pt>
    <dgm:pt modelId="{E46223FB-436C-4D87-BAF9-10BD939FD412}" type="pres">
      <dgm:prSet presAssocID="{5E3E1260-1088-45B7-AAA3-84E6ED6C7EB1}" presName="root2" presStyleCnt="0"/>
      <dgm:spPr/>
    </dgm:pt>
    <dgm:pt modelId="{ABA188E9-6A47-4414-ACB8-AD845CBD9983}" type="pres">
      <dgm:prSet presAssocID="{5E3E1260-1088-45B7-AAA3-84E6ED6C7EB1}" presName="LevelTwoTextNode" presStyleLbl="node2" presStyleIdx="2" presStyleCnt="4">
        <dgm:presLayoutVars>
          <dgm:chPref val="3"/>
        </dgm:presLayoutVars>
      </dgm:prSet>
      <dgm:spPr/>
      <dgm:t>
        <a:bodyPr/>
        <a:lstStyle/>
        <a:p>
          <a:endParaRPr lang="ka-GE"/>
        </a:p>
      </dgm:t>
    </dgm:pt>
    <dgm:pt modelId="{D2B2B05B-EC19-4C0E-8579-85F352EBC580}" type="pres">
      <dgm:prSet presAssocID="{5E3E1260-1088-45B7-AAA3-84E6ED6C7EB1}" presName="level3hierChild" presStyleCnt="0"/>
      <dgm:spPr/>
    </dgm:pt>
    <dgm:pt modelId="{0AB7C0F3-EF95-474F-A093-7B3C38CC8913}" type="pres">
      <dgm:prSet presAssocID="{CA373669-677D-418C-A096-307ED9EDA0CF}" presName="conn2-1" presStyleLbl="parChTrans1D2" presStyleIdx="3" presStyleCnt="4"/>
      <dgm:spPr/>
      <dgm:t>
        <a:bodyPr/>
        <a:lstStyle/>
        <a:p>
          <a:endParaRPr lang="ka-GE"/>
        </a:p>
      </dgm:t>
    </dgm:pt>
    <dgm:pt modelId="{5E6B2CAB-1F83-4C54-8C4E-7473F61EA0BA}" type="pres">
      <dgm:prSet presAssocID="{CA373669-677D-418C-A096-307ED9EDA0CF}" presName="connTx" presStyleLbl="parChTrans1D2" presStyleIdx="3" presStyleCnt="4"/>
      <dgm:spPr/>
      <dgm:t>
        <a:bodyPr/>
        <a:lstStyle/>
        <a:p>
          <a:endParaRPr lang="ka-GE"/>
        </a:p>
      </dgm:t>
    </dgm:pt>
    <dgm:pt modelId="{0AA2F9CD-3C91-47C5-9547-F88D8E10A792}" type="pres">
      <dgm:prSet presAssocID="{FCA28019-5CF8-4877-BD24-8AFB19F0BA9B}" presName="root2" presStyleCnt="0"/>
      <dgm:spPr/>
    </dgm:pt>
    <dgm:pt modelId="{AF3B4B39-6CC7-4280-A6CE-FDB52CF7DBFF}" type="pres">
      <dgm:prSet presAssocID="{FCA28019-5CF8-4877-BD24-8AFB19F0BA9B}" presName="LevelTwoTextNode" presStyleLbl="node2" presStyleIdx="3" presStyleCnt="4">
        <dgm:presLayoutVars>
          <dgm:chPref val="3"/>
        </dgm:presLayoutVars>
      </dgm:prSet>
      <dgm:spPr/>
      <dgm:t>
        <a:bodyPr/>
        <a:lstStyle/>
        <a:p>
          <a:endParaRPr lang="ka-GE"/>
        </a:p>
      </dgm:t>
    </dgm:pt>
    <dgm:pt modelId="{DF3716D6-6263-4DF8-9E83-21E10DCD76A0}" type="pres">
      <dgm:prSet presAssocID="{FCA28019-5CF8-4877-BD24-8AFB19F0BA9B}" presName="level3hierChild" presStyleCnt="0"/>
      <dgm:spPr/>
    </dgm:pt>
  </dgm:ptLst>
  <dgm:cxnLst>
    <dgm:cxn modelId="{776A55CD-6F99-498D-A9CB-7F3CE8E634DF}" type="presOf" srcId="{0B1C6DC3-6E67-41CD-A8B7-ED4DC989A765}" destId="{7CCD34CD-D111-40CA-AFAE-250C8C7E591B}" srcOrd="0" destOrd="0" presId="urn:microsoft.com/office/officeart/2008/layout/HorizontalMultiLevelHierarchy"/>
    <dgm:cxn modelId="{FF315746-6DEC-4654-B81C-E87586543860}" type="presOf" srcId="{309FA819-885B-4BF3-8185-B82C3E225FD6}" destId="{07FF6E3C-E3BC-4865-A954-44E43A5F9EB3}" srcOrd="0" destOrd="0" presId="urn:microsoft.com/office/officeart/2008/layout/HorizontalMultiLevelHierarchy"/>
    <dgm:cxn modelId="{12D4CECB-83EA-4D01-8EF1-32DF97F7FF24}" type="presOf" srcId="{5E3E1260-1088-45B7-AAA3-84E6ED6C7EB1}" destId="{ABA188E9-6A47-4414-ACB8-AD845CBD9983}" srcOrd="0" destOrd="0" presId="urn:microsoft.com/office/officeart/2008/layout/HorizontalMultiLevelHierarchy"/>
    <dgm:cxn modelId="{136CF7BA-AA47-4164-A340-668E7080AA4D}" srcId="{688B1AF4-767C-4062-B120-904FFD860002}" destId="{5E3E1260-1088-45B7-AAA3-84E6ED6C7EB1}" srcOrd="2" destOrd="0" parTransId="{309FA819-885B-4BF3-8185-B82C3E225FD6}" sibTransId="{E7E8EE25-5EFB-43EE-8255-1432014022AC}"/>
    <dgm:cxn modelId="{E6FB1F94-63C6-4A92-AA3C-CFFCA592D58B}" srcId="{0B222662-119D-4C15-97AB-7199220528A1}" destId="{688B1AF4-767C-4062-B120-904FFD860002}" srcOrd="0" destOrd="0" parTransId="{DFB438C8-8898-4E62-9F4E-5A32B9FCEE23}" sibTransId="{F99BE908-8DF5-4AE5-8FD7-DF12ECF72EA5}"/>
    <dgm:cxn modelId="{3DAFDB27-829A-4D7D-A53A-CAF395FB35D7}" type="presOf" srcId="{88D09C40-D242-47A6-9093-77350138EB7C}" destId="{7002A49A-040B-4139-A9DF-7FE42D976DD9}" srcOrd="0" destOrd="0" presId="urn:microsoft.com/office/officeart/2008/layout/HorizontalMultiLevelHierarchy"/>
    <dgm:cxn modelId="{ADF08E8B-7E1D-41F6-98C3-52145EF823F5}" type="presOf" srcId="{CA373669-677D-418C-A096-307ED9EDA0CF}" destId="{0AB7C0F3-EF95-474F-A093-7B3C38CC8913}" srcOrd="0" destOrd="0" presId="urn:microsoft.com/office/officeart/2008/layout/HorizontalMultiLevelHierarchy"/>
    <dgm:cxn modelId="{321B0021-0025-4BD3-A9FD-FEB9430A69ED}" srcId="{688B1AF4-767C-4062-B120-904FFD860002}" destId="{FCA28019-5CF8-4877-BD24-8AFB19F0BA9B}" srcOrd="3" destOrd="0" parTransId="{CA373669-677D-418C-A096-307ED9EDA0CF}" sibTransId="{4DACD917-A7AD-4DBA-8D1C-B21CAA75C997}"/>
    <dgm:cxn modelId="{15DBA8AA-F38C-4CAA-9863-6087B0782F90}" type="presOf" srcId="{688B1AF4-767C-4062-B120-904FFD860002}" destId="{0AB71E92-62C3-4F13-A548-AD5050B2E056}" srcOrd="0" destOrd="0" presId="urn:microsoft.com/office/officeart/2008/layout/HorizontalMultiLevelHierarchy"/>
    <dgm:cxn modelId="{DF714800-E773-4E39-B93F-F2C70E24787E}" type="presOf" srcId="{7D02BA3A-FFBE-4685-9E0A-BED119CAB885}" destId="{80C65CAB-7035-407B-AF82-E6862F1A011E}" srcOrd="0" destOrd="0" presId="urn:microsoft.com/office/officeart/2008/layout/HorizontalMultiLevelHierarchy"/>
    <dgm:cxn modelId="{626A3EBB-5949-4278-A0B1-FFA9BCA16BB1}" type="presOf" srcId="{7D02BA3A-FFBE-4685-9E0A-BED119CAB885}" destId="{EC0FF629-9698-4963-9224-80503B73A01C}" srcOrd="1" destOrd="0" presId="urn:microsoft.com/office/officeart/2008/layout/HorizontalMultiLevelHierarchy"/>
    <dgm:cxn modelId="{EE44C819-1B99-48EF-AD19-E65B608E8C69}" type="presOf" srcId="{0B222662-119D-4C15-97AB-7199220528A1}" destId="{0E9BDE9D-95B0-4DC0-BEC1-453B751B7C1B}" srcOrd="0" destOrd="0" presId="urn:microsoft.com/office/officeart/2008/layout/HorizontalMultiLevelHierarchy"/>
    <dgm:cxn modelId="{8F6E30E6-F33E-4DE4-BCE0-16BC6CCBECFB}" type="presOf" srcId="{CA373669-677D-418C-A096-307ED9EDA0CF}" destId="{5E6B2CAB-1F83-4C54-8C4E-7473F61EA0BA}" srcOrd="1" destOrd="0" presId="urn:microsoft.com/office/officeart/2008/layout/HorizontalMultiLevelHierarchy"/>
    <dgm:cxn modelId="{7FF8E162-E137-48F8-865E-FDFD928B1C94}" type="presOf" srcId="{88D09C40-D242-47A6-9093-77350138EB7C}" destId="{8BC04042-346E-46AB-B710-74B8E8C6FF2C}" srcOrd="1" destOrd="0" presId="urn:microsoft.com/office/officeart/2008/layout/HorizontalMultiLevelHierarchy"/>
    <dgm:cxn modelId="{4156B5B3-EADF-479A-9DE4-AA6816CE5104}" type="presOf" srcId="{309FA819-885B-4BF3-8185-B82C3E225FD6}" destId="{36177AEF-F9BE-4804-B2B5-EBDE4FD1F713}" srcOrd="1" destOrd="0" presId="urn:microsoft.com/office/officeart/2008/layout/HorizontalMultiLevelHierarchy"/>
    <dgm:cxn modelId="{4A8CFA08-DC7F-42FB-B005-FD4D32AFEFB9}" srcId="{688B1AF4-767C-4062-B120-904FFD860002}" destId="{BD6E464C-E489-4B2A-BC31-A39ED17E0C0C}" srcOrd="1" destOrd="0" parTransId="{88D09C40-D242-47A6-9093-77350138EB7C}" sibTransId="{56385475-D9DE-45A8-BA49-B7AEF5F48A29}"/>
    <dgm:cxn modelId="{62D7CAAC-E507-4AF1-AB46-69F86D45DC7B}" type="presOf" srcId="{BD6E464C-E489-4B2A-BC31-A39ED17E0C0C}" destId="{E181BC0D-450B-44D3-8EB8-658A9A9886A4}" srcOrd="0" destOrd="0" presId="urn:microsoft.com/office/officeart/2008/layout/HorizontalMultiLevelHierarchy"/>
    <dgm:cxn modelId="{92B8EA0B-B251-4768-A171-1A9288E37968}" srcId="{688B1AF4-767C-4062-B120-904FFD860002}" destId="{0B1C6DC3-6E67-41CD-A8B7-ED4DC989A765}" srcOrd="0" destOrd="0" parTransId="{7D02BA3A-FFBE-4685-9E0A-BED119CAB885}" sibTransId="{535EE160-1882-43DF-954A-17E38C8788CB}"/>
    <dgm:cxn modelId="{9104A5F2-4725-491E-9144-E3A8302F1734}" type="presOf" srcId="{FCA28019-5CF8-4877-BD24-8AFB19F0BA9B}" destId="{AF3B4B39-6CC7-4280-A6CE-FDB52CF7DBFF}" srcOrd="0" destOrd="0" presId="urn:microsoft.com/office/officeart/2008/layout/HorizontalMultiLevelHierarchy"/>
    <dgm:cxn modelId="{F7FC0FD5-87B6-4727-A0AA-DA681CDB9151}" type="presParOf" srcId="{0E9BDE9D-95B0-4DC0-BEC1-453B751B7C1B}" destId="{91DB2DBC-4B77-4E2B-B2C1-16D80440AACE}" srcOrd="0" destOrd="0" presId="urn:microsoft.com/office/officeart/2008/layout/HorizontalMultiLevelHierarchy"/>
    <dgm:cxn modelId="{214194C4-C5FD-418C-ACA2-2351F65D24FF}" type="presParOf" srcId="{91DB2DBC-4B77-4E2B-B2C1-16D80440AACE}" destId="{0AB71E92-62C3-4F13-A548-AD5050B2E056}" srcOrd="0" destOrd="0" presId="urn:microsoft.com/office/officeart/2008/layout/HorizontalMultiLevelHierarchy"/>
    <dgm:cxn modelId="{3761AA3B-BDE9-4C47-831F-668CD55C4294}" type="presParOf" srcId="{91DB2DBC-4B77-4E2B-B2C1-16D80440AACE}" destId="{175F5F99-7F09-4E6F-B2C1-CA7BD61C0BB6}" srcOrd="1" destOrd="0" presId="urn:microsoft.com/office/officeart/2008/layout/HorizontalMultiLevelHierarchy"/>
    <dgm:cxn modelId="{595C402E-7A49-4204-B941-CF6805BFEA93}" type="presParOf" srcId="{175F5F99-7F09-4E6F-B2C1-CA7BD61C0BB6}" destId="{80C65CAB-7035-407B-AF82-E6862F1A011E}" srcOrd="0" destOrd="0" presId="urn:microsoft.com/office/officeart/2008/layout/HorizontalMultiLevelHierarchy"/>
    <dgm:cxn modelId="{E1ED14F9-BBE7-4949-922B-91D0D68107F6}" type="presParOf" srcId="{80C65CAB-7035-407B-AF82-E6862F1A011E}" destId="{EC0FF629-9698-4963-9224-80503B73A01C}" srcOrd="0" destOrd="0" presId="urn:microsoft.com/office/officeart/2008/layout/HorizontalMultiLevelHierarchy"/>
    <dgm:cxn modelId="{C1A229CC-18FC-4E8B-AFB6-D92A7A20234B}" type="presParOf" srcId="{175F5F99-7F09-4E6F-B2C1-CA7BD61C0BB6}" destId="{369F8CD1-61F3-4290-A550-C356B3C72DCC}" srcOrd="1" destOrd="0" presId="urn:microsoft.com/office/officeart/2008/layout/HorizontalMultiLevelHierarchy"/>
    <dgm:cxn modelId="{80361E74-E2B5-4694-9AF9-EDEBF3ACE34E}" type="presParOf" srcId="{369F8CD1-61F3-4290-A550-C356B3C72DCC}" destId="{7CCD34CD-D111-40CA-AFAE-250C8C7E591B}" srcOrd="0" destOrd="0" presId="urn:microsoft.com/office/officeart/2008/layout/HorizontalMultiLevelHierarchy"/>
    <dgm:cxn modelId="{11A07EA2-F931-49A3-8C70-26D5A2F8FFE3}" type="presParOf" srcId="{369F8CD1-61F3-4290-A550-C356B3C72DCC}" destId="{359EBF58-E281-433F-932D-0200FA2D446C}" srcOrd="1" destOrd="0" presId="urn:microsoft.com/office/officeart/2008/layout/HorizontalMultiLevelHierarchy"/>
    <dgm:cxn modelId="{B7E90C30-E591-48EB-AE79-3DA3856EB8A4}" type="presParOf" srcId="{175F5F99-7F09-4E6F-B2C1-CA7BD61C0BB6}" destId="{7002A49A-040B-4139-A9DF-7FE42D976DD9}" srcOrd="2" destOrd="0" presId="urn:microsoft.com/office/officeart/2008/layout/HorizontalMultiLevelHierarchy"/>
    <dgm:cxn modelId="{025BAF8A-CF6E-443C-8CBA-5A373AC02669}" type="presParOf" srcId="{7002A49A-040B-4139-A9DF-7FE42D976DD9}" destId="{8BC04042-346E-46AB-B710-74B8E8C6FF2C}" srcOrd="0" destOrd="0" presId="urn:microsoft.com/office/officeart/2008/layout/HorizontalMultiLevelHierarchy"/>
    <dgm:cxn modelId="{D8AE9594-84F7-47E8-8514-22A132C5D58F}" type="presParOf" srcId="{175F5F99-7F09-4E6F-B2C1-CA7BD61C0BB6}" destId="{4BD3D7A7-988B-49F9-A791-515AE3DABE97}" srcOrd="3" destOrd="0" presId="urn:microsoft.com/office/officeart/2008/layout/HorizontalMultiLevelHierarchy"/>
    <dgm:cxn modelId="{3F76899F-4570-4AA9-8115-EDD21CE81E1C}" type="presParOf" srcId="{4BD3D7A7-988B-49F9-A791-515AE3DABE97}" destId="{E181BC0D-450B-44D3-8EB8-658A9A9886A4}" srcOrd="0" destOrd="0" presId="urn:microsoft.com/office/officeart/2008/layout/HorizontalMultiLevelHierarchy"/>
    <dgm:cxn modelId="{65B3CB86-F318-4D23-A1E0-D1075D96E08E}" type="presParOf" srcId="{4BD3D7A7-988B-49F9-A791-515AE3DABE97}" destId="{92BF66EE-7D88-43C2-A3E8-BDED95FE86BE}" srcOrd="1" destOrd="0" presId="urn:microsoft.com/office/officeart/2008/layout/HorizontalMultiLevelHierarchy"/>
    <dgm:cxn modelId="{2C08F294-4F78-4951-9BD1-7A85FF1FC01E}" type="presParOf" srcId="{175F5F99-7F09-4E6F-B2C1-CA7BD61C0BB6}" destId="{07FF6E3C-E3BC-4865-A954-44E43A5F9EB3}" srcOrd="4" destOrd="0" presId="urn:microsoft.com/office/officeart/2008/layout/HorizontalMultiLevelHierarchy"/>
    <dgm:cxn modelId="{A5490F6D-DCDF-43B7-81F2-2D2A64717179}" type="presParOf" srcId="{07FF6E3C-E3BC-4865-A954-44E43A5F9EB3}" destId="{36177AEF-F9BE-4804-B2B5-EBDE4FD1F713}" srcOrd="0" destOrd="0" presId="urn:microsoft.com/office/officeart/2008/layout/HorizontalMultiLevelHierarchy"/>
    <dgm:cxn modelId="{A8D81AEB-8C88-418E-8C2D-9BB4A99C3EBD}" type="presParOf" srcId="{175F5F99-7F09-4E6F-B2C1-CA7BD61C0BB6}" destId="{E46223FB-436C-4D87-BAF9-10BD939FD412}" srcOrd="5" destOrd="0" presId="urn:microsoft.com/office/officeart/2008/layout/HorizontalMultiLevelHierarchy"/>
    <dgm:cxn modelId="{FBB38BDC-6130-42F7-BC0A-EE484E148613}" type="presParOf" srcId="{E46223FB-436C-4D87-BAF9-10BD939FD412}" destId="{ABA188E9-6A47-4414-ACB8-AD845CBD9983}" srcOrd="0" destOrd="0" presId="urn:microsoft.com/office/officeart/2008/layout/HorizontalMultiLevelHierarchy"/>
    <dgm:cxn modelId="{5C73B782-95AC-4336-95E2-1CF898D46E8C}" type="presParOf" srcId="{E46223FB-436C-4D87-BAF9-10BD939FD412}" destId="{D2B2B05B-EC19-4C0E-8579-85F352EBC580}" srcOrd="1" destOrd="0" presId="urn:microsoft.com/office/officeart/2008/layout/HorizontalMultiLevelHierarchy"/>
    <dgm:cxn modelId="{F630F4BC-42EF-453F-BAF3-2EE8A52C3954}" type="presParOf" srcId="{175F5F99-7F09-4E6F-B2C1-CA7BD61C0BB6}" destId="{0AB7C0F3-EF95-474F-A093-7B3C38CC8913}" srcOrd="6" destOrd="0" presId="urn:microsoft.com/office/officeart/2008/layout/HorizontalMultiLevelHierarchy"/>
    <dgm:cxn modelId="{74B87DE1-81D1-45AA-9DAE-98AABD2F93A5}" type="presParOf" srcId="{0AB7C0F3-EF95-474F-A093-7B3C38CC8913}" destId="{5E6B2CAB-1F83-4C54-8C4E-7473F61EA0BA}" srcOrd="0" destOrd="0" presId="urn:microsoft.com/office/officeart/2008/layout/HorizontalMultiLevelHierarchy"/>
    <dgm:cxn modelId="{91C1DBFC-C913-4262-8092-70BFC33A9559}" type="presParOf" srcId="{175F5F99-7F09-4E6F-B2C1-CA7BD61C0BB6}" destId="{0AA2F9CD-3C91-47C5-9547-F88D8E10A792}" srcOrd="7" destOrd="0" presId="urn:microsoft.com/office/officeart/2008/layout/HorizontalMultiLevelHierarchy"/>
    <dgm:cxn modelId="{C9A7FD3F-EA39-446C-B39B-F098417F64F2}" type="presParOf" srcId="{0AA2F9CD-3C91-47C5-9547-F88D8E10A792}" destId="{AF3B4B39-6CC7-4280-A6CE-FDB52CF7DBFF}" srcOrd="0" destOrd="0" presId="urn:microsoft.com/office/officeart/2008/layout/HorizontalMultiLevelHierarchy"/>
    <dgm:cxn modelId="{74019C12-8346-4A65-A5CB-A873E8DE72BC}" type="presParOf" srcId="{0AA2F9CD-3C91-47C5-9547-F88D8E10A792}" destId="{DF3716D6-6263-4DF8-9E83-21E10DCD76A0}"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EA6C8D7-FE50-4C27-9997-D7AEBE0DB9F4}" type="doc">
      <dgm:prSet loTypeId="urn:microsoft.com/office/officeart/2005/8/layout/vProcess5" loCatId="process" qsTypeId="urn:microsoft.com/office/officeart/2005/8/quickstyle/simple1" qsCatId="simple" csTypeId="urn:microsoft.com/office/officeart/2005/8/colors/accent3_1" csCatId="accent3"/>
      <dgm:spPr/>
      <dgm:t>
        <a:bodyPr/>
        <a:lstStyle/>
        <a:p>
          <a:endParaRPr lang="ka-GE"/>
        </a:p>
      </dgm:t>
    </dgm:pt>
    <dgm:pt modelId="{7AE01A9D-D83D-4B07-9AE7-BE8566CB3AFA}">
      <dgm:prSet custT="1"/>
      <dgm:spPr/>
      <dgm:t>
        <a:bodyPr/>
        <a:lstStyle/>
        <a:p>
          <a:pPr rtl="0"/>
          <a:r>
            <a:rPr lang="en-US" sz="1400" dirty="0" err="1" smtClean="0"/>
            <a:t>მასწავლებელთა</a:t>
          </a:r>
          <a:r>
            <a:rPr lang="en-US" sz="1400" dirty="0" smtClean="0"/>
            <a:t> </a:t>
          </a:r>
          <a:r>
            <a:rPr lang="en-US" sz="1400" dirty="0" err="1" smtClean="0"/>
            <a:t>გარკვეული</a:t>
          </a:r>
          <a:r>
            <a:rPr lang="en-US" sz="1400" dirty="0" smtClean="0"/>
            <a:t> </a:t>
          </a:r>
          <a:r>
            <a:rPr lang="en-US" sz="1400" dirty="0" err="1" smtClean="0"/>
            <a:t>რაოდენობა</a:t>
          </a:r>
          <a:r>
            <a:rPr lang="en-US" sz="1400" dirty="0" smtClean="0"/>
            <a:t> </a:t>
          </a:r>
          <a:r>
            <a:rPr lang="en-US" sz="1400" dirty="0" err="1" smtClean="0"/>
            <a:t>ვერ</a:t>
          </a:r>
          <a:r>
            <a:rPr lang="en-US" sz="1400" dirty="0" smtClean="0"/>
            <a:t> </a:t>
          </a:r>
          <a:r>
            <a:rPr lang="en-US" sz="1400" dirty="0" err="1" smtClean="0"/>
            <a:t>აცნო­ბიე­რებს</a:t>
          </a:r>
          <a:r>
            <a:rPr lang="en-US" sz="1400" dirty="0" smtClean="0"/>
            <a:t> </a:t>
          </a:r>
          <a:r>
            <a:rPr lang="en-US" sz="1400" dirty="0" err="1" smtClean="0"/>
            <a:t>ბავშვების</a:t>
          </a:r>
          <a:r>
            <a:rPr lang="en-US" sz="1400" dirty="0" smtClean="0"/>
            <a:t> </a:t>
          </a:r>
          <a:r>
            <a:rPr lang="en-US" sz="1400" dirty="0" err="1" smtClean="0"/>
            <a:t>შფოთვის</a:t>
          </a:r>
          <a:r>
            <a:rPr lang="en-US" sz="1400" dirty="0" smtClean="0"/>
            <a:t> </a:t>
          </a:r>
          <a:r>
            <a:rPr lang="en-US" sz="1400" dirty="0" err="1" smtClean="0"/>
            <a:t>მდგომარეობას</a:t>
          </a:r>
          <a:r>
            <a:rPr lang="en-US" sz="1400" dirty="0" smtClean="0"/>
            <a:t>, </a:t>
          </a:r>
          <a:r>
            <a:rPr lang="en-US" sz="1400" dirty="0" err="1" smtClean="0"/>
            <a:t>რადგან</a:t>
          </a:r>
          <a:r>
            <a:rPr lang="en-US" sz="1400" dirty="0" smtClean="0"/>
            <a:t> </a:t>
          </a:r>
          <a:r>
            <a:rPr lang="en-US" sz="1400" dirty="0" err="1" smtClean="0"/>
            <a:t>მას</a:t>
          </a:r>
          <a:r>
            <a:rPr lang="en-US" sz="1400" dirty="0" smtClean="0"/>
            <a:t> </a:t>
          </a:r>
          <a:r>
            <a:rPr lang="en-US" sz="1400" dirty="0" err="1" smtClean="0"/>
            <a:t>აკლია</a:t>
          </a:r>
          <a:r>
            <a:rPr lang="en-US" sz="1400" dirty="0" smtClean="0"/>
            <a:t> </a:t>
          </a:r>
          <a:r>
            <a:rPr lang="en-US" sz="1400" dirty="0" err="1" smtClean="0"/>
            <a:t>გამომ­ხატ­ველობითი</a:t>
          </a:r>
          <a:r>
            <a:rPr lang="en-US" sz="1400" dirty="0" smtClean="0"/>
            <a:t> </a:t>
          </a:r>
          <a:r>
            <a:rPr lang="en-US" sz="1400" dirty="0" err="1" smtClean="0"/>
            <a:t>მოძრაობები</a:t>
          </a:r>
          <a:r>
            <a:rPr lang="en-US" sz="1400" dirty="0" smtClean="0"/>
            <a:t> (</a:t>
          </a:r>
          <a:r>
            <a:rPr lang="en-US" sz="1400" dirty="0" err="1" smtClean="0"/>
            <a:t>რაც</a:t>
          </a:r>
          <a:r>
            <a:rPr lang="en-US" sz="1400" dirty="0" smtClean="0"/>
            <a:t> </a:t>
          </a:r>
          <a:r>
            <a:rPr lang="en-US" sz="1400" dirty="0" err="1" smtClean="0"/>
            <a:t>ჩვენს</a:t>
          </a:r>
          <a:r>
            <a:rPr lang="en-US" sz="1400" dirty="0" smtClean="0"/>
            <a:t> </a:t>
          </a:r>
          <a:r>
            <a:rPr lang="en-US" sz="1400" dirty="0" err="1" smtClean="0"/>
            <a:t>მიერ</a:t>
          </a:r>
          <a:r>
            <a:rPr lang="en-US" sz="1400" dirty="0" smtClean="0"/>
            <a:t> </a:t>
          </a:r>
          <a:r>
            <a:rPr lang="en-US" sz="1400" dirty="0" err="1" smtClean="0"/>
            <a:t>ჩატა­რე­ბულ­მა</a:t>
          </a:r>
          <a:r>
            <a:rPr lang="en-US" sz="1400" dirty="0" smtClean="0"/>
            <a:t> </a:t>
          </a:r>
          <a:r>
            <a:rPr lang="en-US" sz="1400" dirty="0" err="1" smtClean="0"/>
            <a:t>ექსპერიმენტმა</a:t>
          </a:r>
          <a:r>
            <a:rPr lang="en-US" sz="1400" dirty="0" smtClean="0"/>
            <a:t> </a:t>
          </a:r>
          <a:r>
            <a:rPr lang="en-US" sz="1400" dirty="0" err="1" smtClean="0"/>
            <a:t>ნათლად</a:t>
          </a:r>
          <a:r>
            <a:rPr lang="en-US" sz="1400" dirty="0" smtClean="0"/>
            <a:t> </a:t>
          </a:r>
          <a:r>
            <a:rPr lang="en-US" sz="1400" dirty="0" err="1" smtClean="0"/>
            <a:t>გამოავლინა</a:t>
          </a:r>
          <a:r>
            <a:rPr lang="en-US" sz="1400" dirty="0" smtClean="0"/>
            <a:t>);</a:t>
          </a:r>
          <a:endParaRPr lang="ka-GE" sz="1400" dirty="0"/>
        </a:p>
      </dgm:t>
    </dgm:pt>
    <dgm:pt modelId="{9DCF20EA-451D-44A6-809D-36F3CC6310A7}" type="parTrans" cxnId="{3E3C43D8-7EFE-4E38-AE16-FABCD8E936E5}">
      <dgm:prSet/>
      <dgm:spPr/>
      <dgm:t>
        <a:bodyPr/>
        <a:lstStyle/>
        <a:p>
          <a:endParaRPr lang="ka-GE"/>
        </a:p>
      </dgm:t>
    </dgm:pt>
    <dgm:pt modelId="{43DA2D3D-3E4A-4AAB-A60A-5050AF3D7E19}" type="sibTrans" cxnId="{3E3C43D8-7EFE-4E38-AE16-FABCD8E936E5}">
      <dgm:prSet custT="1"/>
      <dgm:spPr/>
      <dgm:t>
        <a:bodyPr/>
        <a:lstStyle/>
        <a:p>
          <a:endParaRPr lang="ka-GE" sz="1400">
            <a:solidFill>
              <a:schemeClr val="tx1"/>
            </a:solidFill>
          </a:endParaRPr>
        </a:p>
      </dgm:t>
    </dgm:pt>
    <dgm:pt modelId="{D9FA263F-6034-4997-80CC-CB077F1D9C20}">
      <dgm:prSet custT="1"/>
      <dgm:spPr/>
      <dgm:t>
        <a:bodyPr/>
        <a:lstStyle/>
        <a:p>
          <a:pPr rtl="0"/>
          <a:r>
            <a:rPr lang="ka-GE" sz="1400" smtClean="0"/>
            <a:t>მოსწავლის ცოდნის (როგორც მიმდინარე, ასევე შემაჯამებელი) შემოწმების დროს </a:t>
          </a:r>
          <a:r>
            <a:rPr lang="en-US" sz="1400" smtClean="0"/>
            <a:t>თვითონ მასწავლებელი უნდა იყოს მშვიდად, არ უნ­და ღელავდეს, თორემ ბავშვებს გადაეცემათ მასწავლებლის ღელ­ვა და ასეთ სიტუაციაში შეიძლება მოიმატოს ბავშვების შფოთ­ვის დონემ</a:t>
          </a:r>
          <a:r>
            <a:rPr lang="ka-GE" sz="1400" smtClean="0"/>
            <a:t>;</a:t>
          </a:r>
          <a:endParaRPr lang="ka-GE" sz="1400"/>
        </a:p>
      </dgm:t>
    </dgm:pt>
    <dgm:pt modelId="{39DE6A62-7C2D-4A1F-BF00-C05CEBBB2129}" type="parTrans" cxnId="{BDED509C-9EE1-4DD6-8B2D-3CDACDA1059E}">
      <dgm:prSet/>
      <dgm:spPr/>
      <dgm:t>
        <a:bodyPr/>
        <a:lstStyle/>
        <a:p>
          <a:endParaRPr lang="ka-GE"/>
        </a:p>
      </dgm:t>
    </dgm:pt>
    <dgm:pt modelId="{053783A2-43C7-4E9F-BB59-ACA28C7A30C8}" type="sibTrans" cxnId="{BDED509C-9EE1-4DD6-8B2D-3CDACDA1059E}">
      <dgm:prSet custT="1"/>
      <dgm:spPr/>
      <dgm:t>
        <a:bodyPr/>
        <a:lstStyle/>
        <a:p>
          <a:endParaRPr lang="ka-GE" sz="1400">
            <a:solidFill>
              <a:schemeClr val="tx1"/>
            </a:solidFill>
          </a:endParaRPr>
        </a:p>
      </dgm:t>
    </dgm:pt>
    <dgm:pt modelId="{CC44D272-2308-43BD-B07D-887624A4177D}">
      <dgm:prSet custT="1"/>
      <dgm:spPr/>
      <dgm:t>
        <a:bodyPr/>
        <a:lstStyle/>
        <a:p>
          <a:pPr rtl="0"/>
          <a:r>
            <a:rPr lang="en-US" sz="1400" smtClean="0"/>
            <a:t>დიდი მნიშვნელობა აქვს დროის ფაქტორს, რომელიც, ერთი მხრივ, გულისხმობს, რომ ბავშვებმა ზუსტად უნდა იცოდ­ნენ, რომელ დღეს და რომელ გაკვეთილზე უტარდებათ </a:t>
          </a:r>
          <a:r>
            <a:rPr lang="ka-GE" sz="1400" smtClean="0"/>
            <a:t>შემაჯამებელი შეფასება/წერა, </a:t>
          </a:r>
          <a:r>
            <a:rPr lang="en-US" sz="1400" smtClean="0"/>
            <a:t>მეორე მხრივ კი - ჰქონდეთ საშუალება </a:t>
          </a:r>
          <a:r>
            <a:rPr lang="ka-GE" sz="1400" smtClean="0"/>
            <a:t>დავალებების შესასრულებლად </a:t>
          </a:r>
          <a:r>
            <a:rPr lang="en-US" sz="1400" smtClean="0"/>
            <a:t>თავი­სუფლად გაანაწილონ დრო;</a:t>
          </a:r>
          <a:endParaRPr lang="ka-GE" sz="1400"/>
        </a:p>
      </dgm:t>
    </dgm:pt>
    <dgm:pt modelId="{035FBF5A-BB86-4911-86C8-B8793017E824}" type="parTrans" cxnId="{76217321-9929-4A99-9819-90014926C82C}">
      <dgm:prSet/>
      <dgm:spPr/>
      <dgm:t>
        <a:bodyPr/>
        <a:lstStyle/>
        <a:p>
          <a:endParaRPr lang="ka-GE"/>
        </a:p>
      </dgm:t>
    </dgm:pt>
    <dgm:pt modelId="{00A533B8-0535-47C1-BB0F-F1FF1FF2891D}" type="sibTrans" cxnId="{76217321-9929-4A99-9819-90014926C82C}">
      <dgm:prSet custT="1"/>
      <dgm:spPr/>
      <dgm:t>
        <a:bodyPr/>
        <a:lstStyle/>
        <a:p>
          <a:endParaRPr lang="ka-GE" sz="1400">
            <a:solidFill>
              <a:schemeClr val="tx1"/>
            </a:solidFill>
          </a:endParaRPr>
        </a:p>
      </dgm:t>
    </dgm:pt>
    <dgm:pt modelId="{BE3AC2EF-9EA0-4461-8352-D4C869B8FFA7}">
      <dgm:prSet custT="1"/>
      <dgm:spPr/>
      <dgm:t>
        <a:bodyPr/>
        <a:lstStyle/>
        <a:p>
          <a:pPr rtl="0"/>
          <a:r>
            <a:rPr lang="ka-GE" sz="1400" smtClean="0"/>
            <a:t>მნიშვნელოვანია </a:t>
          </a:r>
          <a:r>
            <a:rPr lang="en-US" sz="1400" smtClean="0"/>
            <a:t>კლასში ზოგადად დადებითი, მშვიდი ატმოსფეროს შექმნა </a:t>
          </a:r>
          <a:r>
            <a:rPr lang="ka-GE" sz="1400" smtClean="0"/>
            <a:t>მოსწავლეთა ცოდნის შემოწმების და მათ შორის შემაჯამებელი გამოკითხვის/წერის დროს. გამოკითხული მასწავლებლები </a:t>
          </a:r>
          <a:r>
            <a:rPr lang="en-US" sz="1400" smtClean="0"/>
            <a:t>ამისათვის სხვადასხვა ხერხს გვთავაზობენ. მათ შორის ყველაზე საყურადღებოა მოსწავლეთა დამშვიდება და დარწმუნება, რომ მათ იციან ეს მასალა; </a:t>
          </a:r>
          <a:endParaRPr lang="ka-GE" sz="1400"/>
        </a:p>
      </dgm:t>
    </dgm:pt>
    <dgm:pt modelId="{8EB4DCF2-9BC7-4538-B0D6-B86119BE7C5D}" type="parTrans" cxnId="{3B31CD69-1261-4C83-B2C8-BDF762152CC6}">
      <dgm:prSet/>
      <dgm:spPr/>
      <dgm:t>
        <a:bodyPr/>
        <a:lstStyle/>
        <a:p>
          <a:endParaRPr lang="ka-GE"/>
        </a:p>
      </dgm:t>
    </dgm:pt>
    <dgm:pt modelId="{C6D0E45D-0974-41C6-9312-1DCE9D68B50A}" type="sibTrans" cxnId="{3B31CD69-1261-4C83-B2C8-BDF762152CC6}">
      <dgm:prSet custT="1"/>
      <dgm:spPr/>
      <dgm:t>
        <a:bodyPr/>
        <a:lstStyle/>
        <a:p>
          <a:endParaRPr lang="ka-GE" sz="1400">
            <a:solidFill>
              <a:schemeClr val="tx1"/>
            </a:solidFill>
          </a:endParaRPr>
        </a:p>
      </dgm:t>
    </dgm:pt>
    <dgm:pt modelId="{F1AB3EA0-D2E9-47A4-84DD-D6CD9C114903}">
      <dgm:prSet custT="1"/>
      <dgm:spPr/>
      <dgm:t>
        <a:bodyPr/>
        <a:lstStyle/>
        <a:p>
          <a:pPr rtl="0"/>
          <a:r>
            <a:rPr lang="en-US" sz="1400" smtClean="0"/>
            <a:t>მასწავლებელმა </a:t>
          </a:r>
          <a:r>
            <a:rPr lang="ka-GE" sz="1400" smtClean="0"/>
            <a:t>თავად </a:t>
          </a:r>
          <a:r>
            <a:rPr lang="en-US" sz="1400" smtClean="0"/>
            <a:t>უნდა მოახ­დი­ნოს მოსწავლეთა სტიმულირება. მოსწავლე უნდა გრძნობდეს მასწავლებლის თანადგომას</a:t>
          </a:r>
          <a:r>
            <a:rPr lang="ka-GE" sz="1400" smtClean="0"/>
            <a:t> და ა. შ</a:t>
          </a:r>
          <a:r>
            <a:rPr lang="en-US" sz="1400" smtClean="0"/>
            <a:t>.</a:t>
          </a:r>
          <a:endParaRPr lang="ka-GE" sz="1400"/>
        </a:p>
      </dgm:t>
    </dgm:pt>
    <dgm:pt modelId="{D64F35F1-D6E2-437F-98DD-C9910ABF9418}" type="parTrans" cxnId="{B3A48321-7921-48FC-9333-D9B373F58B88}">
      <dgm:prSet/>
      <dgm:spPr/>
      <dgm:t>
        <a:bodyPr/>
        <a:lstStyle/>
        <a:p>
          <a:endParaRPr lang="ka-GE"/>
        </a:p>
      </dgm:t>
    </dgm:pt>
    <dgm:pt modelId="{CAD8347B-44A5-4AA2-88C6-FF3CE16B20CD}" type="sibTrans" cxnId="{B3A48321-7921-48FC-9333-D9B373F58B88}">
      <dgm:prSet/>
      <dgm:spPr/>
      <dgm:t>
        <a:bodyPr/>
        <a:lstStyle/>
        <a:p>
          <a:endParaRPr lang="ka-GE"/>
        </a:p>
      </dgm:t>
    </dgm:pt>
    <dgm:pt modelId="{C4F144E5-D625-472A-81FA-EAA45E1A55B9}" type="pres">
      <dgm:prSet presAssocID="{6EA6C8D7-FE50-4C27-9997-D7AEBE0DB9F4}" presName="outerComposite" presStyleCnt="0">
        <dgm:presLayoutVars>
          <dgm:chMax val="5"/>
          <dgm:dir/>
          <dgm:resizeHandles val="exact"/>
        </dgm:presLayoutVars>
      </dgm:prSet>
      <dgm:spPr/>
      <dgm:t>
        <a:bodyPr/>
        <a:lstStyle/>
        <a:p>
          <a:endParaRPr lang="ka-GE"/>
        </a:p>
      </dgm:t>
    </dgm:pt>
    <dgm:pt modelId="{575B1512-4EC2-466C-964A-125640566483}" type="pres">
      <dgm:prSet presAssocID="{6EA6C8D7-FE50-4C27-9997-D7AEBE0DB9F4}" presName="dummyMaxCanvas" presStyleCnt="0">
        <dgm:presLayoutVars/>
      </dgm:prSet>
      <dgm:spPr/>
    </dgm:pt>
    <dgm:pt modelId="{030EA1AD-BD2C-42EB-8040-E60B609E1A0A}" type="pres">
      <dgm:prSet presAssocID="{6EA6C8D7-FE50-4C27-9997-D7AEBE0DB9F4}" presName="FiveNodes_1" presStyleLbl="node1" presStyleIdx="0" presStyleCnt="5">
        <dgm:presLayoutVars>
          <dgm:bulletEnabled val="1"/>
        </dgm:presLayoutVars>
      </dgm:prSet>
      <dgm:spPr/>
      <dgm:t>
        <a:bodyPr/>
        <a:lstStyle/>
        <a:p>
          <a:endParaRPr lang="ka-GE"/>
        </a:p>
      </dgm:t>
    </dgm:pt>
    <dgm:pt modelId="{DCE7CF64-64AE-4C64-A838-7D96E27D4E99}" type="pres">
      <dgm:prSet presAssocID="{6EA6C8D7-FE50-4C27-9997-D7AEBE0DB9F4}" presName="FiveNodes_2" presStyleLbl="node1" presStyleIdx="1" presStyleCnt="5">
        <dgm:presLayoutVars>
          <dgm:bulletEnabled val="1"/>
        </dgm:presLayoutVars>
      </dgm:prSet>
      <dgm:spPr/>
      <dgm:t>
        <a:bodyPr/>
        <a:lstStyle/>
        <a:p>
          <a:endParaRPr lang="ka-GE"/>
        </a:p>
      </dgm:t>
    </dgm:pt>
    <dgm:pt modelId="{A2F72B85-7AC1-4FD6-91B6-14BAC54D0AA2}" type="pres">
      <dgm:prSet presAssocID="{6EA6C8D7-FE50-4C27-9997-D7AEBE0DB9F4}" presName="FiveNodes_3" presStyleLbl="node1" presStyleIdx="2" presStyleCnt="5">
        <dgm:presLayoutVars>
          <dgm:bulletEnabled val="1"/>
        </dgm:presLayoutVars>
      </dgm:prSet>
      <dgm:spPr/>
      <dgm:t>
        <a:bodyPr/>
        <a:lstStyle/>
        <a:p>
          <a:endParaRPr lang="ka-GE"/>
        </a:p>
      </dgm:t>
    </dgm:pt>
    <dgm:pt modelId="{7BD3391D-C121-4A52-972E-BE2428AAE02C}" type="pres">
      <dgm:prSet presAssocID="{6EA6C8D7-FE50-4C27-9997-D7AEBE0DB9F4}" presName="FiveNodes_4" presStyleLbl="node1" presStyleIdx="3" presStyleCnt="5">
        <dgm:presLayoutVars>
          <dgm:bulletEnabled val="1"/>
        </dgm:presLayoutVars>
      </dgm:prSet>
      <dgm:spPr/>
      <dgm:t>
        <a:bodyPr/>
        <a:lstStyle/>
        <a:p>
          <a:endParaRPr lang="ka-GE"/>
        </a:p>
      </dgm:t>
    </dgm:pt>
    <dgm:pt modelId="{1B6D0DEF-D5B1-4603-BBA7-42EE481ECABE}" type="pres">
      <dgm:prSet presAssocID="{6EA6C8D7-FE50-4C27-9997-D7AEBE0DB9F4}" presName="FiveNodes_5" presStyleLbl="node1" presStyleIdx="4" presStyleCnt="5">
        <dgm:presLayoutVars>
          <dgm:bulletEnabled val="1"/>
        </dgm:presLayoutVars>
      </dgm:prSet>
      <dgm:spPr/>
      <dgm:t>
        <a:bodyPr/>
        <a:lstStyle/>
        <a:p>
          <a:endParaRPr lang="ka-GE"/>
        </a:p>
      </dgm:t>
    </dgm:pt>
    <dgm:pt modelId="{38DB7623-36CD-40D7-939C-C712D2E95ABA}" type="pres">
      <dgm:prSet presAssocID="{6EA6C8D7-FE50-4C27-9997-D7AEBE0DB9F4}" presName="FiveConn_1-2" presStyleLbl="fgAccFollowNode1" presStyleIdx="0" presStyleCnt="4">
        <dgm:presLayoutVars>
          <dgm:bulletEnabled val="1"/>
        </dgm:presLayoutVars>
      </dgm:prSet>
      <dgm:spPr/>
      <dgm:t>
        <a:bodyPr/>
        <a:lstStyle/>
        <a:p>
          <a:endParaRPr lang="ka-GE"/>
        </a:p>
      </dgm:t>
    </dgm:pt>
    <dgm:pt modelId="{FA1D2159-9F49-4D47-A415-C0E49FB9311C}" type="pres">
      <dgm:prSet presAssocID="{6EA6C8D7-FE50-4C27-9997-D7AEBE0DB9F4}" presName="FiveConn_2-3" presStyleLbl="fgAccFollowNode1" presStyleIdx="1" presStyleCnt="4">
        <dgm:presLayoutVars>
          <dgm:bulletEnabled val="1"/>
        </dgm:presLayoutVars>
      </dgm:prSet>
      <dgm:spPr/>
      <dgm:t>
        <a:bodyPr/>
        <a:lstStyle/>
        <a:p>
          <a:endParaRPr lang="ka-GE"/>
        </a:p>
      </dgm:t>
    </dgm:pt>
    <dgm:pt modelId="{10F49DFD-1726-4BCD-9A16-C0B70D9CCBA0}" type="pres">
      <dgm:prSet presAssocID="{6EA6C8D7-FE50-4C27-9997-D7AEBE0DB9F4}" presName="FiveConn_3-4" presStyleLbl="fgAccFollowNode1" presStyleIdx="2" presStyleCnt="4">
        <dgm:presLayoutVars>
          <dgm:bulletEnabled val="1"/>
        </dgm:presLayoutVars>
      </dgm:prSet>
      <dgm:spPr/>
      <dgm:t>
        <a:bodyPr/>
        <a:lstStyle/>
        <a:p>
          <a:endParaRPr lang="ka-GE"/>
        </a:p>
      </dgm:t>
    </dgm:pt>
    <dgm:pt modelId="{3EECD516-865E-4A5A-9C40-328E8F4FD03E}" type="pres">
      <dgm:prSet presAssocID="{6EA6C8D7-FE50-4C27-9997-D7AEBE0DB9F4}" presName="FiveConn_4-5" presStyleLbl="fgAccFollowNode1" presStyleIdx="3" presStyleCnt="4">
        <dgm:presLayoutVars>
          <dgm:bulletEnabled val="1"/>
        </dgm:presLayoutVars>
      </dgm:prSet>
      <dgm:spPr/>
      <dgm:t>
        <a:bodyPr/>
        <a:lstStyle/>
        <a:p>
          <a:endParaRPr lang="ka-GE"/>
        </a:p>
      </dgm:t>
    </dgm:pt>
    <dgm:pt modelId="{AE281149-407C-497F-BB3A-14AAF4E3FAAF}" type="pres">
      <dgm:prSet presAssocID="{6EA6C8D7-FE50-4C27-9997-D7AEBE0DB9F4}" presName="FiveNodes_1_text" presStyleLbl="node1" presStyleIdx="4" presStyleCnt="5">
        <dgm:presLayoutVars>
          <dgm:bulletEnabled val="1"/>
        </dgm:presLayoutVars>
      </dgm:prSet>
      <dgm:spPr/>
      <dgm:t>
        <a:bodyPr/>
        <a:lstStyle/>
        <a:p>
          <a:endParaRPr lang="ka-GE"/>
        </a:p>
      </dgm:t>
    </dgm:pt>
    <dgm:pt modelId="{B39441F0-76E4-4EDC-BEC1-C2B46D5069B8}" type="pres">
      <dgm:prSet presAssocID="{6EA6C8D7-FE50-4C27-9997-D7AEBE0DB9F4}" presName="FiveNodes_2_text" presStyleLbl="node1" presStyleIdx="4" presStyleCnt="5">
        <dgm:presLayoutVars>
          <dgm:bulletEnabled val="1"/>
        </dgm:presLayoutVars>
      </dgm:prSet>
      <dgm:spPr/>
      <dgm:t>
        <a:bodyPr/>
        <a:lstStyle/>
        <a:p>
          <a:endParaRPr lang="ka-GE"/>
        </a:p>
      </dgm:t>
    </dgm:pt>
    <dgm:pt modelId="{AFCF3F1C-F7DA-4EAC-8660-6004ED50F5B1}" type="pres">
      <dgm:prSet presAssocID="{6EA6C8D7-FE50-4C27-9997-D7AEBE0DB9F4}" presName="FiveNodes_3_text" presStyleLbl="node1" presStyleIdx="4" presStyleCnt="5">
        <dgm:presLayoutVars>
          <dgm:bulletEnabled val="1"/>
        </dgm:presLayoutVars>
      </dgm:prSet>
      <dgm:spPr/>
      <dgm:t>
        <a:bodyPr/>
        <a:lstStyle/>
        <a:p>
          <a:endParaRPr lang="ka-GE"/>
        </a:p>
      </dgm:t>
    </dgm:pt>
    <dgm:pt modelId="{F1EC8A06-94C3-4CB1-9D67-54C4FE750C1B}" type="pres">
      <dgm:prSet presAssocID="{6EA6C8D7-FE50-4C27-9997-D7AEBE0DB9F4}" presName="FiveNodes_4_text" presStyleLbl="node1" presStyleIdx="4" presStyleCnt="5">
        <dgm:presLayoutVars>
          <dgm:bulletEnabled val="1"/>
        </dgm:presLayoutVars>
      </dgm:prSet>
      <dgm:spPr/>
      <dgm:t>
        <a:bodyPr/>
        <a:lstStyle/>
        <a:p>
          <a:endParaRPr lang="ka-GE"/>
        </a:p>
      </dgm:t>
    </dgm:pt>
    <dgm:pt modelId="{AADF1402-2D96-4C0C-B4F6-A47577928D3D}" type="pres">
      <dgm:prSet presAssocID="{6EA6C8D7-FE50-4C27-9997-D7AEBE0DB9F4}" presName="FiveNodes_5_text" presStyleLbl="node1" presStyleIdx="4" presStyleCnt="5">
        <dgm:presLayoutVars>
          <dgm:bulletEnabled val="1"/>
        </dgm:presLayoutVars>
      </dgm:prSet>
      <dgm:spPr/>
      <dgm:t>
        <a:bodyPr/>
        <a:lstStyle/>
        <a:p>
          <a:endParaRPr lang="ka-GE"/>
        </a:p>
      </dgm:t>
    </dgm:pt>
  </dgm:ptLst>
  <dgm:cxnLst>
    <dgm:cxn modelId="{7AD64CBA-4B00-4F68-B050-CE9C1B856222}" type="presOf" srcId="{F1AB3EA0-D2E9-47A4-84DD-D6CD9C114903}" destId="{AADF1402-2D96-4C0C-B4F6-A47577928D3D}" srcOrd="1" destOrd="0" presId="urn:microsoft.com/office/officeart/2005/8/layout/vProcess5"/>
    <dgm:cxn modelId="{5BE02E8E-08B1-413C-AF43-7C6D1C11ACB9}" type="presOf" srcId="{F1AB3EA0-D2E9-47A4-84DD-D6CD9C114903}" destId="{1B6D0DEF-D5B1-4603-BBA7-42EE481ECABE}" srcOrd="0" destOrd="0" presId="urn:microsoft.com/office/officeart/2005/8/layout/vProcess5"/>
    <dgm:cxn modelId="{AF5513A5-8F95-4204-8F5D-C7D6D0073AB5}" type="presOf" srcId="{D9FA263F-6034-4997-80CC-CB077F1D9C20}" destId="{B39441F0-76E4-4EDC-BEC1-C2B46D5069B8}" srcOrd="1" destOrd="0" presId="urn:microsoft.com/office/officeart/2005/8/layout/vProcess5"/>
    <dgm:cxn modelId="{6E8D4958-2C21-4FB3-BF77-10BF548F68D6}" type="presOf" srcId="{BE3AC2EF-9EA0-4461-8352-D4C869B8FFA7}" destId="{F1EC8A06-94C3-4CB1-9D67-54C4FE750C1B}" srcOrd="1" destOrd="0" presId="urn:microsoft.com/office/officeart/2005/8/layout/vProcess5"/>
    <dgm:cxn modelId="{279EDCB1-16DC-414A-AE9A-F4D88CD7107F}" type="presOf" srcId="{053783A2-43C7-4E9F-BB59-ACA28C7A30C8}" destId="{FA1D2159-9F49-4D47-A415-C0E49FB9311C}" srcOrd="0" destOrd="0" presId="urn:microsoft.com/office/officeart/2005/8/layout/vProcess5"/>
    <dgm:cxn modelId="{905C1341-BF6F-4B1D-884A-1B75415D4B5C}" type="presOf" srcId="{43DA2D3D-3E4A-4AAB-A60A-5050AF3D7E19}" destId="{38DB7623-36CD-40D7-939C-C712D2E95ABA}" srcOrd="0" destOrd="0" presId="urn:microsoft.com/office/officeart/2005/8/layout/vProcess5"/>
    <dgm:cxn modelId="{8BAF27FA-CD69-446F-B33D-DF3C7FC71DCB}" type="presOf" srcId="{CC44D272-2308-43BD-B07D-887624A4177D}" destId="{A2F72B85-7AC1-4FD6-91B6-14BAC54D0AA2}" srcOrd="0" destOrd="0" presId="urn:microsoft.com/office/officeart/2005/8/layout/vProcess5"/>
    <dgm:cxn modelId="{16A51303-4997-4F4D-9A84-5F72819E604E}" type="presOf" srcId="{7AE01A9D-D83D-4B07-9AE7-BE8566CB3AFA}" destId="{030EA1AD-BD2C-42EB-8040-E60B609E1A0A}" srcOrd="0" destOrd="0" presId="urn:microsoft.com/office/officeart/2005/8/layout/vProcess5"/>
    <dgm:cxn modelId="{3B31CD69-1261-4C83-B2C8-BDF762152CC6}" srcId="{6EA6C8D7-FE50-4C27-9997-D7AEBE0DB9F4}" destId="{BE3AC2EF-9EA0-4461-8352-D4C869B8FFA7}" srcOrd="3" destOrd="0" parTransId="{8EB4DCF2-9BC7-4538-B0D6-B86119BE7C5D}" sibTransId="{C6D0E45D-0974-41C6-9312-1DCE9D68B50A}"/>
    <dgm:cxn modelId="{76217321-9929-4A99-9819-90014926C82C}" srcId="{6EA6C8D7-FE50-4C27-9997-D7AEBE0DB9F4}" destId="{CC44D272-2308-43BD-B07D-887624A4177D}" srcOrd="2" destOrd="0" parTransId="{035FBF5A-BB86-4911-86C8-B8793017E824}" sibTransId="{00A533B8-0535-47C1-BB0F-F1FF1FF2891D}"/>
    <dgm:cxn modelId="{B3A48321-7921-48FC-9333-D9B373F58B88}" srcId="{6EA6C8D7-FE50-4C27-9997-D7AEBE0DB9F4}" destId="{F1AB3EA0-D2E9-47A4-84DD-D6CD9C114903}" srcOrd="4" destOrd="0" parTransId="{D64F35F1-D6E2-437F-98DD-C9910ABF9418}" sibTransId="{CAD8347B-44A5-4AA2-88C6-FF3CE16B20CD}"/>
    <dgm:cxn modelId="{3439C12D-78F3-4B0A-8C36-F4A041D67F95}" type="presOf" srcId="{00A533B8-0535-47C1-BB0F-F1FF1FF2891D}" destId="{10F49DFD-1726-4BCD-9A16-C0B70D9CCBA0}" srcOrd="0" destOrd="0" presId="urn:microsoft.com/office/officeart/2005/8/layout/vProcess5"/>
    <dgm:cxn modelId="{25149A26-5313-4C98-937D-EB0CF231F813}" type="presOf" srcId="{CC44D272-2308-43BD-B07D-887624A4177D}" destId="{AFCF3F1C-F7DA-4EAC-8660-6004ED50F5B1}" srcOrd="1" destOrd="0" presId="urn:microsoft.com/office/officeart/2005/8/layout/vProcess5"/>
    <dgm:cxn modelId="{5992F633-080C-4BCB-A719-A901F063017E}" type="presOf" srcId="{6EA6C8D7-FE50-4C27-9997-D7AEBE0DB9F4}" destId="{C4F144E5-D625-472A-81FA-EAA45E1A55B9}" srcOrd="0" destOrd="0" presId="urn:microsoft.com/office/officeart/2005/8/layout/vProcess5"/>
    <dgm:cxn modelId="{BDED509C-9EE1-4DD6-8B2D-3CDACDA1059E}" srcId="{6EA6C8D7-FE50-4C27-9997-D7AEBE0DB9F4}" destId="{D9FA263F-6034-4997-80CC-CB077F1D9C20}" srcOrd="1" destOrd="0" parTransId="{39DE6A62-7C2D-4A1F-BF00-C05CEBBB2129}" sibTransId="{053783A2-43C7-4E9F-BB59-ACA28C7A30C8}"/>
    <dgm:cxn modelId="{7DD6EF0C-5DE8-49CE-8B7E-62C604A02265}" type="presOf" srcId="{C6D0E45D-0974-41C6-9312-1DCE9D68B50A}" destId="{3EECD516-865E-4A5A-9C40-328E8F4FD03E}" srcOrd="0" destOrd="0" presId="urn:microsoft.com/office/officeart/2005/8/layout/vProcess5"/>
    <dgm:cxn modelId="{8AC52EE6-24B1-47D0-89A7-5305A8184662}" type="presOf" srcId="{7AE01A9D-D83D-4B07-9AE7-BE8566CB3AFA}" destId="{AE281149-407C-497F-BB3A-14AAF4E3FAAF}" srcOrd="1" destOrd="0" presId="urn:microsoft.com/office/officeart/2005/8/layout/vProcess5"/>
    <dgm:cxn modelId="{C132D961-D2E0-458C-96B0-74C93CB83C33}" type="presOf" srcId="{D9FA263F-6034-4997-80CC-CB077F1D9C20}" destId="{DCE7CF64-64AE-4C64-A838-7D96E27D4E99}" srcOrd="0" destOrd="0" presId="urn:microsoft.com/office/officeart/2005/8/layout/vProcess5"/>
    <dgm:cxn modelId="{1578C729-3F71-4BB3-A783-CE334E38A8FC}" type="presOf" srcId="{BE3AC2EF-9EA0-4461-8352-D4C869B8FFA7}" destId="{7BD3391D-C121-4A52-972E-BE2428AAE02C}" srcOrd="0" destOrd="0" presId="urn:microsoft.com/office/officeart/2005/8/layout/vProcess5"/>
    <dgm:cxn modelId="{3E3C43D8-7EFE-4E38-AE16-FABCD8E936E5}" srcId="{6EA6C8D7-FE50-4C27-9997-D7AEBE0DB9F4}" destId="{7AE01A9D-D83D-4B07-9AE7-BE8566CB3AFA}" srcOrd="0" destOrd="0" parTransId="{9DCF20EA-451D-44A6-809D-36F3CC6310A7}" sibTransId="{43DA2D3D-3E4A-4AAB-A60A-5050AF3D7E19}"/>
    <dgm:cxn modelId="{AC8393DC-BFEF-4B0C-B946-1A0B0E7E18D8}" type="presParOf" srcId="{C4F144E5-D625-472A-81FA-EAA45E1A55B9}" destId="{575B1512-4EC2-466C-964A-125640566483}" srcOrd="0" destOrd="0" presId="urn:microsoft.com/office/officeart/2005/8/layout/vProcess5"/>
    <dgm:cxn modelId="{BDC3C94A-6787-43B7-8DED-48D7C07C489F}" type="presParOf" srcId="{C4F144E5-D625-472A-81FA-EAA45E1A55B9}" destId="{030EA1AD-BD2C-42EB-8040-E60B609E1A0A}" srcOrd="1" destOrd="0" presId="urn:microsoft.com/office/officeart/2005/8/layout/vProcess5"/>
    <dgm:cxn modelId="{FB822AA4-AED1-4C9C-9D45-6853214A41BF}" type="presParOf" srcId="{C4F144E5-D625-472A-81FA-EAA45E1A55B9}" destId="{DCE7CF64-64AE-4C64-A838-7D96E27D4E99}" srcOrd="2" destOrd="0" presId="urn:microsoft.com/office/officeart/2005/8/layout/vProcess5"/>
    <dgm:cxn modelId="{D51DE345-634B-4DBE-9B6B-A52E446653AE}" type="presParOf" srcId="{C4F144E5-D625-472A-81FA-EAA45E1A55B9}" destId="{A2F72B85-7AC1-4FD6-91B6-14BAC54D0AA2}" srcOrd="3" destOrd="0" presId="urn:microsoft.com/office/officeart/2005/8/layout/vProcess5"/>
    <dgm:cxn modelId="{C5D7DB5F-FEEF-4F05-A248-4A48B7BD63DD}" type="presParOf" srcId="{C4F144E5-D625-472A-81FA-EAA45E1A55B9}" destId="{7BD3391D-C121-4A52-972E-BE2428AAE02C}" srcOrd="4" destOrd="0" presId="urn:microsoft.com/office/officeart/2005/8/layout/vProcess5"/>
    <dgm:cxn modelId="{220F9ED3-B8FE-4D2F-9E65-33F2A37391CE}" type="presParOf" srcId="{C4F144E5-D625-472A-81FA-EAA45E1A55B9}" destId="{1B6D0DEF-D5B1-4603-BBA7-42EE481ECABE}" srcOrd="5" destOrd="0" presId="urn:microsoft.com/office/officeart/2005/8/layout/vProcess5"/>
    <dgm:cxn modelId="{4289C217-BF3F-483B-B3F5-246631D2B32E}" type="presParOf" srcId="{C4F144E5-D625-472A-81FA-EAA45E1A55B9}" destId="{38DB7623-36CD-40D7-939C-C712D2E95ABA}" srcOrd="6" destOrd="0" presId="urn:microsoft.com/office/officeart/2005/8/layout/vProcess5"/>
    <dgm:cxn modelId="{A30D3F2A-8AAE-450E-B25B-9A7506D9340D}" type="presParOf" srcId="{C4F144E5-D625-472A-81FA-EAA45E1A55B9}" destId="{FA1D2159-9F49-4D47-A415-C0E49FB9311C}" srcOrd="7" destOrd="0" presId="urn:microsoft.com/office/officeart/2005/8/layout/vProcess5"/>
    <dgm:cxn modelId="{C3EDB6A0-16EF-4704-A49A-1DB8FC97A5F8}" type="presParOf" srcId="{C4F144E5-D625-472A-81FA-EAA45E1A55B9}" destId="{10F49DFD-1726-4BCD-9A16-C0B70D9CCBA0}" srcOrd="8" destOrd="0" presId="urn:microsoft.com/office/officeart/2005/8/layout/vProcess5"/>
    <dgm:cxn modelId="{8B9816FB-F742-4A0B-B5F4-32C2AB72B36A}" type="presParOf" srcId="{C4F144E5-D625-472A-81FA-EAA45E1A55B9}" destId="{3EECD516-865E-4A5A-9C40-328E8F4FD03E}" srcOrd="9" destOrd="0" presId="urn:microsoft.com/office/officeart/2005/8/layout/vProcess5"/>
    <dgm:cxn modelId="{3A5A7493-AE26-4D1D-B277-FF1B49C7F4A6}" type="presParOf" srcId="{C4F144E5-D625-472A-81FA-EAA45E1A55B9}" destId="{AE281149-407C-497F-BB3A-14AAF4E3FAAF}" srcOrd="10" destOrd="0" presId="urn:microsoft.com/office/officeart/2005/8/layout/vProcess5"/>
    <dgm:cxn modelId="{ADB68420-F8C6-4117-873E-1090D4A37A82}" type="presParOf" srcId="{C4F144E5-D625-472A-81FA-EAA45E1A55B9}" destId="{B39441F0-76E4-4EDC-BEC1-C2B46D5069B8}" srcOrd="11" destOrd="0" presId="urn:microsoft.com/office/officeart/2005/8/layout/vProcess5"/>
    <dgm:cxn modelId="{D1589738-D794-40C6-A421-D2816A82C633}" type="presParOf" srcId="{C4F144E5-D625-472A-81FA-EAA45E1A55B9}" destId="{AFCF3F1C-F7DA-4EAC-8660-6004ED50F5B1}" srcOrd="12" destOrd="0" presId="urn:microsoft.com/office/officeart/2005/8/layout/vProcess5"/>
    <dgm:cxn modelId="{8C55EECD-3C38-4487-853E-3E1A0D51CFBA}" type="presParOf" srcId="{C4F144E5-D625-472A-81FA-EAA45E1A55B9}" destId="{F1EC8A06-94C3-4CB1-9D67-54C4FE750C1B}" srcOrd="13" destOrd="0" presId="urn:microsoft.com/office/officeart/2005/8/layout/vProcess5"/>
    <dgm:cxn modelId="{1D93E76B-6AA8-44E7-9000-F20263C5695C}" type="presParOf" srcId="{C4F144E5-D625-472A-81FA-EAA45E1A55B9}" destId="{AADF1402-2D96-4C0C-B4F6-A47577928D3D}"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17368F0-05AD-4118-A0A2-BFB61BD7FC3B}" type="doc">
      <dgm:prSet loTypeId="urn:microsoft.com/office/officeart/2011/layout/CircleProcess" loCatId="process" qsTypeId="urn:microsoft.com/office/officeart/2005/8/quickstyle/simple1" qsCatId="simple" csTypeId="urn:microsoft.com/office/officeart/2005/8/colors/accent3_2" csCatId="accent3" phldr="1"/>
      <dgm:spPr/>
      <dgm:t>
        <a:bodyPr/>
        <a:lstStyle/>
        <a:p>
          <a:endParaRPr lang="ka-GE"/>
        </a:p>
      </dgm:t>
    </dgm:pt>
    <dgm:pt modelId="{8B4362BC-D31C-45C9-8E06-49045E6BC1D1}">
      <dgm:prSet custT="1"/>
      <dgm:spPr/>
      <dgm:t>
        <a:bodyPr/>
        <a:lstStyle/>
        <a:p>
          <a:pPr rtl="0"/>
          <a:r>
            <a:rPr lang="en-US" sz="1400" dirty="0" err="1" smtClean="0"/>
            <a:t>შეფასება</a:t>
          </a:r>
          <a:r>
            <a:rPr lang="en-US" sz="1400" dirty="0" smtClean="0"/>
            <a:t> </a:t>
          </a:r>
          <a:r>
            <a:rPr lang="en-US" sz="1400" dirty="0" err="1" smtClean="0"/>
            <a:t>წარმოადგენს</a:t>
          </a:r>
          <a:r>
            <a:rPr lang="en-US" sz="1400" dirty="0" smtClean="0"/>
            <a:t> </a:t>
          </a:r>
          <a:r>
            <a:rPr lang="en-US" sz="1400" dirty="0" err="1" smtClean="0"/>
            <a:t>სასწავ­ლო</a:t>
          </a:r>
          <a:r>
            <a:rPr lang="en-US" sz="1400" dirty="0" smtClean="0"/>
            <a:t> </a:t>
          </a:r>
          <a:r>
            <a:rPr lang="en-US" sz="1400" dirty="0" err="1" smtClean="0"/>
            <a:t>მოქმედების</a:t>
          </a:r>
          <a:r>
            <a:rPr lang="en-US" sz="1400" dirty="0" smtClean="0"/>
            <a:t> </a:t>
          </a:r>
          <a:r>
            <a:rPr lang="en-US" sz="1400" dirty="0" err="1" smtClean="0"/>
            <a:t>შედეგის</a:t>
          </a:r>
          <a:r>
            <a:rPr lang="en-US" sz="1400" dirty="0" smtClean="0"/>
            <a:t> </a:t>
          </a:r>
          <a:r>
            <a:rPr lang="en-US" sz="1400" dirty="0" err="1" smtClean="0"/>
            <a:t>ან</a:t>
          </a:r>
          <a:r>
            <a:rPr lang="en-US" sz="1400" dirty="0" smtClean="0"/>
            <a:t> </a:t>
          </a:r>
          <a:r>
            <a:rPr lang="en-US" sz="1400" dirty="0" err="1" smtClean="0"/>
            <a:t>თვით</a:t>
          </a:r>
          <a:r>
            <a:rPr lang="en-US" sz="1400" dirty="0" smtClean="0"/>
            <a:t> </a:t>
          </a:r>
          <a:r>
            <a:rPr lang="en-US" sz="1400" dirty="0" err="1" smtClean="0"/>
            <a:t>სასწავლო</a:t>
          </a:r>
          <a:r>
            <a:rPr lang="en-US" sz="1400" dirty="0" smtClean="0"/>
            <a:t> </a:t>
          </a:r>
          <a:r>
            <a:rPr lang="en-US" sz="1400" dirty="0" err="1" smtClean="0"/>
            <a:t>აქტივობის</a:t>
          </a:r>
          <a:r>
            <a:rPr lang="en-US" sz="1400" dirty="0" smtClean="0"/>
            <a:t> </a:t>
          </a:r>
          <a:r>
            <a:rPr lang="en-US" sz="1400" dirty="0" err="1" smtClean="0"/>
            <a:t>შეფარ­დებას</a:t>
          </a:r>
          <a:r>
            <a:rPr lang="en-US" sz="1400" dirty="0" smtClean="0"/>
            <a:t> </a:t>
          </a:r>
          <a:r>
            <a:rPr lang="en-US" sz="1400" dirty="0" err="1" smtClean="0"/>
            <a:t>წინასწარ</a:t>
          </a:r>
          <a:r>
            <a:rPr lang="en-US" sz="1400" dirty="0" smtClean="0"/>
            <a:t> </a:t>
          </a:r>
          <a:r>
            <a:rPr lang="en-US" sz="1400" dirty="0" err="1" smtClean="0"/>
            <a:t>მოცემულ</a:t>
          </a:r>
          <a:r>
            <a:rPr lang="en-US" sz="1400" dirty="0" smtClean="0"/>
            <a:t> </a:t>
          </a:r>
          <a:r>
            <a:rPr lang="en-US" sz="1400" dirty="0" err="1" smtClean="0"/>
            <a:t>ეტალონებთან</a:t>
          </a:r>
          <a:r>
            <a:rPr lang="ka-GE" sz="1400" dirty="0" smtClean="0"/>
            <a:t>;</a:t>
          </a:r>
          <a:endParaRPr lang="ka-GE" sz="1400" dirty="0"/>
        </a:p>
      </dgm:t>
    </dgm:pt>
    <dgm:pt modelId="{DDA0F611-937B-474D-A3D0-F8F3A2DAD75A}" type="parTrans" cxnId="{D00595EE-C615-455E-8DF6-EB8BE069D23D}">
      <dgm:prSet/>
      <dgm:spPr/>
      <dgm:t>
        <a:bodyPr/>
        <a:lstStyle/>
        <a:p>
          <a:endParaRPr lang="ka-GE"/>
        </a:p>
      </dgm:t>
    </dgm:pt>
    <dgm:pt modelId="{6124577D-C364-410A-8940-A2EFAB915080}" type="sibTrans" cxnId="{D00595EE-C615-455E-8DF6-EB8BE069D23D}">
      <dgm:prSet/>
      <dgm:spPr/>
      <dgm:t>
        <a:bodyPr/>
        <a:lstStyle/>
        <a:p>
          <a:endParaRPr lang="ka-GE"/>
        </a:p>
      </dgm:t>
    </dgm:pt>
    <dgm:pt modelId="{D8C1B1FA-C7FE-4638-B71F-720DFF7D9646}">
      <dgm:prSet custT="1"/>
      <dgm:spPr/>
      <dgm:t>
        <a:bodyPr/>
        <a:lstStyle/>
        <a:p>
          <a:pPr rtl="0"/>
          <a:r>
            <a:rPr lang="ka-GE" sz="1400" dirty="0" smtClean="0"/>
            <a:t>შეფასება </a:t>
          </a:r>
          <a:r>
            <a:rPr lang="en-US" sz="1400" dirty="0" err="1" smtClean="0"/>
            <a:t>წარმოად­გენს</a:t>
          </a:r>
          <a:r>
            <a:rPr lang="en-US" sz="1400" dirty="0" smtClean="0"/>
            <a:t> </a:t>
          </a:r>
          <a:r>
            <a:rPr lang="en-US" sz="1400" dirty="0" err="1" smtClean="0"/>
            <a:t>სასწავლო</a:t>
          </a:r>
          <a:r>
            <a:rPr lang="en-US" sz="1400" dirty="0" smtClean="0"/>
            <a:t> </a:t>
          </a:r>
          <a:r>
            <a:rPr lang="en-US" sz="1400" dirty="0" err="1" smtClean="0"/>
            <a:t>აქტივობის</a:t>
          </a:r>
          <a:r>
            <a:rPr lang="en-US" sz="1400" dirty="0" smtClean="0"/>
            <a:t> </a:t>
          </a:r>
          <a:r>
            <a:rPr lang="en-US" sz="1400" dirty="0" err="1" smtClean="0"/>
            <a:t>შედეგების</a:t>
          </a:r>
          <a:r>
            <a:rPr lang="en-US" sz="1400" dirty="0" smtClean="0"/>
            <a:t>, </a:t>
          </a:r>
          <a:r>
            <a:rPr lang="en-US" sz="1400" dirty="0" err="1" smtClean="0"/>
            <a:t>მისი</a:t>
          </a:r>
          <a:r>
            <a:rPr lang="en-US" sz="1400" dirty="0" smtClean="0"/>
            <a:t> </a:t>
          </a:r>
          <a:r>
            <a:rPr lang="en-US" sz="1400" dirty="0" err="1" smtClean="0"/>
            <a:t>მსვლე­ლო­ბის</a:t>
          </a:r>
          <a:r>
            <a:rPr lang="en-US" sz="1400" dirty="0" smtClean="0"/>
            <a:t> </a:t>
          </a:r>
          <a:r>
            <a:rPr lang="en-US" sz="1400" dirty="0" err="1" smtClean="0"/>
            <a:t>მოცემულ</a:t>
          </a:r>
          <a:r>
            <a:rPr lang="en-US" sz="1400" dirty="0" smtClean="0"/>
            <a:t> </a:t>
          </a:r>
          <a:r>
            <a:rPr lang="en-US" sz="1400" dirty="0" err="1" smtClean="0"/>
            <a:t>ეტალონებთან</a:t>
          </a:r>
          <a:r>
            <a:rPr lang="en-US" sz="1400" dirty="0" smtClean="0"/>
            <a:t> </a:t>
          </a:r>
          <a:r>
            <a:rPr lang="en-US" sz="1400" dirty="0" err="1" smtClean="0"/>
            <a:t>თანხვედრის</a:t>
          </a:r>
          <a:r>
            <a:rPr lang="en-US" sz="1400" dirty="0" smtClean="0"/>
            <a:t> </a:t>
          </a:r>
          <a:r>
            <a:rPr lang="en-US" sz="1400" dirty="0" err="1" smtClean="0"/>
            <a:t>ან</a:t>
          </a:r>
          <a:r>
            <a:rPr lang="en-US" sz="1400" dirty="0" smtClean="0"/>
            <a:t> </a:t>
          </a:r>
          <a:r>
            <a:rPr lang="en-US" sz="1400" dirty="0" err="1" smtClean="0"/>
            <a:t>განსვლის</a:t>
          </a:r>
          <a:r>
            <a:rPr lang="en-US" sz="1400" dirty="0" smtClean="0"/>
            <a:t> </a:t>
          </a:r>
          <a:r>
            <a:rPr lang="en-US" sz="1400" dirty="0" err="1" smtClean="0"/>
            <a:t>დონის</a:t>
          </a:r>
          <a:r>
            <a:rPr lang="en-US" sz="1400" dirty="0" smtClean="0"/>
            <a:t> </a:t>
          </a:r>
          <a:r>
            <a:rPr lang="en-US" sz="1400" dirty="0" err="1" smtClean="0"/>
            <a:t>და­დგე­ნის</a:t>
          </a:r>
          <a:r>
            <a:rPr lang="en-US" sz="1400" dirty="0" smtClean="0"/>
            <a:t> </a:t>
          </a:r>
          <a:r>
            <a:rPr lang="en-US" sz="1400" dirty="0" err="1" smtClean="0"/>
            <a:t>პროცესს</a:t>
          </a:r>
          <a:r>
            <a:rPr lang="ka-GE" sz="1400" dirty="0" smtClean="0"/>
            <a:t>;</a:t>
          </a:r>
          <a:endParaRPr lang="ka-GE" sz="1400" dirty="0"/>
        </a:p>
      </dgm:t>
    </dgm:pt>
    <dgm:pt modelId="{B52E2808-3861-4742-B763-617507D11D3C}" type="parTrans" cxnId="{AF26BB84-BDB2-4512-B9AD-0C868AC319A2}">
      <dgm:prSet/>
      <dgm:spPr/>
      <dgm:t>
        <a:bodyPr/>
        <a:lstStyle/>
        <a:p>
          <a:endParaRPr lang="ka-GE"/>
        </a:p>
      </dgm:t>
    </dgm:pt>
    <dgm:pt modelId="{FB3971BD-6B61-4D75-96AB-7C4973493F9D}" type="sibTrans" cxnId="{AF26BB84-BDB2-4512-B9AD-0C868AC319A2}">
      <dgm:prSet/>
      <dgm:spPr/>
      <dgm:t>
        <a:bodyPr/>
        <a:lstStyle/>
        <a:p>
          <a:endParaRPr lang="ka-GE"/>
        </a:p>
      </dgm:t>
    </dgm:pt>
    <dgm:pt modelId="{B62C82AE-C3E3-4F9C-9F20-C7E9AAECC764}">
      <dgm:prSet custT="1"/>
      <dgm:spPr/>
      <dgm:t>
        <a:bodyPr/>
        <a:lstStyle/>
        <a:p>
          <a:pPr rtl="0"/>
          <a:endParaRPr lang="ka-GE" sz="1200" dirty="0" smtClean="0"/>
        </a:p>
        <a:p>
          <a:pPr rtl="0"/>
          <a:r>
            <a:rPr lang="en-US" sz="1200" dirty="0" err="1" smtClean="0"/>
            <a:t>შეფასება</a:t>
          </a:r>
          <a:r>
            <a:rPr lang="en-US" sz="1200" dirty="0" smtClean="0"/>
            <a:t> </a:t>
          </a:r>
          <a:r>
            <a:rPr lang="en-US" sz="1200" dirty="0" err="1" smtClean="0"/>
            <a:t>წარმოადგენს</a:t>
          </a:r>
          <a:r>
            <a:rPr lang="en-US" sz="1200" dirty="0" smtClean="0"/>
            <a:t> </a:t>
          </a:r>
          <a:r>
            <a:rPr lang="en-US" sz="1200" dirty="0" err="1" smtClean="0"/>
            <a:t>იმის</a:t>
          </a:r>
          <a:r>
            <a:rPr lang="en-US" sz="1200" dirty="0" smtClean="0"/>
            <a:t> </a:t>
          </a:r>
          <a:r>
            <a:rPr lang="en-US" sz="1200" dirty="0" err="1" smtClean="0"/>
            <a:t>გან­საზღვ­რის</a:t>
          </a:r>
          <a:r>
            <a:rPr lang="en-US" sz="1200" dirty="0" smtClean="0"/>
            <a:t> </a:t>
          </a:r>
          <a:r>
            <a:rPr lang="en-US" sz="1200" dirty="0" err="1" smtClean="0"/>
            <a:t>პროცესს</a:t>
          </a:r>
          <a:r>
            <a:rPr lang="en-US" sz="1200" dirty="0" smtClean="0"/>
            <a:t>, </a:t>
          </a:r>
          <a:r>
            <a:rPr lang="en-US" sz="1200" dirty="0" err="1" smtClean="0"/>
            <a:t>თუ</a:t>
          </a:r>
          <a:r>
            <a:rPr lang="en-US" sz="1200" dirty="0" smtClean="0"/>
            <a:t> </a:t>
          </a:r>
          <a:r>
            <a:rPr lang="en-US" sz="1200" dirty="0" err="1" smtClean="0"/>
            <a:t>რა</a:t>
          </a:r>
          <a:r>
            <a:rPr lang="en-US" sz="1200" dirty="0" smtClean="0"/>
            <a:t> </a:t>
          </a:r>
          <a:r>
            <a:rPr lang="en-US" sz="1200" dirty="0" err="1" smtClean="0"/>
            <a:t>უნდა</a:t>
          </a:r>
          <a:r>
            <a:rPr lang="en-US" sz="1200" dirty="0" smtClean="0"/>
            <a:t> </a:t>
          </a:r>
          <a:r>
            <a:rPr lang="en-US" sz="1200" dirty="0" err="1" smtClean="0"/>
            <a:t>იყოს</a:t>
          </a:r>
          <a:r>
            <a:rPr lang="en-US" sz="1200" dirty="0" smtClean="0"/>
            <a:t> </a:t>
          </a:r>
          <a:r>
            <a:rPr lang="en-US" sz="1200" dirty="0" err="1" smtClean="0"/>
            <a:t>შემდეგ</a:t>
          </a:r>
          <a:r>
            <a:rPr lang="en-US" sz="1200" dirty="0" smtClean="0"/>
            <a:t>: </a:t>
          </a:r>
          <a:r>
            <a:rPr lang="en-US" sz="1200" dirty="0" err="1" smtClean="0"/>
            <a:t>შეწყდეს</a:t>
          </a:r>
          <a:r>
            <a:rPr lang="en-US" sz="1200" dirty="0" smtClean="0"/>
            <a:t> </a:t>
          </a:r>
          <a:r>
            <a:rPr lang="en-US" sz="1200" dirty="0" err="1" smtClean="0"/>
            <a:t>სა­სწავ­ლო</a:t>
          </a:r>
          <a:r>
            <a:rPr lang="en-US" sz="1200" dirty="0" smtClean="0"/>
            <a:t> </a:t>
          </a:r>
          <a:r>
            <a:rPr lang="en-US" sz="1200" dirty="0" err="1" smtClean="0"/>
            <a:t>მოქმედება</a:t>
          </a:r>
          <a:r>
            <a:rPr lang="en-US" sz="1200" dirty="0" smtClean="0"/>
            <a:t>, </a:t>
          </a:r>
          <a:r>
            <a:rPr lang="en-US" sz="1200" dirty="0" err="1" smtClean="0"/>
            <a:t>გამომჟღავნდეს</a:t>
          </a:r>
          <a:r>
            <a:rPr lang="en-US" sz="1200" dirty="0" smtClean="0"/>
            <a:t> </a:t>
          </a:r>
          <a:r>
            <a:rPr lang="en-US" sz="1200" dirty="0" err="1" smtClean="0"/>
            <a:t>შეცდომები</a:t>
          </a:r>
          <a:r>
            <a:rPr lang="en-US" sz="1200" dirty="0" smtClean="0"/>
            <a:t>, </a:t>
          </a:r>
          <a:r>
            <a:rPr lang="en-US" sz="1200" dirty="0" err="1" smtClean="0"/>
            <a:t>მათი</a:t>
          </a:r>
          <a:r>
            <a:rPr lang="en-US" sz="1200" dirty="0" smtClean="0"/>
            <a:t> </a:t>
          </a:r>
          <a:r>
            <a:rPr lang="en-US" sz="1200" dirty="0" err="1" smtClean="0"/>
            <a:t>აღმო­ცენების</a:t>
          </a:r>
          <a:r>
            <a:rPr lang="en-US" sz="1200" dirty="0" smtClean="0"/>
            <a:t> </a:t>
          </a:r>
          <a:r>
            <a:rPr lang="en-US" sz="1200" dirty="0" err="1" smtClean="0"/>
            <a:t>მიზეზები</a:t>
          </a:r>
          <a:r>
            <a:rPr lang="en-US" sz="1200" dirty="0" smtClean="0"/>
            <a:t>, </a:t>
          </a:r>
          <a:r>
            <a:rPr lang="en-US" sz="1200" dirty="0" err="1" smtClean="0"/>
            <a:t>შეტანილ</a:t>
          </a:r>
          <a:r>
            <a:rPr lang="en-US" sz="1200" dirty="0" smtClean="0"/>
            <a:t> </a:t>
          </a:r>
          <a:r>
            <a:rPr lang="en-US" sz="1200" dirty="0" err="1" smtClean="0"/>
            <a:t>იქნას</a:t>
          </a:r>
          <a:r>
            <a:rPr lang="en-US" sz="1200" dirty="0" smtClean="0"/>
            <a:t> </a:t>
          </a:r>
          <a:r>
            <a:rPr lang="en-US" sz="1200" dirty="0" err="1" smtClean="0"/>
            <a:t>კორექტივები</a:t>
          </a:r>
          <a:r>
            <a:rPr lang="en-US" sz="1200" dirty="0" smtClean="0"/>
            <a:t> </a:t>
          </a:r>
          <a:r>
            <a:rPr lang="en-US" sz="1200" dirty="0" err="1" smtClean="0"/>
            <a:t>სასწავლო</a:t>
          </a:r>
          <a:r>
            <a:rPr lang="en-US" sz="1200" dirty="0" smtClean="0"/>
            <a:t> </a:t>
          </a:r>
          <a:r>
            <a:rPr lang="en-US" sz="1200" dirty="0" err="1" smtClean="0"/>
            <a:t>აქ­ტი­ვობაში</a:t>
          </a:r>
          <a:r>
            <a:rPr lang="en-US" sz="1200" dirty="0" smtClean="0"/>
            <a:t> </a:t>
          </a:r>
          <a:r>
            <a:rPr lang="en-US" sz="1200" dirty="0" err="1" smtClean="0"/>
            <a:t>თუ</a:t>
          </a:r>
          <a:r>
            <a:rPr lang="en-US" sz="1200" dirty="0" smtClean="0"/>
            <a:t> </a:t>
          </a:r>
          <a:r>
            <a:rPr lang="en-US" sz="1200" dirty="0" err="1" smtClean="0"/>
            <a:t>ჩაითვალოს</a:t>
          </a:r>
          <a:r>
            <a:rPr lang="en-US" sz="1200" dirty="0" smtClean="0"/>
            <a:t> </a:t>
          </a:r>
          <a:r>
            <a:rPr lang="en-US" sz="1200" dirty="0" err="1" smtClean="0"/>
            <a:t>იგი</a:t>
          </a:r>
          <a:r>
            <a:rPr lang="en-US" sz="1200" dirty="0" smtClean="0"/>
            <a:t> </a:t>
          </a:r>
          <a:r>
            <a:rPr lang="en-US" sz="1200" dirty="0" err="1" smtClean="0"/>
            <a:t>დასრულებულად</a:t>
          </a:r>
          <a:r>
            <a:rPr lang="en-US" sz="1200" dirty="0" smtClean="0"/>
            <a:t> </a:t>
          </a:r>
          <a:r>
            <a:rPr lang="en-US" sz="1200" dirty="0" err="1" smtClean="0"/>
            <a:t>და</a:t>
          </a:r>
          <a:r>
            <a:rPr lang="en-US" sz="1200" dirty="0" smtClean="0"/>
            <a:t> </a:t>
          </a:r>
          <a:r>
            <a:rPr lang="en-US" sz="1200" dirty="0" err="1" smtClean="0"/>
            <a:t>მიღწეული</a:t>
          </a:r>
          <a:r>
            <a:rPr lang="en-US" sz="1200" dirty="0" smtClean="0"/>
            <a:t> </a:t>
          </a:r>
          <a:r>
            <a:rPr lang="en-US" sz="1200" dirty="0" err="1" smtClean="0"/>
            <a:t>შე­დე­­გებით</a:t>
          </a:r>
          <a:r>
            <a:rPr lang="en-US" sz="1200" dirty="0" smtClean="0"/>
            <a:t> </a:t>
          </a:r>
          <a:r>
            <a:rPr lang="en-US" sz="1200" dirty="0" err="1" smtClean="0"/>
            <a:t>დავკმაყოფილდეთ</a:t>
          </a:r>
          <a:r>
            <a:rPr lang="ka-GE" sz="1200" dirty="0" smtClean="0"/>
            <a:t>“. </a:t>
          </a:r>
          <a:endParaRPr lang="ka-GE" sz="1200" dirty="0"/>
        </a:p>
      </dgm:t>
    </dgm:pt>
    <dgm:pt modelId="{52AFAA5A-862C-4F83-B511-A999A038F04E}" type="parTrans" cxnId="{CEDA5B87-B2E9-4D01-87FF-FB95FF210E47}">
      <dgm:prSet/>
      <dgm:spPr/>
      <dgm:t>
        <a:bodyPr/>
        <a:lstStyle/>
        <a:p>
          <a:endParaRPr lang="ka-GE"/>
        </a:p>
      </dgm:t>
    </dgm:pt>
    <dgm:pt modelId="{7C84A336-9A2A-4C5E-A2F1-9F040D233ADA}" type="sibTrans" cxnId="{CEDA5B87-B2E9-4D01-87FF-FB95FF210E47}">
      <dgm:prSet/>
      <dgm:spPr/>
      <dgm:t>
        <a:bodyPr/>
        <a:lstStyle/>
        <a:p>
          <a:endParaRPr lang="ka-GE"/>
        </a:p>
      </dgm:t>
    </dgm:pt>
    <dgm:pt modelId="{1D6A2DCB-D2DB-4DF2-898A-7EB65919D464}" type="pres">
      <dgm:prSet presAssocID="{117368F0-05AD-4118-A0A2-BFB61BD7FC3B}" presName="Name0" presStyleCnt="0">
        <dgm:presLayoutVars>
          <dgm:chMax val="11"/>
          <dgm:chPref val="11"/>
          <dgm:dir/>
          <dgm:resizeHandles/>
        </dgm:presLayoutVars>
      </dgm:prSet>
      <dgm:spPr/>
      <dgm:t>
        <a:bodyPr/>
        <a:lstStyle/>
        <a:p>
          <a:endParaRPr lang="ka-GE"/>
        </a:p>
      </dgm:t>
    </dgm:pt>
    <dgm:pt modelId="{526D807A-299A-4505-8065-A9846C2B4FA2}" type="pres">
      <dgm:prSet presAssocID="{B62C82AE-C3E3-4F9C-9F20-C7E9AAECC764}" presName="Accent3" presStyleCnt="0"/>
      <dgm:spPr/>
    </dgm:pt>
    <dgm:pt modelId="{F1316557-27A2-4368-9696-6C48E443F519}" type="pres">
      <dgm:prSet presAssocID="{B62C82AE-C3E3-4F9C-9F20-C7E9AAECC764}" presName="Accent" presStyleLbl="node1" presStyleIdx="0" presStyleCnt="3"/>
      <dgm:spPr/>
    </dgm:pt>
    <dgm:pt modelId="{AF0B0A51-A98A-44F8-A94E-53F3DD9874B0}" type="pres">
      <dgm:prSet presAssocID="{B62C82AE-C3E3-4F9C-9F20-C7E9AAECC764}" presName="ParentBackground3" presStyleCnt="0"/>
      <dgm:spPr/>
    </dgm:pt>
    <dgm:pt modelId="{C823DE6A-531D-4C82-80D9-65551549F2B8}" type="pres">
      <dgm:prSet presAssocID="{B62C82AE-C3E3-4F9C-9F20-C7E9AAECC764}" presName="ParentBackground" presStyleLbl="fgAcc1" presStyleIdx="0" presStyleCnt="3"/>
      <dgm:spPr/>
      <dgm:t>
        <a:bodyPr/>
        <a:lstStyle/>
        <a:p>
          <a:endParaRPr lang="ka-GE"/>
        </a:p>
      </dgm:t>
    </dgm:pt>
    <dgm:pt modelId="{2226600A-EEFE-4BB8-AFD5-410DE62996BB}" type="pres">
      <dgm:prSet presAssocID="{B62C82AE-C3E3-4F9C-9F20-C7E9AAECC764}" presName="Parent3" presStyleLbl="revTx" presStyleIdx="0" presStyleCnt="0">
        <dgm:presLayoutVars>
          <dgm:chMax val="1"/>
          <dgm:chPref val="1"/>
          <dgm:bulletEnabled val="1"/>
        </dgm:presLayoutVars>
      </dgm:prSet>
      <dgm:spPr/>
      <dgm:t>
        <a:bodyPr/>
        <a:lstStyle/>
        <a:p>
          <a:endParaRPr lang="ka-GE"/>
        </a:p>
      </dgm:t>
    </dgm:pt>
    <dgm:pt modelId="{FA3E8DE2-5154-4BC0-BA95-20B5D1D3BEDA}" type="pres">
      <dgm:prSet presAssocID="{D8C1B1FA-C7FE-4638-B71F-720DFF7D9646}" presName="Accent2" presStyleCnt="0"/>
      <dgm:spPr/>
    </dgm:pt>
    <dgm:pt modelId="{E9AF271B-032C-45B5-9381-365C4F1FC25F}" type="pres">
      <dgm:prSet presAssocID="{D8C1B1FA-C7FE-4638-B71F-720DFF7D9646}" presName="Accent" presStyleLbl="node1" presStyleIdx="1" presStyleCnt="3"/>
      <dgm:spPr/>
    </dgm:pt>
    <dgm:pt modelId="{2B3CD84D-3F2A-4852-A589-8FF0026C9476}" type="pres">
      <dgm:prSet presAssocID="{D8C1B1FA-C7FE-4638-B71F-720DFF7D9646}" presName="ParentBackground2" presStyleCnt="0"/>
      <dgm:spPr/>
    </dgm:pt>
    <dgm:pt modelId="{31B99A35-8F3D-48EE-8034-BE9442D7B8B6}" type="pres">
      <dgm:prSet presAssocID="{D8C1B1FA-C7FE-4638-B71F-720DFF7D9646}" presName="ParentBackground" presStyleLbl="fgAcc1" presStyleIdx="1" presStyleCnt="3"/>
      <dgm:spPr/>
      <dgm:t>
        <a:bodyPr/>
        <a:lstStyle/>
        <a:p>
          <a:endParaRPr lang="ka-GE"/>
        </a:p>
      </dgm:t>
    </dgm:pt>
    <dgm:pt modelId="{82CE03A4-E147-4AE5-A8EA-60F360D4954F}" type="pres">
      <dgm:prSet presAssocID="{D8C1B1FA-C7FE-4638-B71F-720DFF7D9646}" presName="Parent2" presStyleLbl="revTx" presStyleIdx="0" presStyleCnt="0">
        <dgm:presLayoutVars>
          <dgm:chMax val="1"/>
          <dgm:chPref val="1"/>
          <dgm:bulletEnabled val="1"/>
        </dgm:presLayoutVars>
      </dgm:prSet>
      <dgm:spPr/>
      <dgm:t>
        <a:bodyPr/>
        <a:lstStyle/>
        <a:p>
          <a:endParaRPr lang="ka-GE"/>
        </a:p>
      </dgm:t>
    </dgm:pt>
    <dgm:pt modelId="{666E8A2F-C0FF-4B83-A3E4-A8E96985381E}" type="pres">
      <dgm:prSet presAssocID="{8B4362BC-D31C-45C9-8E06-49045E6BC1D1}" presName="Accent1" presStyleCnt="0"/>
      <dgm:spPr/>
    </dgm:pt>
    <dgm:pt modelId="{10CD0029-5C65-431E-A296-0C1FA7FEBC72}" type="pres">
      <dgm:prSet presAssocID="{8B4362BC-D31C-45C9-8E06-49045E6BC1D1}" presName="Accent" presStyleLbl="node1" presStyleIdx="2" presStyleCnt="3"/>
      <dgm:spPr/>
    </dgm:pt>
    <dgm:pt modelId="{DA81C942-8223-48A4-8A11-0D2FF3C4DE86}" type="pres">
      <dgm:prSet presAssocID="{8B4362BC-D31C-45C9-8E06-49045E6BC1D1}" presName="ParentBackground1" presStyleCnt="0"/>
      <dgm:spPr/>
    </dgm:pt>
    <dgm:pt modelId="{B308A525-8564-478F-8CEF-28EB876D9A32}" type="pres">
      <dgm:prSet presAssocID="{8B4362BC-D31C-45C9-8E06-49045E6BC1D1}" presName="ParentBackground" presStyleLbl="fgAcc1" presStyleIdx="2" presStyleCnt="3"/>
      <dgm:spPr/>
      <dgm:t>
        <a:bodyPr/>
        <a:lstStyle/>
        <a:p>
          <a:endParaRPr lang="ka-GE"/>
        </a:p>
      </dgm:t>
    </dgm:pt>
    <dgm:pt modelId="{F673A709-CF9B-45C4-A590-120487303C21}" type="pres">
      <dgm:prSet presAssocID="{8B4362BC-D31C-45C9-8E06-49045E6BC1D1}" presName="Parent1" presStyleLbl="revTx" presStyleIdx="0" presStyleCnt="0">
        <dgm:presLayoutVars>
          <dgm:chMax val="1"/>
          <dgm:chPref val="1"/>
          <dgm:bulletEnabled val="1"/>
        </dgm:presLayoutVars>
      </dgm:prSet>
      <dgm:spPr/>
      <dgm:t>
        <a:bodyPr/>
        <a:lstStyle/>
        <a:p>
          <a:endParaRPr lang="ka-GE"/>
        </a:p>
      </dgm:t>
    </dgm:pt>
  </dgm:ptLst>
  <dgm:cxnLst>
    <dgm:cxn modelId="{0EA7A4CB-A7E5-4B0F-AEDB-DC4E0B5F626F}" type="presOf" srcId="{B62C82AE-C3E3-4F9C-9F20-C7E9AAECC764}" destId="{2226600A-EEFE-4BB8-AFD5-410DE62996BB}" srcOrd="1" destOrd="0" presId="urn:microsoft.com/office/officeart/2011/layout/CircleProcess"/>
    <dgm:cxn modelId="{43E5EDE2-21B7-4A2F-8DCB-57DFBB4E5C2E}" type="presOf" srcId="{8B4362BC-D31C-45C9-8E06-49045E6BC1D1}" destId="{F673A709-CF9B-45C4-A590-120487303C21}" srcOrd="1" destOrd="0" presId="urn:microsoft.com/office/officeart/2011/layout/CircleProcess"/>
    <dgm:cxn modelId="{0F4ABBFD-A73B-417C-AA8E-896FD396E943}" type="presOf" srcId="{D8C1B1FA-C7FE-4638-B71F-720DFF7D9646}" destId="{31B99A35-8F3D-48EE-8034-BE9442D7B8B6}" srcOrd="0" destOrd="0" presId="urn:microsoft.com/office/officeart/2011/layout/CircleProcess"/>
    <dgm:cxn modelId="{AF26BB84-BDB2-4512-B9AD-0C868AC319A2}" srcId="{117368F0-05AD-4118-A0A2-BFB61BD7FC3B}" destId="{D8C1B1FA-C7FE-4638-B71F-720DFF7D9646}" srcOrd="1" destOrd="0" parTransId="{B52E2808-3861-4742-B763-617507D11D3C}" sibTransId="{FB3971BD-6B61-4D75-96AB-7C4973493F9D}"/>
    <dgm:cxn modelId="{D00595EE-C615-455E-8DF6-EB8BE069D23D}" srcId="{117368F0-05AD-4118-A0A2-BFB61BD7FC3B}" destId="{8B4362BC-D31C-45C9-8E06-49045E6BC1D1}" srcOrd="0" destOrd="0" parTransId="{DDA0F611-937B-474D-A3D0-F8F3A2DAD75A}" sibTransId="{6124577D-C364-410A-8940-A2EFAB915080}"/>
    <dgm:cxn modelId="{0E0824DB-8E3D-4CC3-B077-29CFD6A8F424}" type="presOf" srcId="{8B4362BC-D31C-45C9-8E06-49045E6BC1D1}" destId="{B308A525-8564-478F-8CEF-28EB876D9A32}" srcOrd="0" destOrd="0" presId="urn:microsoft.com/office/officeart/2011/layout/CircleProcess"/>
    <dgm:cxn modelId="{865E14F9-EE0D-49F8-ADD1-57D8DF20B356}" type="presOf" srcId="{117368F0-05AD-4118-A0A2-BFB61BD7FC3B}" destId="{1D6A2DCB-D2DB-4DF2-898A-7EB65919D464}" srcOrd="0" destOrd="0" presId="urn:microsoft.com/office/officeart/2011/layout/CircleProcess"/>
    <dgm:cxn modelId="{2727262F-EDA3-45D4-9041-613C15005162}" type="presOf" srcId="{B62C82AE-C3E3-4F9C-9F20-C7E9AAECC764}" destId="{C823DE6A-531D-4C82-80D9-65551549F2B8}" srcOrd="0" destOrd="0" presId="urn:microsoft.com/office/officeart/2011/layout/CircleProcess"/>
    <dgm:cxn modelId="{4511794A-6675-4427-A101-A2C3BC9435FC}" type="presOf" srcId="{D8C1B1FA-C7FE-4638-B71F-720DFF7D9646}" destId="{82CE03A4-E147-4AE5-A8EA-60F360D4954F}" srcOrd="1" destOrd="0" presId="urn:microsoft.com/office/officeart/2011/layout/CircleProcess"/>
    <dgm:cxn modelId="{CEDA5B87-B2E9-4D01-87FF-FB95FF210E47}" srcId="{117368F0-05AD-4118-A0A2-BFB61BD7FC3B}" destId="{B62C82AE-C3E3-4F9C-9F20-C7E9AAECC764}" srcOrd="2" destOrd="0" parTransId="{52AFAA5A-862C-4F83-B511-A999A038F04E}" sibTransId="{7C84A336-9A2A-4C5E-A2F1-9F040D233ADA}"/>
    <dgm:cxn modelId="{19B9DE7B-4B07-4E7C-B8D2-111AB050D771}" type="presParOf" srcId="{1D6A2DCB-D2DB-4DF2-898A-7EB65919D464}" destId="{526D807A-299A-4505-8065-A9846C2B4FA2}" srcOrd="0" destOrd="0" presId="urn:microsoft.com/office/officeart/2011/layout/CircleProcess"/>
    <dgm:cxn modelId="{B0423EA2-AF0D-462D-924D-6AC502EF9BEB}" type="presParOf" srcId="{526D807A-299A-4505-8065-A9846C2B4FA2}" destId="{F1316557-27A2-4368-9696-6C48E443F519}" srcOrd="0" destOrd="0" presId="urn:microsoft.com/office/officeart/2011/layout/CircleProcess"/>
    <dgm:cxn modelId="{C04A69A6-2C21-4AD6-83B2-9EBA7910AFFD}" type="presParOf" srcId="{1D6A2DCB-D2DB-4DF2-898A-7EB65919D464}" destId="{AF0B0A51-A98A-44F8-A94E-53F3DD9874B0}" srcOrd="1" destOrd="0" presId="urn:microsoft.com/office/officeart/2011/layout/CircleProcess"/>
    <dgm:cxn modelId="{EF59BA61-071E-4F9A-A095-74A0FA13A88D}" type="presParOf" srcId="{AF0B0A51-A98A-44F8-A94E-53F3DD9874B0}" destId="{C823DE6A-531D-4C82-80D9-65551549F2B8}" srcOrd="0" destOrd="0" presId="urn:microsoft.com/office/officeart/2011/layout/CircleProcess"/>
    <dgm:cxn modelId="{E9850FFD-DBE0-4160-9E2F-4C5920F16F66}" type="presParOf" srcId="{1D6A2DCB-D2DB-4DF2-898A-7EB65919D464}" destId="{2226600A-EEFE-4BB8-AFD5-410DE62996BB}" srcOrd="2" destOrd="0" presId="urn:microsoft.com/office/officeart/2011/layout/CircleProcess"/>
    <dgm:cxn modelId="{AEEDF4C6-A58A-4FDF-9157-7C9E90D1C81D}" type="presParOf" srcId="{1D6A2DCB-D2DB-4DF2-898A-7EB65919D464}" destId="{FA3E8DE2-5154-4BC0-BA95-20B5D1D3BEDA}" srcOrd="3" destOrd="0" presId="urn:microsoft.com/office/officeart/2011/layout/CircleProcess"/>
    <dgm:cxn modelId="{507D89AF-4201-4BE7-B33C-49B1375876E4}" type="presParOf" srcId="{FA3E8DE2-5154-4BC0-BA95-20B5D1D3BEDA}" destId="{E9AF271B-032C-45B5-9381-365C4F1FC25F}" srcOrd="0" destOrd="0" presId="urn:microsoft.com/office/officeart/2011/layout/CircleProcess"/>
    <dgm:cxn modelId="{FA332043-0ACE-4819-8EE1-2BF96A9D2018}" type="presParOf" srcId="{1D6A2DCB-D2DB-4DF2-898A-7EB65919D464}" destId="{2B3CD84D-3F2A-4852-A589-8FF0026C9476}" srcOrd="4" destOrd="0" presId="urn:microsoft.com/office/officeart/2011/layout/CircleProcess"/>
    <dgm:cxn modelId="{FC4E4387-2C47-4029-A16D-39B362C1C3F1}" type="presParOf" srcId="{2B3CD84D-3F2A-4852-A589-8FF0026C9476}" destId="{31B99A35-8F3D-48EE-8034-BE9442D7B8B6}" srcOrd="0" destOrd="0" presId="urn:microsoft.com/office/officeart/2011/layout/CircleProcess"/>
    <dgm:cxn modelId="{A84FE295-2742-4BF8-9773-A1C1F2E51084}" type="presParOf" srcId="{1D6A2DCB-D2DB-4DF2-898A-7EB65919D464}" destId="{82CE03A4-E147-4AE5-A8EA-60F360D4954F}" srcOrd="5" destOrd="0" presId="urn:microsoft.com/office/officeart/2011/layout/CircleProcess"/>
    <dgm:cxn modelId="{AAD23828-7794-4269-BABD-F775EC13D5BA}" type="presParOf" srcId="{1D6A2DCB-D2DB-4DF2-898A-7EB65919D464}" destId="{666E8A2F-C0FF-4B83-A3E4-A8E96985381E}" srcOrd="6" destOrd="0" presId="urn:microsoft.com/office/officeart/2011/layout/CircleProcess"/>
    <dgm:cxn modelId="{2C215647-D923-4E84-A61D-98C2DC9E9332}" type="presParOf" srcId="{666E8A2F-C0FF-4B83-A3E4-A8E96985381E}" destId="{10CD0029-5C65-431E-A296-0C1FA7FEBC72}" srcOrd="0" destOrd="0" presId="urn:microsoft.com/office/officeart/2011/layout/CircleProcess"/>
    <dgm:cxn modelId="{8E6CE78B-65B8-45B3-BA4E-66228692452F}" type="presParOf" srcId="{1D6A2DCB-D2DB-4DF2-898A-7EB65919D464}" destId="{DA81C942-8223-48A4-8A11-0D2FF3C4DE86}" srcOrd="7" destOrd="0" presId="urn:microsoft.com/office/officeart/2011/layout/CircleProcess"/>
    <dgm:cxn modelId="{449202EC-7A49-4C46-8B49-DFD5C784A3A7}" type="presParOf" srcId="{DA81C942-8223-48A4-8A11-0D2FF3C4DE86}" destId="{B308A525-8564-478F-8CEF-28EB876D9A32}" srcOrd="0" destOrd="0" presId="urn:microsoft.com/office/officeart/2011/layout/CircleProcess"/>
    <dgm:cxn modelId="{B8BB669C-7ABA-4EBB-8A13-77425BEBD7E3}" type="presParOf" srcId="{1D6A2DCB-D2DB-4DF2-898A-7EB65919D464}" destId="{F673A709-CF9B-45C4-A590-120487303C21}" srcOrd="8"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286DFA1-60F5-47C3-916A-D273039E6EB2}" type="doc">
      <dgm:prSet loTypeId="urn:microsoft.com/office/officeart/2005/8/layout/hList6" loCatId="list" qsTypeId="urn:microsoft.com/office/officeart/2005/8/quickstyle/simple1" qsCatId="simple" csTypeId="urn:microsoft.com/office/officeart/2005/8/colors/accent3_5" csCatId="accent3" phldr="1"/>
      <dgm:spPr/>
      <dgm:t>
        <a:bodyPr/>
        <a:lstStyle/>
        <a:p>
          <a:endParaRPr lang="ka-GE"/>
        </a:p>
      </dgm:t>
    </dgm:pt>
    <dgm:pt modelId="{951CFBEC-330E-4829-9417-B50AA0998572}">
      <dgm:prSet/>
      <dgm:spPr/>
      <dgm:t>
        <a:bodyPr/>
        <a:lstStyle/>
        <a:p>
          <a:pPr rtl="0"/>
          <a:r>
            <a:rPr lang="ru-RU" dirty="0" smtClean="0"/>
            <a:t>„ნიშნებით</a:t>
          </a:r>
          <a:r>
            <a:rPr lang="ka-GE" dirty="0" smtClean="0"/>
            <a:t>“ </a:t>
          </a:r>
          <a:r>
            <a:rPr lang="ru-RU" dirty="0" smtClean="0"/>
            <a:t>თუ „უნიშნო</a:t>
          </a:r>
          <a:r>
            <a:rPr lang="ka-GE" dirty="0" smtClean="0"/>
            <a:t>“ სწავლება?</a:t>
          </a:r>
          <a:r>
            <a:rPr lang="ru-RU" dirty="0" smtClean="0"/>
            <a:t> </a:t>
          </a:r>
          <a:endParaRPr lang="ka-GE" dirty="0"/>
        </a:p>
      </dgm:t>
    </dgm:pt>
    <dgm:pt modelId="{82C1253A-FA92-4E70-9DEB-4602C73E0117}" type="parTrans" cxnId="{BC926850-BDD5-4126-8452-DD8B345DCA2A}">
      <dgm:prSet/>
      <dgm:spPr/>
      <dgm:t>
        <a:bodyPr/>
        <a:lstStyle/>
        <a:p>
          <a:endParaRPr lang="ka-GE"/>
        </a:p>
      </dgm:t>
    </dgm:pt>
    <dgm:pt modelId="{173F0D7F-5D7B-4DF2-BF65-D45BA455F5DE}" type="sibTrans" cxnId="{BC926850-BDD5-4126-8452-DD8B345DCA2A}">
      <dgm:prSet/>
      <dgm:spPr/>
      <dgm:t>
        <a:bodyPr/>
        <a:lstStyle/>
        <a:p>
          <a:endParaRPr lang="ka-GE"/>
        </a:p>
      </dgm:t>
    </dgm:pt>
    <dgm:pt modelId="{00C3043E-D086-414E-87CE-A14B37A5480F}" type="pres">
      <dgm:prSet presAssocID="{E286DFA1-60F5-47C3-916A-D273039E6EB2}" presName="Name0" presStyleCnt="0">
        <dgm:presLayoutVars>
          <dgm:dir/>
          <dgm:resizeHandles val="exact"/>
        </dgm:presLayoutVars>
      </dgm:prSet>
      <dgm:spPr/>
      <dgm:t>
        <a:bodyPr/>
        <a:lstStyle/>
        <a:p>
          <a:endParaRPr lang="ka-GE"/>
        </a:p>
      </dgm:t>
    </dgm:pt>
    <dgm:pt modelId="{8FC948C3-19BE-4942-80BA-4D62E3E55DC0}" type="pres">
      <dgm:prSet presAssocID="{951CFBEC-330E-4829-9417-B50AA0998572}" presName="node" presStyleLbl="node1" presStyleIdx="0" presStyleCnt="1">
        <dgm:presLayoutVars>
          <dgm:bulletEnabled val="1"/>
        </dgm:presLayoutVars>
      </dgm:prSet>
      <dgm:spPr/>
      <dgm:t>
        <a:bodyPr/>
        <a:lstStyle/>
        <a:p>
          <a:endParaRPr lang="ka-GE"/>
        </a:p>
      </dgm:t>
    </dgm:pt>
  </dgm:ptLst>
  <dgm:cxnLst>
    <dgm:cxn modelId="{D7FD03CE-21B5-4102-A5EE-34531B0A1625}" type="presOf" srcId="{951CFBEC-330E-4829-9417-B50AA0998572}" destId="{8FC948C3-19BE-4942-80BA-4D62E3E55DC0}" srcOrd="0" destOrd="0" presId="urn:microsoft.com/office/officeart/2005/8/layout/hList6"/>
    <dgm:cxn modelId="{F9DD36EC-F192-4B7A-AC3E-2E74BF74F6C9}" type="presOf" srcId="{E286DFA1-60F5-47C3-916A-D273039E6EB2}" destId="{00C3043E-D086-414E-87CE-A14B37A5480F}" srcOrd="0" destOrd="0" presId="urn:microsoft.com/office/officeart/2005/8/layout/hList6"/>
    <dgm:cxn modelId="{BC926850-BDD5-4126-8452-DD8B345DCA2A}" srcId="{E286DFA1-60F5-47C3-916A-D273039E6EB2}" destId="{951CFBEC-330E-4829-9417-B50AA0998572}" srcOrd="0" destOrd="0" parTransId="{82C1253A-FA92-4E70-9DEB-4602C73E0117}" sibTransId="{173F0D7F-5D7B-4DF2-BF65-D45BA455F5DE}"/>
    <dgm:cxn modelId="{B4231FE7-BDFA-4E01-BB46-1733D69EF2B0}" type="presParOf" srcId="{00C3043E-D086-414E-87CE-A14B37A5480F}" destId="{8FC948C3-19BE-4942-80BA-4D62E3E55DC0}" srcOrd="0"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A44DAE7-C996-4009-8D99-8922C9005E1F}" type="doc">
      <dgm:prSet loTypeId="urn:microsoft.com/office/officeart/2005/8/layout/vProcess5" loCatId="process" qsTypeId="urn:microsoft.com/office/officeart/2005/8/quickstyle/simple1" qsCatId="simple" csTypeId="urn:microsoft.com/office/officeart/2005/8/colors/accent3_1" csCatId="accent3"/>
      <dgm:spPr/>
      <dgm:t>
        <a:bodyPr/>
        <a:lstStyle/>
        <a:p>
          <a:endParaRPr lang="ka-GE"/>
        </a:p>
      </dgm:t>
    </dgm:pt>
    <dgm:pt modelId="{BB79B2B9-8F7B-46AA-8752-7FC3C0374380}">
      <dgm:prSet custT="1"/>
      <dgm:spPr/>
      <dgm:t>
        <a:bodyPr/>
        <a:lstStyle/>
        <a:p>
          <a:pPr rtl="0"/>
          <a:r>
            <a:rPr lang="ka-GE" sz="1400" smtClean="0"/>
            <a:t>,,</a:t>
          </a:r>
          <a:r>
            <a:rPr lang="ru-RU" sz="1400" smtClean="0"/>
            <a:t>მასწავლებელთა უმრავლესობას დღემდე ვერ გაურკვევია, სწავლებ</a:t>
          </a:r>
          <a:r>
            <a:rPr lang="ka-GE" sz="1400" smtClean="0"/>
            <a:t>ის რომელი ფორმაა </a:t>
          </a:r>
          <a:r>
            <a:rPr lang="ru-RU" sz="1400" smtClean="0"/>
            <a:t>უპირატესი </a:t>
          </a:r>
          <a:r>
            <a:rPr lang="ka-GE" sz="1400" smtClean="0"/>
            <a:t>- </a:t>
          </a:r>
          <a:r>
            <a:rPr lang="ru-RU" sz="1400" smtClean="0"/>
            <a:t>„ნიშნებით</a:t>
          </a:r>
          <a:r>
            <a:rPr lang="ka-GE" sz="1400" smtClean="0"/>
            <a:t>“ </a:t>
          </a:r>
          <a:r>
            <a:rPr lang="ru-RU" sz="1400" smtClean="0"/>
            <a:t>თუ „უნიშნო</a:t>
          </a:r>
          <a:r>
            <a:rPr lang="ka-GE" sz="1400" smtClean="0"/>
            <a:t>“;</a:t>
          </a:r>
          <a:endParaRPr lang="ka-GE" sz="1400"/>
        </a:p>
      </dgm:t>
    </dgm:pt>
    <dgm:pt modelId="{23890120-A32D-4DCA-A809-90CDDAC3D727}" type="parTrans" cxnId="{4C16F21D-6B48-47A6-957C-9E41D3C3A437}">
      <dgm:prSet/>
      <dgm:spPr/>
      <dgm:t>
        <a:bodyPr/>
        <a:lstStyle/>
        <a:p>
          <a:endParaRPr lang="ka-GE"/>
        </a:p>
      </dgm:t>
    </dgm:pt>
    <dgm:pt modelId="{E11F9666-D380-4BFD-A42E-34B72909898F}" type="sibTrans" cxnId="{4C16F21D-6B48-47A6-957C-9E41D3C3A437}">
      <dgm:prSet custT="1"/>
      <dgm:spPr/>
      <dgm:t>
        <a:bodyPr/>
        <a:lstStyle/>
        <a:p>
          <a:endParaRPr lang="ka-GE" sz="1400"/>
        </a:p>
      </dgm:t>
    </dgm:pt>
    <dgm:pt modelId="{D4EFA4AE-C769-4827-984B-537F595D756F}">
      <dgm:prSet custT="1"/>
      <dgm:spPr/>
      <dgm:t>
        <a:bodyPr/>
        <a:lstStyle/>
        <a:p>
          <a:pPr rtl="0"/>
          <a:r>
            <a:rPr lang="ru-RU" sz="1400" smtClean="0"/>
            <a:t>პედაგოგებისა და მშობლების დიდ ნაწილს არ ესმის, რომ ნიშნების/ქულების არ გამოყენება სასწავლო პროცესში „შეფასების გარეშე</a:t>
          </a:r>
          <a:r>
            <a:rPr lang="ka-GE" sz="1400" smtClean="0"/>
            <a:t>“ </a:t>
          </a:r>
          <a:r>
            <a:rPr lang="ru-RU" sz="1400" smtClean="0"/>
            <a:t>სწავლებას არ გულისხმობს. ამის მიზეზი კი ისაა, რომ მასწავლებელთა უმრავლესობა მოსწავლეთა შეფასებასთან დაკავშირებულ ცნებებს </a:t>
          </a:r>
          <a:r>
            <a:rPr lang="ka-GE" sz="1400" smtClean="0"/>
            <a:t>(</a:t>
          </a:r>
          <a:r>
            <a:rPr lang="ru-RU" sz="1400" smtClean="0"/>
            <a:t>აღრიცხვა, შემოწმება, მონიტორინგი, კონტროლი, </a:t>
          </a:r>
          <a:r>
            <a:rPr lang="ka-GE" sz="1400" smtClean="0"/>
            <a:t>შ</a:t>
          </a:r>
          <a:r>
            <a:rPr lang="ru-RU" sz="1400" smtClean="0"/>
            <a:t>ეფასება თუ ნიშანი) ხშირად ერთი და იმავე მნიშვნელობით გამოიყენებს</a:t>
          </a:r>
          <a:r>
            <a:rPr lang="ka-GE" sz="1400" smtClean="0"/>
            <a:t>;</a:t>
          </a:r>
          <a:endParaRPr lang="ka-GE" sz="1400"/>
        </a:p>
      </dgm:t>
    </dgm:pt>
    <dgm:pt modelId="{8373A0E9-4B36-4438-820C-D07752FC6D7F}" type="parTrans" cxnId="{0E711497-367D-4739-974E-ACA0913B1C01}">
      <dgm:prSet/>
      <dgm:spPr/>
      <dgm:t>
        <a:bodyPr/>
        <a:lstStyle/>
        <a:p>
          <a:endParaRPr lang="ka-GE"/>
        </a:p>
      </dgm:t>
    </dgm:pt>
    <dgm:pt modelId="{53A83889-B66B-40D6-8FF6-B823201F07C5}" type="sibTrans" cxnId="{0E711497-367D-4739-974E-ACA0913B1C01}">
      <dgm:prSet custT="1"/>
      <dgm:spPr/>
      <dgm:t>
        <a:bodyPr/>
        <a:lstStyle/>
        <a:p>
          <a:endParaRPr lang="ka-GE" sz="1400"/>
        </a:p>
      </dgm:t>
    </dgm:pt>
    <dgm:pt modelId="{4AEFE045-5625-4113-ADE5-D24C3584EAD7}">
      <dgm:prSet custT="1"/>
      <dgm:spPr/>
      <dgm:t>
        <a:bodyPr/>
        <a:lstStyle/>
        <a:p>
          <a:pPr rtl="0"/>
          <a:r>
            <a:rPr lang="ru-RU" sz="1400" smtClean="0"/>
            <a:t>მათი არსი და დანიშნულება დღემდე გაურკვეველია, ცნებები „შეფასება</a:t>
          </a:r>
          <a:r>
            <a:rPr lang="ka-GE" sz="1400" smtClean="0"/>
            <a:t>“ </a:t>
          </a:r>
          <a:r>
            <a:rPr lang="ru-RU" sz="1400" smtClean="0"/>
            <a:t>და „ნიშანი</a:t>
          </a:r>
          <a:r>
            <a:rPr lang="ka-GE" sz="1400" smtClean="0"/>
            <a:t>“ </a:t>
          </a:r>
          <a:r>
            <a:rPr lang="ru-RU" sz="1400" smtClean="0"/>
            <a:t>კი საერთოდ სინონიმებად არის მიჩნეული</a:t>
          </a:r>
          <a:r>
            <a:rPr lang="ka-GE" sz="1400" smtClean="0"/>
            <a:t>;</a:t>
          </a:r>
          <a:endParaRPr lang="ka-GE" sz="1400"/>
        </a:p>
      </dgm:t>
    </dgm:pt>
    <dgm:pt modelId="{38840EA4-1623-4C8D-A9B1-8E5502994394}" type="parTrans" cxnId="{D3985607-5386-46BB-8BD4-ADEF419BE753}">
      <dgm:prSet/>
      <dgm:spPr/>
      <dgm:t>
        <a:bodyPr/>
        <a:lstStyle/>
        <a:p>
          <a:endParaRPr lang="ka-GE"/>
        </a:p>
      </dgm:t>
    </dgm:pt>
    <dgm:pt modelId="{685AA97C-DE5A-4184-83DD-B31B77ABB7D2}" type="sibTrans" cxnId="{D3985607-5386-46BB-8BD4-ADEF419BE753}">
      <dgm:prSet custT="1"/>
      <dgm:spPr/>
      <dgm:t>
        <a:bodyPr/>
        <a:lstStyle/>
        <a:p>
          <a:endParaRPr lang="ka-GE" sz="1400"/>
        </a:p>
      </dgm:t>
    </dgm:pt>
    <dgm:pt modelId="{1F6983B3-9175-417C-972A-3ED88EDB2C94}">
      <dgm:prSet custT="1"/>
      <dgm:spPr/>
      <dgm:t>
        <a:bodyPr/>
        <a:lstStyle/>
        <a:p>
          <a:pPr rtl="0"/>
          <a:r>
            <a:rPr lang="ru-RU" sz="1400" smtClean="0"/>
            <a:t>პედაგოგებს არ</a:t>
          </a:r>
          <a:r>
            <a:rPr lang="ka-GE" sz="1400" smtClean="0"/>
            <a:t>ა </a:t>
          </a:r>
          <a:r>
            <a:rPr lang="ru-RU" sz="1400" smtClean="0"/>
            <a:t>აქვთ გააზრებული, რომ თითოეული მათგანი გარკვეული თავისებურებებით ხასიათდება. </a:t>
          </a:r>
          <a:endParaRPr lang="ka-GE" sz="1400"/>
        </a:p>
      </dgm:t>
    </dgm:pt>
    <dgm:pt modelId="{F7F40C68-9906-4F98-8D29-7897E674A253}" type="parTrans" cxnId="{1D4CCBB5-1F12-4A84-BBAF-B2E8FDF94AFB}">
      <dgm:prSet/>
      <dgm:spPr/>
      <dgm:t>
        <a:bodyPr/>
        <a:lstStyle/>
        <a:p>
          <a:endParaRPr lang="ka-GE"/>
        </a:p>
      </dgm:t>
    </dgm:pt>
    <dgm:pt modelId="{0B93BE55-B550-44F9-BE1D-86AF476948DF}" type="sibTrans" cxnId="{1D4CCBB5-1F12-4A84-BBAF-B2E8FDF94AFB}">
      <dgm:prSet/>
      <dgm:spPr/>
      <dgm:t>
        <a:bodyPr/>
        <a:lstStyle/>
        <a:p>
          <a:endParaRPr lang="ka-GE"/>
        </a:p>
      </dgm:t>
    </dgm:pt>
    <dgm:pt modelId="{69BAF0AE-A0FE-4513-992A-84FFFD8643D4}" type="pres">
      <dgm:prSet presAssocID="{4A44DAE7-C996-4009-8D99-8922C9005E1F}" presName="outerComposite" presStyleCnt="0">
        <dgm:presLayoutVars>
          <dgm:chMax val="5"/>
          <dgm:dir/>
          <dgm:resizeHandles val="exact"/>
        </dgm:presLayoutVars>
      </dgm:prSet>
      <dgm:spPr/>
      <dgm:t>
        <a:bodyPr/>
        <a:lstStyle/>
        <a:p>
          <a:endParaRPr lang="ka-GE"/>
        </a:p>
      </dgm:t>
    </dgm:pt>
    <dgm:pt modelId="{E3966E1A-23B1-4D96-B381-BF715E434B98}" type="pres">
      <dgm:prSet presAssocID="{4A44DAE7-C996-4009-8D99-8922C9005E1F}" presName="dummyMaxCanvas" presStyleCnt="0">
        <dgm:presLayoutVars/>
      </dgm:prSet>
      <dgm:spPr/>
    </dgm:pt>
    <dgm:pt modelId="{379E2017-C9C8-44E5-860C-745A6E796B9C}" type="pres">
      <dgm:prSet presAssocID="{4A44DAE7-C996-4009-8D99-8922C9005E1F}" presName="FourNodes_1" presStyleLbl="node1" presStyleIdx="0" presStyleCnt="4">
        <dgm:presLayoutVars>
          <dgm:bulletEnabled val="1"/>
        </dgm:presLayoutVars>
      </dgm:prSet>
      <dgm:spPr/>
      <dgm:t>
        <a:bodyPr/>
        <a:lstStyle/>
        <a:p>
          <a:endParaRPr lang="ka-GE"/>
        </a:p>
      </dgm:t>
    </dgm:pt>
    <dgm:pt modelId="{53E20F75-AB91-4A38-87C9-33300050890E}" type="pres">
      <dgm:prSet presAssocID="{4A44DAE7-C996-4009-8D99-8922C9005E1F}" presName="FourNodes_2" presStyleLbl="node1" presStyleIdx="1" presStyleCnt="4">
        <dgm:presLayoutVars>
          <dgm:bulletEnabled val="1"/>
        </dgm:presLayoutVars>
      </dgm:prSet>
      <dgm:spPr/>
      <dgm:t>
        <a:bodyPr/>
        <a:lstStyle/>
        <a:p>
          <a:endParaRPr lang="ka-GE"/>
        </a:p>
      </dgm:t>
    </dgm:pt>
    <dgm:pt modelId="{9F186B40-31DC-457C-A994-A6BA04CE6708}" type="pres">
      <dgm:prSet presAssocID="{4A44DAE7-C996-4009-8D99-8922C9005E1F}" presName="FourNodes_3" presStyleLbl="node1" presStyleIdx="2" presStyleCnt="4">
        <dgm:presLayoutVars>
          <dgm:bulletEnabled val="1"/>
        </dgm:presLayoutVars>
      </dgm:prSet>
      <dgm:spPr/>
      <dgm:t>
        <a:bodyPr/>
        <a:lstStyle/>
        <a:p>
          <a:endParaRPr lang="ka-GE"/>
        </a:p>
      </dgm:t>
    </dgm:pt>
    <dgm:pt modelId="{218990F9-B8AA-4933-BBBC-5A06E4C495FC}" type="pres">
      <dgm:prSet presAssocID="{4A44DAE7-C996-4009-8D99-8922C9005E1F}" presName="FourNodes_4" presStyleLbl="node1" presStyleIdx="3" presStyleCnt="4">
        <dgm:presLayoutVars>
          <dgm:bulletEnabled val="1"/>
        </dgm:presLayoutVars>
      </dgm:prSet>
      <dgm:spPr/>
      <dgm:t>
        <a:bodyPr/>
        <a:lstStyle/>
        <a:p>
          <a:endParaRPr lang="ka-GE"/>
        </a:p>
      </dgm:t>
    </dgm:pt>
    <dgm:pt modelId="{A6B80A27-AA9E-414E-9364-75F42804433C}" type="pres">
      <dgm:prSet presAssocID="{4A44DAE7-C996-4009-8D99-8922C9005E1F}" presName="FourConn_1-2" presStyleLbl="fgAccFollowNode1" presStyleIdx="0" presStyleCnt="3">
        <dgm:presLayoutVars>
          <dgm:bulletEnabled val="1"/>
        </dgm:presLayoutVars>
      </dgm:prSet>
      <dgm:spPr/>
      <dgm:t>
        <a:bodyPr/>
        <a:lstStyle/>
        <a:p>
          <a:endParaRPr lang="ka-GE"/>
        </a:p>
      </dgm:t>
    </dgm:pt>
    <dgm:pt modelId="{DCDF995E-93A8-4E0C-9AA5-9CF0CE433529}" type="pres">
      <dgm:prSet presAssocID="{4A44DAE7-C996-4009-8D99-8922C9005E1F}" presName="FourConn_2-3" presStyleLbl="fgAccFollowNode1" presStyleIdx="1" presStyleCnt="3">
        <dgm:presLayoutVars>
          <dgm:bulletEnabled val="1"/>
        </dgm:presLayoutVars>
      </dgm:prSet>
      <dgm:spPr/>
      <dgm:t>
        <a:bodyPr/>
        <a:lstStyle/>
        <a:p>
          <a:endParaRPr lang="ka-GE"/>
        </a:p>
      </dgm:t>
    </dgm:pt>
    <dgm:pt modelId="{7415FF12-1953-4296-B404-157D60D1DA16}" type="pres">
      <dgm:prSet presAssocID="{4A44DAE7-C996-4009-8D99-8922C9005E1F}" presName="FourConn_3-4" presStyleLbl="fgAccFollowNode1" presStyleIdx="2" presStyleCnt="3">
        <dgm:presLayoutVars>
          <dgm:bulletEnabled val="1"/>
        </dgm:presLayoutVars>
      </dgm:prSet>
      <dgm:spPr/>
      <dgm:t>
        <a:bodyPr/>
        <a:lstStyle/>
        <a:p>
          <a:endParaRPr lang="ka-GE"/>
        </a:p>
      </dgm:t>
    </dgm:pt>
    <dgm:pt modelId="{12A8096D-E8A1-45B5-9E78-39F1945C296D}" type="pres">
      <dgm:prSet presAssocID="{4A44DAE7-C996-4009-8D99-8922C9005E1F}" presName="FourNodes_1_text" presStyleLbl="node1" presStyleIdx="3" presStyleCnt="4">
        <dgm:presLayoutVars>
          <dgm:bulletEnabled val="1"/>
        </dgm:presLayoutVars>
      </dgm:prSet>
      <dgm:spPr/>
      <dgm:t>
        <a:bodyPr/>
        <a:lstStyle/>
        <a:p>
          <a:endParaRPr lang="ka-GE"/>
        </a:p>
      </dgm:t>
    </dgm:pt>
    <dgm:pt modelId="{64C83D04-86E8-4AAF-9F8D-BB5FD9B7DC85}" type="pres">
      <dgm:prSet presAssocID="{4A44DAE7-C996-4009-8D99-8922C9005E1F}" presName="FourNodes_2_text" presStyleLbl="node1" presStyleIdx="3" presStyleCnt="4">
        <dgm:presLayoutVars>
          <dgm:bulletEnabled val="1"/>
        </dgm:presLayoutVars>
      </dgm:prSet>
      <dgm:spPr/>
      <dgm:t>
        <a:bodyPr/>
        <a:lstStyle/>
        <a:p>
          <a:endParaRPr lang="ka-GE"/>
        </a:p>
      </dgm:t>
    </dgm:pt>
    <dgm:pt modelId="{AA0CFEFB-5C25-4414-A3A6-7F05AADF110C}" type="pres">
      <dgm:prSet presAssocID="{4A44DAE7-C996-4009-8D99-8922C9005E1F}" presName="FourNodes_3_text" presStyleLbl="node1" presStyleIdx="3" presStyleCnt="4">
        <dgm:presLayoutVars>
          <dgm:bulletEnabled val="1"/>
        </dgm:presLayoutVars>
      </dgm:prSet>
      <dgm:spPr/>
      <dgm:t>
        <a:bodyPr/>
        <a:lstStyle/>
        <a:p>
          <a:endParaRPr lang="ka-GE"/>
        </a:p>
      </dgm:t>
    </dgm:pt>
    <dgm:pt modelId="{7F8B1439-B254-4350-AB5D-2A463F65327B}" type="pres">
      <dgm:prSet presAssocID="{4A44DAE7-C996-4009-8D99-8922C9005E1F}" presName="FourNodes_4_text" presStyleLbl="node1" presStyleIdx="3" presStyleCnt="4">
        <dgm:presLayoutVars>
          <dgm:bulletEnabled val="1"/>
        </dgm:presLayoutVars>
      </dgm:prSet>
      <dgm:spPr/>
      <dgm:t>
        <a:bodyPr/>
        <a:lstStyle/>
        <a:p>
          <a:endParaRPr lang="ka-GE"/>
        </a:p>
      </dgm:t>
    </dgm:pt>
  </dgm:ptLst>
  <dgm:cxnLst>
    <dgm:cxn modelId="{F78E7AAA-E28B-44D1-AF89-F9701685256A}" type="presOf" srcId="{E11F9666-D380-4BFD-A42E-34B72909898F}" destId="{A6B80A27-AA9E-414E-9364-75F42804433C}" srcOrd="0" destOrd="0" presId="urn:microsoft.com/office/officeart/2005/8/layout/vProcess5"/>
    <dgm:cxn modelId="{1D4CCBB5-1F12-4A84-BBAF-B2E8FDF94AFB}" srcId="{4A44DAE7-C996-4009-8D99-8922C9005E1F}" destId="{1F6983B3-9175-417C-972A-3ED88EDB2C94}" srcOrd="3" destOrd="0" parTransId="{F7F40C68-9906-4F98-8D29-7897E674A253}" sibTransId="{0B93BE55-B550-44F9-BE1D-86AF476948DF}"/>
    <dgm:cxn modelId="{6062A1E6-61FD-4082-8E1A-840BA519A88D}" type="presOf" srcId="{1F6983B3-9175-417C-972A-3ED88EDB2C94}" destId="{218990F9-B8AA-4933-BBBC-5A06E4C495FC}" srcOrd="0" destOrd="0" presId="urn:microsoft.com/office/officeart/2005/8/layout/vProcess5"/>
    <dgm:cxn modelId="{DE1DF573-9627-4F04-ADC9-23DEDB50B1BB}" type="presOf" srcId="{1F6983B3-9175-417C-972A-3ED88EDB2C94}" destId="{7F8B1439-B254-4350-AB5D-2A463F65327B}" srcOrd="1" destOrd="0" presId="urn:microsoft.com/office/officeart/2005/8/layout/vProcess5"/>
    <dgm:cxn modelId="{916BB3F8-8101-41C1-84D9-174374A48876}" type="presOf" srcId="{BB79B2B9-8F7B-46AA-8752-7FC3C0374380}" destId="{12A8096D-E8A1-45B5-9E78-39F1945C296D}" srcOrd="1" destOrd="0" presId="urn:microsoft.com/office/officeart/2005/8/layout/vProcess5"/>
    <dgm:cxn modelId="{74EEDFDD-B9B0-4A40-B693-677789DA327B}" type="presOf" srcId="{BB79B2B9-8F7B-46AA-8752-7FC3C0374380}" destId="{379E2017-C9C8-44E5-860C-745A6E796B9C}" srcOrd="0" destOrd="0" presId="urn:microsoft.com/office/officeart/2005/8/layout/vProcess5"/>
    <dgm:cxn modelId="{EB79E8B0-AEF7-4FEC-8935-C7C5A7C8B8AA}" type="presOf" srcId="{D4EFA4AE-C769-4827-984B-537F595D756F}" destId="{53E20F75-AB91-4A38-87C9-33300050890E}" srcOrd="0" destOrd="0" presId="urn:microsoft.com/office/officeart/2005/8/layout/vProcess5"/>
    <dgm:cxn modelId="{E3D1821E-F3EB-4079-B73E-3BC81603964D}" type="presOf" srcId="{D4EFA4AE-C769-4827-984B-537F595D756F}" destId="{64C83D04-86E8-4AAF-9F8D-BB5FD9B7DC85}" srcOrd="1" destOrd="0" presId="urn:microsoft.com/office/officeart/2005/8/layout/vProcess5"/>
    <dgm:cxn modelId="{D3985607-5386-46BB-8BD4-ADEF419BE753}" srcId="{4A44DAE7-C996-4009-8D99-8922C9005E1F}" destId="{4AEFE045-5625-4113-ADE5-D24C3584EAD7}" srcOrd="2" destOrd="0" parTransId="{38840EA4-1623-4C8D-A9B1-8E5502994394}" sibTransId="{685AA97C-DE5A-4184-83DD-B31B77ABB7D2}"/>
    <dgm:cxn modelId="{0E711497-367D-4739-974E-ACA0913B1C01}" srcId="{4A44DAE7-C996-4009-8D99-8922C9005E1F}" destId="{D4EFA4AE-C769-4827-984B-537F595D756F}" srcOrd="1" destOrd="0" parTransId="{8373A0E9-4B36-4438-820C-D07752FC6D7F}" sibTransId="{53A83889-B66B-40D6-8FF6-B823201F07C5}"/>
    <dgm:cxn modelId="{6B2D9215-E0D0-4A3E-9557-B6A987389F66}" type="presOf" srcId="{4AEFE045-5625-4113-ADE5-D24C3584EAD7}" destId="{AA0CFEFB-5C25-4414-A3A6-7F05AADF110C}" srcOrd="1" destOrd="0" presId="urn:microsoft.com/office/officeart/2005/8/layout/vProcess5"/>
    <dgm:cxn modelId="{4C16F21D-6B48-47A6-957C-9E41D3C3A437}" srcId="{4A44DAE7-C996-4009-8D99-8922C9005E1F}" destId="{BB79B2B9-8F7B-46AA-8752-7FC3C0374380}" srcOrd="0" destOrd="0" parTransId="{23890120-A32D-4DCA-A809-90CDDAC3D727}" sibTransId="{E11F9666-D380-4BFD-A42E-34B72909898F}"/>
    <dgm:cxn modelId="{A8666EE8-7A2A-4402-8C98-745307AE0476}" type="presOf" srcId="{685AA97C-DE5A-4184-83DD-B31B77ABB7D2}" destId="{7415FF12-1953-4296-B404-157D60D1DA16}" srcOrd="0" destOrd="0" presId="urn:microsoft.com/office/officeart/2005/8/layout/vProcess5"/>
    <dgm:cxn modelId="{4F49479D-CFE3-4BB0-BCD7-1828F3D74C1A}" type="presOf" srcId="{4AEFE045-5625-4113-ADE5-D24C3584EAD7}" destId="{9F186B40-31DC-457C-A994-A6BA04CE6708}" srcOrd="0" destOrd="0" presId="urn:microsoft.com/office/officeart/2005/8/layout/vProcess5"/>
    <dgm:cxn modelId="{8B9716FF-06B7-4613-BD7A-3B9BFFC9019A}" type="presOf" srcId="{4A44DAE7-C996-4009-8D99-8922C9005E1F}" destId="{69BAF0AE-A0FE-4513-992A-84FFFD8643D4}" srcOrd="0" destOrd="0" presId="urn:microsoft.com/office/officeart/2005/8/layout/vProcess5"/>
    <dgm:cxn modelId="{86F9D063-708A-4D2E-965D-B73F98CC0754}" type="presOf" srcId="{53A83889-B66B-40D6-8FF6-B823201F07C5}" destId="{DCDF995E-93A8-4E0C-9AA5-9CF0CE433529}" srcOrd="0" destOrd="0" presId="urn:microsoft.com/office/officeart/2005/8/layout/vProcess5"/>
    <dgm:cxn modelId="{66916325-E8D3-491C-B41E-409949EBB203}" type="presParOf" srcId="{69BAF0AE-A0FE-4513-992A-84FFFD8643D4}" destId="{E3966E1A-23B1-4D96-B381-BF715E434B98}" srcOrd="0" destOrd="0" presId="urn:microsoft.com/office/officeart/2005/8/layout/vProcess5"/>
    <dgm:cxn modelId="{048ADEA8-91F0-4930-B285-A8F4B3E393B8}" type="presParOf" srcId="{69BAF0AE-A0FE-4513-992A-84FFFD8643D4}" destId="{379E2017-C9C8-44E5-860C-745A6E796B9C}" srcOrd="1" destOrd="0" presId="urn:microsoft.com/office/officeart/2005/8/layout/vProcess5"/>
    <dgm:cxn modelId="{7BDAAD1A-35D5-4DDA-B9F7-815E7ADA975C}" type="presParOf" srcId="{69BAF0AE-A0FE-4513-992A-84FFFD8643D4}" destId="{53E20F75-AB91-4A38-87C9-33300050890E}" srcOrd="2" destOrd="0" presId="urn:microsoft.com/office/officeart/2005/8/layout/vProcess5"/>
    <dgm:cxn modelId="{7A93C04F-3E00-44C8-A862-64941E7B2DB1}" type="presParOf" srcId="{69BAF0AE-A0FE-4513-992A-84FFFD8643D4}" destId="{9F186B40-31DC-457C-A994-A6BA04CE6708}" srcOrd="3" destOrd="0" presId="urn:microsoft.com/office/officeart/2005/8/layout/vProcess5"/>
    <dgm:cxn modelId="{4D4FF048-1ED6-4B0D-8995-B99D075614A9}" type="presParOf" srcId="{69BAF0AE-A0FE-4513-992A-84FFFD8643D4}" destId="{218990F9-B8AA-4933-BBBC-5A06E4C495FC}" srcOrd="4" destOrd="0" presId="urn:microsoft.com/office/officeart/2005/8/layout/vProcess5"/>
    <dgm:cxn modelId="{C2CF9ACF-E397-47C9-A9A9-91D2D0D7849C}" type="presParOf" srcId="{69BAF0AE-A0FE-4513-992A-84FFFD8643D4}" destId="{A6B80A27-AA9E-414E-9364-75F42804433C}" srcOrd="5" destOrd="0" presId="urn:microsoft.com/office/officeart/2005/8/layout/vProcess5"/>
    <dgm:cxn modelId="{6174660D-9B06-4DB8-8713-ACB5E3982D5F}" type="presParOf" srcId="{69BAF0AE-A0FE-4513-992A-84FFFD8643D4}" destId="{DCDF995E-93A8-4E0C-9AA5-9CF0CE433529}" srcOrd="6" destOrd="0" presId="urn:microsoft.com/office/officeart/2005/8/layout/vProcess5"/>
    <dgm:cxn modelId="{5C062A0D-DAC2-4126-94BD-8845471C4A27}" type="presParOf" srcId="{69BAF0AE-A0FE-4513-992A-84FFFD8643D4}" destId="{7415FF12-1953-4296-B404-157D60D1DA16}" srcOrd="7" destOrd="0" presId="urn:microsoft.com/office/officeart/2005/8/layout/vProcess5"/>
    <dgm:cxn modelId="{6D6A202E-B7DD-48FB-912F-A69830943761}" type="presParOf" srcId="{69BAF0AE-A0FE-4513-992A-84FFFD8643D4}" destId="{12A8096D-E8A1-45B5-9E78-39F1945C296D}" srcOrd="8" destOrd="0" presId="urn:microsoft.com/office/officeart/2005/8/layout/vProcess5"/>
    <dgm:cxn modelId="{958C0E85-51D7-4E86-84D3-4F30F2BD52F1}" type="presParOf" srcId="{69BAF0AE-A0FE-4513-992A-84FFFD8643D4}" destId="{64C83D04-86E8-4AAF-9F8D-BB5FD9B7DC85}" srcOrd="9" destOrd="0" presId="urn:microsoft.com/office/officeart/2005/8/layout/vProcess5"/>
    <dgm:cxn modelId="{DDD38C07-EEC2-4AC2-AC45-0C760DC1216D}" type="presParOf" srcId="{69BAF0AE-A0FE-4513-992A-84FFFD8643D4}" destId="{AA0CFEFB-5C25-4414-A3A6-7F05AADF110C}" srcOrd="10" destOrd="0" presId="urn:microsoft.com/office/officeart/2005/8/layout/vProcess5"/>
    <dgm:cxn modelId="{26D4CC92-1E60-4D39-9A3E-1C22E24EF196}" type="presParOf" srcId="{69BAF0AE-A0FE-4513-992A-84FFFD8643D4}" destId="{7F8B1439-B254-4350-AB5D-2A463F65327B}" srcOrd="11"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82C45E9-6D55-432F-95F0-9C3BA06E9CE4}" type="doc">
      <dgm:prSet loTypeId="urn:microsoft.com/office/officeart/2005/8/layout/target3" loCatId="relationship" qsTypeId="urn:microsoft.com/office/officeart/2005/8/quickstyle/simple1" qsCatId="simple" csTypeId="urn:microsoft.com/office/officeart/2005/8/colors/accent3_5" csCatId="accent3"/>
      <dgm:spPr/>
      <dgm:t>
        <a:bodyPr/>
        <a:lstStyle/>
        <a:p>
          <a:endParaRPr lang="ka-GE"/>
        </a:p>
      </dgm:t>
    </dgm:pt>
    <dgm:pt modelId="{AFAFD4DB-0E05-4E9C-AA4C-8C31D7FDFFD0}">
      <dgm:prSet/>
      <dgm:spPr/>
      <dgm:t>
        <a:bodyPr/>
        <a:lstStyle/>
        <a:p>
          <a:pPr rtl="0"/>
          <a:r>
            <a:rPr lang="ka-GE" dirty="0" smtClean="0">
              <a:effectLst>
                <a:outerShdw blurRad="38100" dist="38100" dir="2700000" algn="tl">
                  <a:srgbClr val="000000">
                    <a:alpha val="43137"/>
                  </a:srgbClr>
                </a:outerShdw>
              </a:effectLst>
            </a:rPr>
            <a:t>მოსაზრებები მოსწავლეთა შეფასებასთან დაკავშირებით</a:t>
          </a:r>
          <a:endParaRPr lang="ka-GE" dirty="0">
            <a:effectLst>
              <a:outerShdw blurRad="38100" dist="38100" dir="2700000" algn="tl">
                <a:srgbClr val="000000">
                  <a:alpha val="43137"/>
                </a:srgbClr>
              </a:outerShdw>
            </a:effectLst>
          </a:endParaRPr>
        </a:p>
      </dgm:t>
    </dgm:pt>
    <dgm:pt modelId="{F24F61F1-5DF5-446E-934D-62251ABA68A3}" type="parTrans" cxnId="{5454162D-0E8A-4E2D-A993-BC10EA179A32}">
      <dgm:prSet/>
      <dgm:spPr/>
      <dgm:t>
        <a:bodyPr/>
        <a:lstStyle/>
        <a:p>
          <a:endParaRPr lang="ka-GE"/>
        </a:p>
      </dgm:t>
    </dgm:pt>
    <dgm:pt modelId="{09F064A5-26E1-4276-8C1E-D8857E9295BD}" type="sibTrans" cxnId="{5454162D-0E8A-4E2D-A993-BC10EA179A32}">
      <dgm:prSet/>
      <dgm:spPr/>
      <dgm:t>
        <a:bodyPr/>
        <a:lstStyle/>
        <a:p>
          <a:endParaRPr lang="ka-GE"/>
        </a:p>
      </dgm:t>
    </dgm:pt>
    <dgm:pt modelId="{FDE16D2E-C9FE-4F00-ADCA-B249F6B2189A}" type="pres">
      <dgm:prSet presAssocID="{782C45E9-6D55-432F-95F0-9C3BA06E9CE4}" presName="Name0" presStyleCnt="0">
        <dgm:presLayoutVars>
          <dgm:chMax val="7"/>
          <dgm:dir/>
          <dgm:animLvl val="lvl"/>
          <dgm:resizeHandles val="exact"/>
        </dgm:presLayoutVars>
      </dgm:prSet>
      <dgm:spPr/>
      <dgm:t>
        <a:bodyPr/>
        <a:lstStyle/>
        <a:p>
          <a:endParaRPr lang="ka-GE"/>
        </a:p>
      </dgm:t>
    </dgm:pt>
    <dgm:pt modelId="{D42BDE26-AAC3-447A-8906-A63CBEEEB3F7}" type="pres">
      <dgm:prSet presAssocID="{AFAFD4DB-0E05-4E9C-AA4C-8C31D7FDFFD0}" presName="circle1" presStyleLbl="node1" presStyleIdx="0" presStyleCnt="1"/>
      <dgm:spPr>
        <a:solidFill>
          <a:schemeClr val="bg1">
            <a:lumMod val="85000"/>
            <a:alpha val="90000"/>
          </a:schemeClr>
        </a:solidFill>
      </dgm:spPr>
    </dgm:pt>
    <dgm:pt modelId="{3F7392E5-6167-44D7-A54F-B633817A9FA3}" type="pres">
      <dgm:prSet presAssocID="{AFAFD4DB-0E05-4E9C-AA4C-8C31D7FDFFD0}" presName="space" presStyleCnt="0"/>
      <dgm:spPr/>
    </dgm:pt>
    <dgm:pt modelId="{E249DFBA-3798-452D-B967-DAC8D54AFC8D}" type="pres">
      <dgm:prSet presAssocID="{AFAFD4DB-0E05-4E9C-AA4C-8C31D7FDFFD0}" presName="rect1" presStyleLbl="alignAcc1" presStyleIdx="0" presStyleCnt="1"/>
      <dgm:spPr/>
      <dgm:t>
        <a:bodyPr/>
        <a:lstStyle/>
        <a:p>
          <a:endParaRPr lang="ka-GE"/>
        </a:p>
      </dgm:t>
    </dgm:pt>
    <dgm:pt modelId="{990535DD-24C7-408E-9933-CA6EA2B6194C}" type="pres">
      <dgm:prSet presAssocID="{AFAFD4DB-0E05-4E9C-AA4C-8C31D7FDFFD0}" presName="rect1ParTxNoCh" presStyleLbl="alignAcc1" presStyleIdx="0" presStyleCnt="1">
        <dgm:presLayoutVars>
          <dgm:chMax val="1"/>
          <dgm:bulletEnabled val="1"/>
        </dgm:presLayoutVars>
      </dgm:prSet>
      <dgm:spPr/>
      <dgm:t>
        <a:bodyPr/>
        <a:lstStyle/>
        <a:p>
          <a:endParaRPr lang="ka-GE"/>
        </a:p>
      </dgm:t>
    </dgm:pt>
  </dgm:ptLst>
  <dgm:cxnLst>
    <dgm:cxn modelId="{5454162D-0E8A-4E2D-A993-BC10EA179A32}" srcId="{782C45E9-6D55-432F-95F0-9C3BA06E9CE4}" destId="{AFAFD4DB-0E05-4E9C-AA4C-8C31D7FDFFD0}" srcOrd="0" destOrd="0" parTransId="{F24F61F1-5DF5-446E-934D-62251ABA68A3}" sibTransId="{09F064A5-26E1-4276-8C1E-D8857E9295BD}"/>
    <dgm:cxn modelId="{6D140E93-C8B1-45F9-B125-C58DEC29BFE8}" type="presOf" srcId="{782C45E9-6D55-432F-95F0-9C3BA06E9CE4}" destId="{FDE16D2E-C9FE-4F00-ADCA-B249F6B2189A}" srcOrd="0" destOrd="0" presId="urn:microsoft.com/office/officeart/2005/8/layout/target3"/>
    <dgm:cxn modelId="{DB0CD6B2-BBBD-4639-9A05-F077EEA6DBE9}" type="presOf" srcId="{AFAFD4DB-0E05-4E9C-AA4C-8C31D7FDFFD0}" destId="{990535DD-24C7-408E-9933-CA6EA2B6194C}" srcOrd="1" destOrd="0" presId="urn:microsoft.com/office/officeart/2005/8/layout/target3"/>
    <dgm:cxn modelId="{8DC8696D-E88A-4E67-93F3-F288723D2E66}" type="presOf" srcId="{AFAFD4DB-0E05-4E9C-AA4C-8C31D7FDFFD0}" destId="{E249DFBA-3798-452D-B967-DAC8D54AFC8D}" srcOrd="0" destOrd="0" presId="urn:microsoft.com/office/officeart/2005/8/layout/target3"/>
    <dgm:cxn modelId="{49B9D5BA-096A-438B-A25F-E02B1A1F9392}" type="presParOf" srcId="{FDE16D2E-C9FE-4F00-ADCA-B249F6B2189A}" destId="{D42BDE26-AAC3-447A-8906-A63CBEEEB3F7}" srcOrd="0" destOrd="0" presId="urn:microsoft.com/office/officeart/2005/8/layout/target3"/>
    <dgm:cxn modelId="{F5CA88ED-3E81-4E7D-B417-2C2BF26C04D3}" type="presParOf" srcId="{FDE16D2E-C9FE-4F00-ADCA-B249F6B2189A}" destId="{3F7392E5-6167-44D7-A54F-B633817A9FA3}" srcOrd="1" destOrd="0" presId="urn:microsoft.com/office/officeart/2005/8/layout/target3"/>
    <dgm:cxn modelId="{1DCE9DFB-227E-4BAF-B86B-6E588998E6CD}" type="presParOf" srcId="{FDE16D2E-C9FE-4F00-ADCA-B249F6B2189A}" destId="{E249DFBA-3798-452D-B967-DAC8D54AFC8D}" srcOrd="2" destOrd="0" presId="urn:microsoft.com/office/officeart/2005/8/layout/target3"/>
    <dgm:cxn modelId="{2978F427-A379-4B3F-A722-51539F31BE18}" type="presParOf" srcId="{FDE16D2E-C9FE-4F00-ADCA-B249F6B2189A}" destId="{990535DD-24C7-408E-9933-CA6EA2B6194C}"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E2FA37D-66AD-4658-8036-068FDA0C1EBB}" type="doc">
      <dgm:prSet loTypeId="urn:microsoft.com/office/officeart/2005/8/layout/vList2" loCatId="list" qsTypeId="urn:microsoft.com/office/officeart/2005/8/quickstyle/simple1" qsCatId="simple" csTypeId="urn:microsoft.com/office/officeart/2005/8/colors/accent3_1" csCatId="accent3" phldr="1"/>
      <dgm:spPr/>
      <dgm:t>
        <a:bodyPr/>
        <a:lstStyle/>
        <a:p>
          <a:endParaRPr lang="ka-GE"/>
        </a:p>
      </dgm:t>
    </dgm:pt>
    <dgm:pt modelId="{B5AEC3DC-FC62-4BCD-98CD-FE4E76D4FF58}">
      <dgm:prSet/>
      <dgm:spPr/>
      <dgm:t>
        <a:bodyPr/>
        <a:lstStyle/>
        <a:p>
          <a:pPr algn="l" rtl="0"/>
          <a:r>
            <a:rPr lang="ka-GE" dirty="0" smtClean="0"/>
            <a:t>,,</a:t>
          </a:r>
          <a:r>
            <a:rPr lang="en-US" dirty="0" err="1" smtClean="0"/>
            <a:t>შეფასება</a:t>
          </a:r>
          <a:r>
            <a:rPr lang="en-US" dirty="0" smtClean="0"/>
            <a:t> </a:t>
          </a:r>
          <a:r>
            <a:rPr lang="en-US" dirty="0" err="1" smtClean="0"/>
            <a:t>მასწავლებელს</a:t>
          </a:r>
          <a:r>
            <a:rPr lang="en-US" dirty="0" smtClean="0"/>
            <a:t> </a:t>
          </a:r>
          <a:r>
            <a:rPr lang="en-US" dirty="0" err="1" smtClean="0"/>
            <a:t>აძლევს</a:t>
          </a:r>
          <a:r>
            <a:rPr lang="en-US" dirty="0" smtClean="0"/>
            <a:t> </a:t>
          </a:r>
          <a:r>
            <a:rPr lang="en-US" dirty="0" err="1" smtClean="0"/>
            <a:t>ინფორმაციას</a:t>
          </a:r>
          <a:r>
            <a:rPr lang="en-US" dirty="0" smtClean="0"/>
            <a:t> </a:t>
          </a:r>
          <a:r>
            <a:rPr lang="en-US" dirty="0" err="1" smtClean="0"/>
            <a:t>მოსწავლეების</a:t>
          </a:r>
          <a:r>
            <a:rPr lang="en-US" dirty="0" smtClean="0"/>
            <a:t> </a:t>
          </a:r>
          <a:r>
            <a:rPr lang="en-US" dirty="0" err="1" smtClean="0"/>
            <a:t>წინსვლის</a:t>
          </a:r>
          <a:r>
            <a:rPr lang="en-US" dirty="0" smtClean="0"/>
            <a:t>, </a:t>
          </a:r>
          <a:r>
            <a:rPr lang="en-US" dirty="0" err="1" smtClean="0"/>
            <a:t>მიღწევების</a:t>
          </a:r>
          <a:r>
            <a:rPr lang="en-US" dirty="0" smtClean="0"/>
            <a:t> </a:t>
          </a:r>
          <a:r>
            <a:rPr lang="en-US" dirty="0" err="1" smtClean="0"/>
            <a:t>და</a:t>
          </a:r>
          <a:r>
            <a:rPr lang="en-US" dirty="0" smtClean="0"/>
            <a:t> </a:t>
          </a:r>
          <a:r>
            <a:rPr lang="en-US" dirty="0" err="1" smtClean="0"/>
            <a:t>პრობლემების</a:t>
          </a:r>
          <a:r>
            <a:rPr lang="en-US" dirty="0" smtClean="0"/>
            <a:t> </a:t>
          </a:r>
          <a:r>
            <a:rPr lang="en-US" dirty="0" err="1" smtClean="0"/>
            <a:t>შესახებ</a:t>
          </a:r>
          <a:r>
            <a:rPr lang="en-US" dirty="0" smtClean="0"/>
            <a:t>, </a:t>
          </a:r>
          <a:r>
            <a:rPr lang="en-US" dirty="0" err="1" smtClean="0"/>
            <a:t>ანუ</a:t>
          </a:r>
          <a:r>
            <a:rPr lang="en-US" dirty="0" smtClean="0"/>
            <a:t> </a:t>
          </a:r>
          <a:r>
            <a:rPr lang="en-US" dirty="0" err="1" smtClean="0"/>
            <a:t>იმის</a:t>
          </a:r>
          <a:r>
            <a:rPr lang="en-US" dirty="0" smtClean="0"/>
            <a:t> </a:t>
          </a:r>
          <a:r>
            <a:rPr lang="en-US" dirty="0" err="1" smtClean="0"/>
            <a:t>შესახებ</a:t>
          </a:r>
          <a:r>
            <a:rPr lang="en-US" dirty="0" smtClean="0"/>
            <a:t>, </a:t>
          </a:r>
          <a:r>
            <a:rPr lang="en-US" dirty="0" err="1" smtClean="0"/>
            <a:t>თუ</a:t>
          </a:r>
          <a:r>
            <a:rPr lang="en-US" dirty="0" smtClean="0"/>
            <a:t> </a:t>
          </a:r>
          <a:r>
            <a:rPr lang="en-US" dirty="0" err="1" smtClean="0"/>
            <a:t>რამდენად</a:t>
          </a:r>
          <a:r>
            <a:rPr lang="en-US" dirty="0" smtClean="0"/>
            <a:t> </a:t>
          </a:r>
          <a:r>
            <a:rPr lang="en-US" dirty="0" err="1" smtClean="0"/>
            <a:t>კარგად</a:t>
          </a:r>
          <a:r>
            <a:rPr lang="en-US" dirty="0" smtClean="0"/>
            <a:t> </a:t>
          </a:r>
          <a:r>
            <a:rPr lang="en-US" dirty="0" err="1" smtClean="0"/>
            <a:t>სწავლობენ</a:t>
          </a:r>
          <a:r>
            <a:rPr lang="en-US" dirty="0" smtClean="0"/>
            <a:t> </a:t>
          </a:r>
          <a:r>
            <a:rPr lang="en-US" dirty="0" err="1" smtClean="0"/>
            <a:t>მოსწავლეები</a:t>
          </a:r>
          <a:r>
            <a:rPr lang="ka-GE" dirty="0" smtClean="0"/>
            <a:t>; </a:t>
          </a:r>
          <a:r>
            <a:rPr lang="en-US" dirty="0" err="1" smtClean="0"/>
            <a:t>შე­ფასება</a:t>
          </a:r>
          <a:r>
            <a:rPr lang="en-US" dirty="0" smtClean="0"/>
            <a:t> </a:t>
          </a:r>
          <a:r>
            <a:rPr lang="en-US" dirty="0" err="1" smtClean="0"/>
            <a:t>მასწავლებელს</a:t>
          </a:r>
          <a:r>
            <a:rPr lang="en-US" dirty="0" smtClean="0"/>
            <a:t> </a:t>
          </a:r>
          <a:r>
            <a:rPr lang="en-US" dirty="0" err="1" smtClean="0"/>
            <a:t>აძლევს</a:t>
          </a:r>
          <a:r>
            <a:rPr lang="en-US" dirty="0" smtClean="0"/>
            <a:t> </a:t>
          </a:r>
          <a:r>
            <a:rPr lang="en-US" dirty="0" err="1" smtClean="0"/>
            <a:t>ინფორმაციას</a:t>
          </a:r>
          <a:r>
            <a:rPr lang="en-US" dirty="0" smtClean="0"/>
            <a:t> </a:t>
          </a:r>
          <a:r>
            <a:rPr lang="en-US" dirty="0" err="1" smtClean="0"/>
            <a:t>იმის</a:t>
          </a:r>
          <a:r>
            <a:rPr lang="en-US" dirty="0" smtClean="0"/>
            <a:t> </a:t>
          </a:r>
          <a:r>
            <a:rPr lang="en-US" dirty="0" err="1" smtClean="0"/>
            <a:t>შესახებაც</a:t>
          </a:r>
          <a:r>
            <a:rPr lang="en-US" dirty="0" smtClean="0"/>
            <a:t>, </a:t>
          </a:r>
          <a:r>
            <a:rPr lang="en-US" dirty="0" err="1" smtClean="0"/>
            <a:t>თუ</a:t>
          </a:r>
          <a:r>
            <a:rPr lang="en-US" dirty="0" smtClean="0"/>
            <a:t> </a:t>
          </a:r>
          <a:r>
            <a:rPr lang="en-US" dirty="0" err="1" smtClean="0"/>
            <a:t>რამდენად</a:t>
          </a:r>
          <a:r>
            <a:rPr lang="en-US" dirty="0" smtClean="0"/>
            <a:t> </a:t>
          </a:r>
          <a:r>
            <a:rPr lang="en-US" dirty="0" err="1" smtClean="0"/>
            <a:t>კარგად</a:t>
          </a:r>
          <a:r>
            <a:rPr lang="en-US" dirty="0" smtClean="0"/>
            <a:t> </a:t>
          </a:r>
          <a:r>
            <a:rPr lang="en-US" dirty="0" err="1" smtClean="0"/>
            <a:t>ასწავლის</a:t>
          </a:r>
          <a:r>
            <a:rPr lang="en-US" dirty="0" smtClean="0"/>
            <a:t> </a:t>
          </a:r>
          <a:r>
            <a:rPr lang="en-US" dirty="0" err="1" smtClean="0"/>
            <a:t>თვითონ</a:t>
          </a:r>
          <a:r>
            <a:rPr lang="en-US" dirty="0" smtClean="0"/>
            <a:t> </a:t>
          </a:r>
          <a:r>
            <a:rPr lang="en-US" dirty="0" err="1" smtClean="0"/>
            <a:t>მასწავლებელი</a:t>
          </a:r>
          <a:r>
            <a:rPr lang="en-US" dirty="0" smtClean="0"/>
            <a:t>  </a:t>
          </a:r>
          <a:r>
            <a:rPr lang="en-US" dirty="0" err="1" smtClean="0"/>
            <a:t>და</a:t>
          </a:r>
          <a:r>
            <a:rPr lang="en-US" dirty="0" smtClean="0"/>
            <a:t> </a:t>
          </a:r>
          <a:r>
            <a:rPr lang="en-US" dirty="0" err="1" smtClean="0"/>
            <a:t>რამდენად</a:t>
          </a:r>
          <a:r>
            <a:rPr lang="en-US" dirty="0" smtClean="0"/>
            <a:t> </a:t>
          </a:r>
          <a:r>
            <a:rPr lang="en-US" dirty="0" err="1" smtClean="0"/>
            <a:t>შედეგიანია</a:t>
          </a:r>
          <a:r>
            <a:rPr lang="en-US" dirty="0" smtClean="0"/>
            <a:t> </a:t>
          </a:r>
          <a:r>
            <a:rPr lang="en-US" dirty="0" err="1" smtClean="0"/>
            <a:t>ის</a:t>
          </a:r>
          <a:r>
            <a:rPr lang="en-US" dirty="0" smtClean="0"/>
            <a:t> </a:t>
          </a:r>
          <a:r>
            <a:rPr lang="en-US" dirty="0" err="1" smtClean="0"/>
            <a:t>მეთოდიკა</a:t>
          </a:r>
          <a:r>
            <a:rPr lang="en-US" dirty="0" smtClean="0"/>
            <a:t>, </a:t>
          </a:r>
          <a:r>
            <a:rPr lang="en-US" dirty="0" err="1" smtClean="0"/>
            <a:t>რომელსაც</a:t>
          </a:r>
          <a:r>
            <a:rPr lang="en-US" dirty="0" smtClean="0"/>
            <a:t> </a:t>
          </a:r>
          <a:r>
            <a:rPr lang="en-US" dirty="0" err="1" smtClean="0"/>
            <a:t>იგი</a:t>
          </a:r>
          <a:r>
            <a:rPr lang="en-US" dirty="0" smtClean="0"/>
            <a:t> </a:t>
          </a:r>
          <a:r>
            <a:rPr lang="en-US" dirty="0" err="1" smtClean="0"/>
            <a:t>იყენებს</a:t>
          </a:r>
          <a:r>
            <a:rPr lang="ka-GE" dirty="0" smtClean="0"/>
            <a:t>“.</a:t>
          </a:r>
        </a:p>
      </dgm:t>
    </dgm:pt>
    <dgm:pt modelId="{A7A52AEE-C648-45F3-B2B6-E3E2FBCD3379}" type="parTrans" cxnId="{9F26140A-F96D-4279-BB0E-C2B63F9265BB}">
      <dgm:prSet/>
      <dgm:spPr/>
      <dgm:t>
        <a:bodyPr/>
        <a:lstStyle/>
        <a:p>
          <a:endParaRPr lang="ka-GE"/>
        </a:p>
      </dgm:t>
    </dgm:pt>
    <dgm:pt modelId="{8104521F-8BFB-48C3-AABB-76AF9EDDF74F}" type="sibTrans" cxnId="{9F26140A-F96D-4279-BB0E-C2B63F9265BB}">
      <dgm:prSet/>
      <dgm:spPr/>
      <dgm:t>
        <a:bodyPr/>
        <a:lstStyle/>
        <a:p>
          <a:endParaRPr lang="ka-GE"/>
        </a:p>
      </dgm:t>
    </dgm:pt>
    <dgm:pt modelId="{6E474908-6B65-4153-8A96-FD9BCFAB1C52}">
      <dgm:prSet/>
      <dgm:spPr/>
      <dgm:t>
        <a:bodyPr/>
        <a:lstStyle/>
        <a:p>
          <a:pPr algn="just"/>
          <a:r>
            <a:rPr lang="ka-GE" dirty="0" smtClean="0"/>
            <a:t>,,</a:t>
          </a:r>
          <a:r>
            <a:rPr lang="ru-RU" dirty="0" smtClean="0"/>
            <a:t>მოსწავლეთა შეფასების სისტემის შემუშავება დღესაც ერთ-ერთ აქტუალურ საკითხად რჩება მთელ მსოფლიოში და ეს ლოგიკურია, ვინაიდან ბოლომდე არ არის განსაზღვრული შეფასების როლი და დანიშნულება სასწავლო პროცესში. ასევე გაურკვეველია პედაგოგიური და ფსიქოლოგიური ფაქტორები, რომლებიც ზეგავლენას ახდენს პიროვნების ფორმირებაზე</a:t>
          </a:r>
          <a:r>
            <a:rPr lang="ka-GE" dirty="0" smtClean="0"/>
            <a:t>“ </a:t>
          </a:r>
          <a:endParaRPr lang="ka-GE" dirty="0"/>
        </a:p>
      </dgm:t>
    </dgm:pt>
    <dgm:pt modelId="{1F2C6864-2D1E-4B40-85A1-AF08F58B62E2}" type="parTrans" cxnId="{6035D2E8-B427-4C10-BA7A-CC4910E1E99A}">
      <dgm:prSet/>
      <dgm:spPr/>
      <dgm:t>
        <a:bodyPr/>
        <a:lstStyle/>
        <a:p>
          <a:endParaRPr lang="ka-GE"/>
        </a:p>
      </dgm:t>
    </dgm:pt>
    <dgm:pt modelId="{1A9D433A-5972-4886-A505-B2531154DCAD}" type="sibTrans" cxnId="{6035D2E8-B427-4C10-BA7A-CC4910E1E99A}">
      <dgm:prSet/>
      <dgm:spPr/>
      <dgm:t>
        <a:bodyPr/>
        <a:lstStyle/>
        <a:p>
          <a:endParaRPr lang="ka-GE"/>
        </a:p>
      </dgm:t>
    </dgm:pt>
    <dgm:pt modelId="{5E85906B-3E60-4DB8-A390-C3F37E99C324}" type="pres">
      <dgm:prSet presAssocID="{CE2FA37D-66AD-4658-8036-068FDA0C1EBB}" presName="linear" presStyleCnt="0">
        <dgm:presLayoutVars>
          <dgm:animLvl val="lvl"/>
          <dgm:resizeHandles val="exact"/>
        </dgm:presLayoutVars>
      </dgm:prSet>
      <dgm:spPr/>
      <dgm:t>
        <a:bodyPr/>
        <a:lstStyle/>
        <a:p>
          <a:endParaRPr lang="ka-GE"/>
        </a:p>
      </dgm:t>
    </dgm:pt>
    <dgm:pt modelId="{025F10CF-3CBA-42D3-B414-849379EF87A9}" type="pres">
      <dgm:prSet presAssocID="{6E474908-6B65-4153-8A96-FD9BCFAB1C52}" presName="parentText" presStyleLbl="node1" presStyleIdx="0" presStyleCnt="2">
        <dgm:presLayoutVars>
          <dgm:chMax val="0"/>
          <dgm:bulletEnabled val="1"/>
        </dgm:presLayoutVars>
      </dgm:prSet>
      <dgm:spPr/>
      <dgm:t>
        <a:bodyPr/>
        <a:lstStyle/>
        <a:p>
          <a:endParaRPr lang="ka-GE"/>
        </a:p>
      </dgm:t>
    </dgm:pt>
    <dgm:pt modelId="{EAC80344-200F-4761-95D7-9298893C6099}" type="pres">
      <dgm:prSet presAssocID="{1A9D433A-5972-4886-A505-B2531154DCAD}" presName="spacer" presStyleCnt="0"/>
      <dgm:spPr/>
    </dgm:pt>
    <dgm:pt modelId="{B8E262E6-71C4-43DD-AA21-EF297036F209}" type="pres">
      <dgm:prSet presAssocID="{B5AEC3DC-FC62-4BCD-98CD-FE4E76D4FF58}" presName="parentText" presStyleLbl="node1" presStyleIdx="1" presStyleCnt="2">
        <dgm:presLayoutVars>
          <dgm:chMax val="0"/>
          <dgm:bulletEnabled val="1"/>
        </dgm:presLayoutVars>
      </dgm:prSet>
      <dgm:spPr/>
      <dgm:t>
        <a:bodyPr/>
        <a:lstStyle/>
        <a:p>
          <a:endParaRPr lang="ka-GE"/>
        </a:p>
      </dgm:t>
    </dgm:pt>
  </dgm:ptLst>
  <dgm:cxnLst>
    <dgm:cxn modelId="{2947D8F8-36F3-40F5-A1FF-EC2FCC1EBD58}" type="presOf" srcId="{CE2FA37D-66AD-4658-8036-068FDA0C1EBB}" destId="{5E85906B-3E60-4DB8-A390-C3F37E99C324}" srcOrd="0" destOrd="0" presId="urn:microsoft.com/office/officeart/2005/8/layout/vList2"/>
    <dgm:cxn modelId="{6035D2E8-B427-4C10-BA7A-CC4910E1E99A}" srcId="{CE2FA37D-66AD-4658-8036-068FDA0C1EBB}" destId="{6E474908-6B65-4153-8A96-FD9BCFAB1C52}" srcOrd="0" destOrd="0" parTransId="{1F2C6864-2D1E-4B40-85A1-AF08F58B62E2}" sibTransId="{1A9D433A-5972-4886-A505-B2531154DCAD}"/>
    <dgm:cxn modelId="{9F26140A-F96D-4279-BB0E-C2B63F9265BB}" srcId="{CE2FA37D-66AD-4658-8036-068FDA0C1EBB}" destId="{B5AEC3DC-FC62-4BCD-98CD-FE4E76D4FF58}" srcOrd="1" destOrd="0" parTransId="{A7A52AEE-C648-45F3-B2B6-E3E2FBCD3379}" sibTransId="{8104521F-8BFB-48C3-AABB-76AF9EDDF74F}"/>
    <dgm:cxn modelId="{6394C2E2-BF47-4268-B18C-6632138E775F}" type="presOf" srcId="{6E474908-6B65-4153-8A96-FD9BCFAB1C52}" destId="{025F10CF-3CBA-42D3-B414-849379EF87A9}" srcOrd="0" destOrd="0" presId="urn:microsoft.com/office/officeart/2005/8/layout/vList2"/>
    <dgm:cxn modelId="{4929C545-23E0-42B9-A630-66FB4C4648FC}" type="presOf" srcId="{B5AEC3DC-FC62-4BCD-98CD-FE4E76D4FF58}" destId="{B8E262E6-71C4-43DD-AA21-EF297036F209}" srcOrd="0" destOrd="0" presId="urn:microsoft.com/office/officeart/2005/8/layout/vList2"/>
    <dgm:cxn modelId="{72F9D056-90EC-4AED-9755-28005407A714}" type="presParOf" srcId="{5E85906B-3E60-4DB8-A390-C3F37E99C324}" destId="{025F10CF-3CBA-42D3-B414-849379EF87A9}" srcOrd="0" destOrd="0" presId="urn:microsoft.com/office/officeart/2005/8/layout/vList2"/>
    <dgm:cxn modelId="{01CFB54E-B8B7-4B0E-A8C1-A3D22502CB8A}" type="presParOf" srcId="{5E85906B-3E60-4DB8-A390-C3F37E99C324}" destId="{EAC80344-200F-4761-95D7-9298893C6099}" srcOrd="1" destOrd="0" presId="urn:microsoft.com/office/officeart/2005/8/layout/vList2"/>
    <dgm:cxn modelId="{9040341B-9C34-4971-B8D7-6AF279F3E29B}" type="presParOf" srcId="{5E85906B-3E60-4DB8-A390-C3F37E99C324}" destId="{B8E262E6-71C4-43DD-AA21-EF297036F209}" srcOrd="2"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5B93EB0-992F-460B-B060-C3A9779E8072}" type="doc">
      <dgm:prSet loTypeId="urn:microsoft.com/office/officeart/2005/8/layout/process1" loCatId="process" qsTypeId="urn:microsoft.com/office/officeart/2005/8/quickstyle/3d7" qsCatId="3D" csTypeId="urn:microsoft.com/office/officeart/2005/8/colors/accent3_2" csCatId="accent3" phldr="1"/>
      <dgm:spPr/>
      <dgm:t>
        <a:bodyPr/>
        <a:lstStyle/>
        <a:p>
          <a:endParaRPr lang="ka-GE"/>
        </a:p>
      </dgm:t>
    </dgm:pt>
    <dgm:pt modelId="{7E7EB930-3630-497E-AD05-DA823F8ADC69}">
      <dgm:prSet/>
      <dgm:spPr>
        <a:solidFill>
          <a:schemeClr val="bg1">
            <a:lumMod val="85000"/>
          </a:schemeClr>
        </a:solidFill>
      </dgm:spPr>
      <dgm:t>
        <a:bodyPr/>
        <a:lstStyle/>
        <a:p>
          <a:pPr rtl="0"/>
          <a:r>
            <a:rPr lang="en-US" b="1" dirty="0" err="1" smtClean="0"/>
            <a:t>მოსწავლის</a:t>
          </a:r>
          <a:r>
            <a:rPr lang="en-US" b="1" dirty="0" smtClean="0"/>
            <a:t> </a:t>
          </a:r>
          <a:r>
            <a:rPr lang="en-US" b="1" dirty="0" err="1" smtClean="0"/>
            <a:t>შეფასების</a:t>
          </a:r>
          <a:r>
            <a:rPr lang="en-US" b="1" dirty="0" smtClean="0"/>
            <a:t> </a:t>
          </a:r>
          <a:r>
            <a:rPr lang="en-US" b="1" dirty="0" err="1" smtClean="0"/>
            <a:t>მომენ­ტში</a:t>
          </a:r>
          <a:r>
            <a:rPr lang="en-US" b="1" dirty="0" smtClean="0"/>
            <a:t> </a:t>
          </a:r>
          <a:r>
            <a:rPr lang="en-US" b="1" dirty="0" err="1" smtClean="0"/>
            <a:t>ყალიბდება</a:t>
          </a:r>
          <a:r>
            <a:rPr lang="en-US" b="1" dirty="0" smtClean="0"/>
            <a:t> </a:t>
          </a:r>
          <a:r>
            <a:rPr lang="en-US" b="1" dirty="0" err="1" smtClean="0"/>
            <a:t>ბავშვის</a:t>
          </a:r>
          <a:r>
            <a:rPr lang="en-US" b="1" dirty="0" smtClean="0"/>
            <a:t> </a:t>
          </a:r>
          <a:r>
            <a:rPr lang="en-US" b="1" dirty="0" err="1" smtClean="0"/>
            <a:t>პიროვნების</a:t>
          </a:r>
          <a:r>
            <a:rPr lang="en-US" b="1" dirty="0" smtClean="0"/>
            <a:t> </a:t>
          </a:r>
          <a:r>
            <a:rPr lang="en-US" b="1" dirty="0" err="1" smtClean="0"/>
            <a:t>ის</a:t>
          </a:r>
          <a:r>
            <a:rPr lang="en-US" b="1" dirty="0" smtClean="0"/>
            <a:t> </a:t>
          </a:r>
          <a:r>
            <a:rPr lang="en-US" b="1" dirty="0" err="1" smtClean="0"/>
            <a:t>უმნიშვ­ნელო­ვა­ნესი</a:t>
          </a:r>
          <a:r>
            <a:rPr lang="en-US" b="1" dirty="0" smtClean="0"/>
            <a:t> </a:t>
          </a:r>
          <a:r>
            <a:rPr lang="en-US" b="1" dirty="0" err="1" smtClean="0"/>
            <a:t>მხა­რე</a:t>
          </a:r>
          <a:r>
            <a:rPr lang="en-US" b="1" dirty="0" smtClean="0"/>
            <a:t>, </a:t>
          </a:r>
          <a:r>
            <a:rPr lang="en-US" b="1" dirty="0" err="1" smtClean="0"/>
            <a:t>რომელსაც</a:t>
          </a:r>
          <a:r>
            <a:rPr lang="en-US" b="1" dirty="0" smtClean="0"/>
            <a:t> </a:t>
          </a:r>
          <a:r>
            <a:rPr lang="en-US" b="1" dirty="0" err="1" smtClean="0"/>
            <a:t>თვითშეფასებას</a:t>
          </a:r>
          <a:r>
            <a:rPr lang="en-US" b="1" dirty="0" smtClean="0"/>
            <a:t> </a:t>
          </a:r>
          <a:r>
            <a:rPr lang="en-US" b="1" dirty="0" err="1" smtClean="0"/>
            <a:t>უწოდებენ</a:t>
          </a:r>
          <a:r>
            <a:rPr lang="en-US" b="1" dirty="0" smtClean="0"/>
            <a:t>. </a:t>
          </a:r>
          <a:endParaRPr lang="ka-GE" dirty="0"/>
        </a:p>
      </dgm:t>
    </dgm:pt>
    <dgm:pt modelId="{739F3D5F-0586-49BC-BAC1-18FF39AB1F88}" type="parTrans" cxnId="{AD910D5F-7867-4D37-99B4-E06C797A1216}">
      <dgm:prSet/>
      <dgm:spPr/>
      <dgm:t>
        <a:bodyPr/>
        <a:lstStyle/>
        <a:p>
          <a:endParaRPr lang="ka-GE"/>
        </a:p>
      </dgm:t>
    </dgm:pt>
    <dgm:pt modelId="{7AFCEE0F-ED7F-4CA1-A698-F2B6F2E40473}" type="sibTrans" cxnId="{AD910D5F-7867-4D37-99B4-E06C797A1216}">
      <dgm:prSet/>
      <dgm:spPr/>
      <dgm:t>
        <a:bodyPr/>
        <a:lstStyle/>
        <a:p>
          <a:endParaRPr lang="ka-GE"/>
        </a:p>
      </dgm:t>
    </dgm:pt>
    <dgm:pt modelId="{2240D331-F340-4633-ADD3-A32520A62C29}" type="pres">
      <dgm:prSet presAssocID="{25B93EB0-992F-460B-B060-C3A9779E8072}" presName="Name0" presStyleCnt="0">
        <dgm:presLayoutVars>
          <dgm:dir/>
          <dgm:resizeHandles val="exact"/>
        </dgm:presLayoutVars>
      </dgm:prSet>
      <dgm:spPr/>
      <dgm:t>
        <a:bodyPr/>
        <a:lstStyle/>
        <a:p>
          <a:endParaRPr lang="ka-GE"/>
        </a:p>
      </dgm:t>
    </dgm:pt>
    <dgm:pt modelId="{44D1A3EF-03BC-459B-A17D-BBCED88EC78C}" type="pres">
      <dgm:prSet presAssocID="{7E7EB930-3630-497E-AD05-DA823F8ADC69}" presName="node" presStyleLbl="node1" presStyleIdx="0" presStyleCnt="1">
        <dgm:presLayoutVars>
          <dgm:bulletEnabled val="1"/>
        </dgm:presLayoutVars>
      </dgm:prSet>
      <dgm:spPr/>
      <dgm:t>
        <a:bodyPr/>
        <a:lstStyle/>
        <a:p>
          <a:endParaRPr lang="ka-GE"/>
        </a:p>
      </dgm:t>
    </dgm:pt>
  </dgm:ptLst>
  <dgm:cxnLst>
    <dgm:cxn modelId="{AD910D5F-7867-4D37-99B4-E06C797A1216}" srcId="{25B93EB0-992F-460B-B060-C3A9779E8072}" destId="{7E7EB930-3630-497E-AD05-DA823F8ADC69}" srcOrd="0" destOrd="0" parTransId="{739F3D5F-0586-49BC-BAC1-18FF39AB1F88}" sibTransId="{7AFCEE0F-ED7F-4CA1-A698-F2B6F2E40473}"/>
    <dgm:cxn modelId="{0662C663-F9E9-4634-8A6F-61845F610F0D}" type="presOf" srcId="{25B93EB0-992F-460B-B060-C3A9779E8072}" destId="{2240D331-F340-4633-ADD3-A32520A62C29}" srcOrd="0" destOrd="0" presId="urn:microsoft.com/office/officeart/2005/8/layout/process1"/>
    <dgm:cxn modelId="{7189E048-16EB-4421-8DF8-BAB449FCA4CD}" type="presOf" srcId="{7E7EB930-3630-497E-AD05-DA823F8ADC69}" destId="{44D1A3EF-03BC-459B-A17D-BBCED88EC78C}" srcOrd="0" destOrd="0" presId="urn:microsoft.com/office/officeart/2005/8/layout/process1"/>
    <dgm:cxn modelId="{2C8D2179-0FD4-4B9E-A3DF-6A217A47A2D9}" type="presParOf" srcId="{2240D331-F340-4633-ADD3-A32520A62C29}" destId="{44D1A3EF-03BC-459B-A17D-BBCED88EC78C}"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2825E4F-D2C6-44F7-9F9C-9A3806A42302}" type="doc">
      <dgm:prSet loTypeId="urn:microsoft.com/office/officeart/2005/8/layout/arrow2" loCatId="process" qsTypeId="urn:microsoft.com/office/officeart/2005/8/quickstyle/simple1" qsCatId="simple" csTypeId="urn:microsoft.com/office/officeart/2005/8/colors/accent3_1" csCatId="accent3" phldr="1"/>
      <dgm:spPr/>
      <dgm:t>
        <a:bodyPr/>
        <a:lstStyle/>
        <a:p>
          <a:endParaRPr lang="ka-GE"/>
        </a:p>
      </dgm:t>
    </dgm:pt>
    <dgm:pt modelId="{F6B3AC91-F3AF-47DE-B127-6ACCFC4A98BD}">
      <dgm:prSet/>
      <dgm:spPr/>
      <dgm:t>
        <a:bodyPr/>
        <a:lstStyle/>
        <a:p>
          <a:pPr rtl="0"/>
          <a:r>
            <a:rPr lang="en-US" dirty="0" err="1" smtClean="0"/>
            <a:t>სწორედ</a:t>
          </a:r>
          <a:r>
            <a:rPr lang="en-US" dirty="0" smtClean="0"/>
            <a:t> </a:t>
          </a:r>
          <a:r>
            <a:rPr lang="en-US" dirty="0" err="1" smtClean="0"/>
            <a:t>ამის</a:t>
          </a:r>
          <a:r>
            <a:rPr lang="en-US" dirty="0" smtClean="0"/>
            <a:t> </a:t>
          </a:r>
          <a:r>
            <a:rPr lang="en-US" dirty="0" err="1" smtClean="0"/>
            <a:t>გა­მო</a:t>
          </a:r>
          <a:r>
            <a:rPr lang="en-US" dirty="0" smtClean="0"/>
            <a:t>, </a:t>
          </a:r>
          <a:r>
            <a:rPr lang="en-US" dirty="0" err="1" smtClean="0"/>
            <a:t>აუცილებლად</a:t>
          </a:r>
          <a:r>
            <a:rPr lang="en-US" dirty="0" smtClean="0"/>
            <a:t> </a:t>
          </a:r>
          <a:r>
            <a:rPr lang="en-US" dirty="0" err="1" smtClean="0"/>
            <a:t>მივიჩნევთ</a:t>
          </a:r>
          <a:r>
            <a:rPr lang="en-US" dirty="0" smtClean="0"/>
            <a:t> </a:t>
          </a:r>
          <a:r>
            <a:rPr lang="en-US" dirty="0" err="1" smtClean="0"/>
            <a:t>სასწავლო</a:t>
          </a:r>
          <a:r>
            <a:rPr lang="en-US" dirty="0" smtClean="0"/>
            <a:t> </a:t>
          </a:r>
          <a:r>
            <a:rPr lang="en-US" dirty="0" err="1" smtClean="0"/>
            <a:t>პროცესში</a:t>
          </a:r>
          <a:r>
            <a:rPr lang="en-US" dirty="0" smtClean="0"/>
            <a:t> </a:t>
          </a:r>
          <a:r>
            <a:rPr lang="en-US" err="1" smtClean="0"/>
            <a:t>შეფა­სებითი</a:t>
          </a:r>
          <a:r>
            <a:rPr lang="en-US" smtClean="0"/>
            <a:t> მოქმე­დებების </a:t>
          </a:r>
          <a:r>
            <a:rPr lang="en-US" dirty="0" smtClean="0"/>
            <a:t>(</a:t>
          </a:r>
          <a:r>
            <a:rPr lang="en-US" dirty="0" err="1" smtClean="0"/>
            <a:t>და</a:t>
          </a:r>
          <a:r>
            <a:rPr lang="en-US" dirty="0" smtClean="0"/>
            <a:t> </a:t>
          </a:r>
          <a:r>
            <a:rPr lang="en-US" dirty="0" err="1" smtClean="0"/>
            <a:t>მათ</a:t>
          </a:r>
          <a:r>
            <a:rPr lang="en-US" dirty="0" smtClean="0"/>
            <a:t> </a:t>
          </a:r>
          <a:r>
            <a:rPr lang="en-US" dirty="0" err="1" smtClean="0"/>
            <a:t>შორის</a:t>
          </a:r>
          <a:r>
            <a:rPr lang="en-US" dirty="0" smtClean="0"/>
            <a:t>, </a:t>
          </a:r>
          <a:r>
            <a:rPr lang="ka-GE" dirty="0" smtClean="0"/>
            <a:t>შემაჯამებელი გამოკითხვის</a:t>
          </a:r>
          <a:r>
            <a:rPr lang="en-US" dirty="0" smtClean="0"/>
            <a:t>) </a:t>
          </a:r>
          <a:r>
            <a:rPr lang="en-US" dirty="0" err="1" smtClean="0"/>
            <a:t>შესრუ­ლე­ბას</a:t>
          </a:r>
          <a:r>
            <a:rPr lang="en-US" dirty="0" smtClean="0"/>
            <a:t>, </a:t>
          </a:r>
          <a:r>
            <a:rPr lang="en-US" dirty="0" err="1" smtClean="0"/>
            <a:t>მაგრამ</a:t>
          </a:r>
          <a:r>
            <a:rPr lang="en-US" dirty="0" smtClean="0"/>
            <a:t> </a:t>
          </a:r>
          <a:r>
            <a:rPr lang="en-US" dirty="0" err="1" smtClean="0"/>
            <a:t>ემოციური</a:t>
          </a:r>
          <a:r>
            <a:rPr lang="en-US" dirty="0" smtClean="0"/>
            <a:t> </a:t>
          </a:r>
          <a:r>
            <a:rPr lang="en-US" dirty="0" err="1" smtClean="0"/>
            <a:t>დაძაბულობის</a:t>
          </a:r>
          <a:r>
            <a:rPr lang="en-US" dirty="0" smtClean="0"/>
            <a:t> </a:t>
          </a:r>
          <a:r>
            <a:rPr lang="en-US" dirty="0" err="1" smtClean="0"/>
            <a:t>გარეშე</a:t>
          </a:r>
          <a:r>
            <a:rPr lang="en-US" dirty="0" smtClean="0"/>
            <a:t>.</a:t>
          </a:r>
          <a:endParaRPr lang="ka-GE" dirty="0"/>
        </a:p>
      </dgm:t>
    </dgm:pt>
    <dgm:pt modelId="{CD5824D2-FFE6-46EE-8FE9-54A5F9739733}" type="parTrans" cxnId="{2BD0BBF5-3E0F-483E-A987-005249A6A003}">
      <dgm:prSet/>
      <dgm:spPr/>
      <dgm:t>
        <a:bodyPr/>
        <a:lstStyle/>
        <a:p>
          <a:endParaRPr lang="ka-GE"/>
        </a:p>
      </dgm:t>
    </dgm:pt>
    <dgm:pt modelId="{BE7A6AA9-B1FF-4B5C-B16C-319C626B6E7E}" type="sibTrans" cxnId="{2BD0BBF5-3E0F-483E-A987-005249A6A003}">
      <dgm:prSet/>
      <dgm:spPr/>
      <dgm:t>
        <a:bodyPr/>
        <a:lstStyle/>
        <a:p>
          <a:endParaRPr lang="ka-GE"/>
        </a:p>
      </dgm:t>
    </dgm:pt>
    <dgm:pt modelId="{89887F11-10C8-4493-AC87-2D76D5E3BC2B}" type="pres">
      <dgm:prSet presAssocID="{42825E4F-D2C6-44F7-9F9C-9A3806A42302}" presName="arrowDiagram" presStyleCnt="0">
        <dgm:presLayoutVars>
          <dgm:chMax val="5"/>
          <dgm:dir/>
          <dgm:resizeHandles val="exact"/>
        </dgm:presLayoutVars>
      </dgm:prSet>
      <dgm:spPr/>
      <dgm:t>
        <a:bodyPr/>
        <a:lstStyle/>
        <a:p>
          <a:endParaRPr lang="ka-GE"/>
        </a:p>
      </dgm:t>
    </dgm:pt>
    <dgm:pt modelId="{35F05C4F-8939-4160-BB3C-B16B00C2D7CE}" type="pres">
      <dgm:prSet presAssocID="{42825E4F-D2C6-44F7-9F9C-9A3806A42302}" presName="arrow" presStyleLbl="bgShp" presStyleIdx="0" presStyleCnt="1" custScaleX="163229"/>
      <dgm:spPr>
        <a:solidFill>
          <a:schemeClr val="bg1"/>
        </a:solidFill>
        <a:ln>
          <a:solidFill>
            <a:schemeClr val="bg1">
              <a:lumMod val="85000"/>
            </a:schemeClr>
          </a:solidFill>
        </a:ln>
      </dgm:spPr>
    </dgm:pt>
    <dgm:pt modelId="{AE58FF3A-C08B-481C-A38B-057AA1DFABA5}" type="pres">
      <dgm:prSet presAssocID="{42825E4F-D2C6-44F7-9F9C-9A3806A42302}" presName="arrowDiagram1" presStyleCnt="0">
        <dgm:presLayoutVars>
          <dgm:bulletEnabled val="1"/>
        </dgm:presLayoutVars>
      </dgm:prSet>
      <dgm:spPr/>
    </dgm:pt>
    <dgm:pt modelId="{6B15D017-B3FD-4174-B656-218AADE49B50}" type="pres">
      <dgm:prSet presAssocID="{F6B3AC91-F3AF-47DE-B127-6ACCFC4A98BD}" presName="bullet1" presStyleLbl="node1" presStyleIdx="0" presStyleCnt="1"/>
      <dgm:spPr/>
    </dgm:pt>
    <dgm:pt modelId="{4BF30473-F20E-41D3-94A7-85350C7F4FA2}" type="pres">
      <dgm:prSet presAssocID="{F6B3AC91-F3AF-47DE-B127-6ACCFC4A98BD}" presName="textBox1" presStyleLbl="revTx" presStyleIdx="0" presStyleCnt="1" custScaleX="240263" custScaleY="55377" custLinFactNeighborX="59503" custLinFactNeighborY="12900">
        <dgm:presLayoutVars>
          <dgm:bulletEnabled val="1"/>
        </dgm:presLayoutVars>
      </dgm:prSet>
      <dgm:spPr/>
      <dgm:t>
        <a:bodyPr/>
        <a:lstStyle/>
        <a:p>
          <a:endParaRPr lang="ka-GE"/>
        </a:p>
      </dgm:t>
    </dgm:pt>
  </dgm:ptLst>
  <dgm:cxnLst>
    <dgm:cxn modelId="{2BD0BBF5-3E0F-483E-A987-005249A6A003}" srcId="{42825E4F-D2C6-44F7-9F9C-9A3806A42302}" destId="{F6B3AC91-F3AF-47DE-B127-6ACCFC4A98BD}" srcOrd="0" destOrd="0" parTransId="{CD5824D2-FFE6-46EE-8FE9-54A5F9739733}" sibTransId="{BE7A6AA9-B1FF-4B5C-B16C-319C626B6E7E}"/>
    <dgm:cxn modelId="{EC59890E-D400-4996-BAEF-444DC29DB71A}" type="presOf" srcId="{42825E4F-D2C6-44F7-9F9C-9A3806A42302}" destId="{89887F11-10C8-4493-AC87-2D76D5E3BC2B}" srcOrd="0" destOrd="0" presId="urn:microsoft.com/office/officeart/2005/8/layout/arrow2"/>
    <dgm:cxn modelId="{70421817-FF0D-4C19-9954-3FBF14D5DB90}" type="presOf" srcId="{F6B3AC91-F3AF-47DE-B127-6ACCFC4A98BD}" destId="{4BF30473-F20E-41D3-94A7-85350C7F4FA2}" srcOrd="0" destOrd="0" presId="urn:microsoft.com/office/officeart/2005/8/layout/arrow2"/>
    <dgm:cxn modelId="{0F54284A-A7AA-4FE9-859C-8CDCAD6AEC38}" type="presParOf" srcId="{89887F11-10C8-4493-AC87-2D76D5E3BC2B}" destId="{35F05C4F-8939-4160-BB3C-B16B00C2D7CE}" srcOrd="0" destOrd="0" presId="urn:microsoft.com/office/officeart/2005/8/layout/arrow2"/>
    <dgm:cxn modelId="{94EC929C-BDEE-4738-A061-4DC50EAC4B9A}" type="presParOf" srcId="{89887F11-10C8-4493-AC87-2D76D5E3BC2B}" destId="{AE58FF3A-C08B-481C-A38B-057AA1DFABA5}" srcOrd="1" destOrd="0" presId="urn:microsoft.com/office/officeart/2005/8/layout/arrow2"/>
    <dgm:cxn modelId="{480F3733-7985-4423-87A8-BC6C37962CC4}" type="presParOf" srcId="{AE58FF3A-C08B-481C-A38B-057AA1DFABA5}" destId="{6B15D017-B3FD-4174-B656-218AADE49B50}" srcOrd="0" destOrd="0" presId="urn:microsoft.com/office/officeart/2005/8/layout/arrow2"/>
    <dgm:cxn modelId="{E6BB25AE-3AED-4280-AA99-1119350FBD86}" type="presParOf" srcId="{AE58FF3A-C08B-481C-A38B-057AA1DFABA5}" destId="{4BF30473-F20E-41D3-94A7-85350C7F4FA2}" srcOrd="1" destOrd="0" presId="urn:microsoft.com/office/officeart/2005/8/layout/arrow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08DC49D-1039-4B28-80DF-D268390BB3EC}" type="doc">
      <dgm:prSet loTypeId="urn:microsoft.com/office/officeart/2005/8/layout/hProcess9" loCatId="process" qsTypeId="urn:microsoft.com/office/officeart/2005/8/quickstyle/simple1" qsCatId="simple" csTypeId="urn:microsoft.com/office/officeart/2005/8/colors/accent3_1" csCatId="accent3"/>
      <dgm:spPr/>
      <dgm:t>
        <a:bodyPr/>
        <a:lstStyle/>
        <a:p>
          <a:endParaRPr lang="ka-GE"/>
        </a:p>
      </dgm:t>
    </dgm:pt>
    <dgm:pt modelId="{EF52277F-799E-4FCB-A742-85825C7405AD}">
      <dgm:prSet custT="1"/>
      <dgm:spPr/>
      <dgm:t>
        <a:bodyPr/>
        <a:lstStyle/>
        <a:p>
          <a:pPr rtl="0"/>
          <a:r>
            <a:rPr lang="ka-GE" sz="1600" dirty="0" smtClean="0"/>
            <a:t>ათეულობით წლების განმავლობაში </a:t>
          </a:r>
          <a:r>
            <a:rPr lang="en-US" sz="1600" dirty="0" err="1" smtClean="0"/>
            <a:t>საქართველოს</a:t>
          </a:r>
          <a:r>
            <a:rPr lang="en-US" sz="1600" dirty="0" smtClean="0"/>
            <a:t> </a:t>
          </a:r>
          <a:r>
            <a:rPr lang="en-US" sz="1600" dirty="0" err="1" smtClean="0"/>
            <a:t>ზოგადსაგანმანათლე</a:t>
          </a:r>
          <a:r>
            <a:rPr lang="ka-GE" sz="1600" dirty="0" smtClean="0"/>
            <a:t>ბლო სკოლების ყველა კლასში </a:t>
          </a:r>
          <a:r>
            <a:rPr lang="en-US" sz="1600" dirty="0" err="1" smtClean="0"/>
            <a:t>მოსწავლეთა</a:t>
          </a:r>
          <a:r>
            <a:rPr lang="en-US" sz="1600" dirty="0" smtClean="0"/>
            <a:t> </a:t>
          </a:r>
          <a:r>
            <a:rPr lang="en-US" sz="1600" dirty="0" err="1" smtClean="0"/>
            <a:t>შეფასება</a:t>
          </a:r>
          <a:r>
            <a:rPr lang="en-US" sz="1600" dirty="0" smtClean="0"/>
            <a:t> 5-ქულიანი </a:t>
          </a:r>
          <a:r>
            <a:rPr lang="en-US" sz="1600" dirty="0" err="1" smtClean="0"/>
            <a:t>სისტემით</a:t>
          </a:r>
          <a:r>
            <a:rPr lang="en-US" sz="1600" dirty="0" smtClean="0"/>
            <a:t> </a:t>
          </a:r>
          <a:r>
            <a:rPr lang="en-US" sz="1600" dirty="0" err="1" smtClean="0"/>
            <a:t>ხდებოდა</a:t>
          </a:r>
          <a:r>
            <a:rPr lang="ka-GE" sz="1600" dirty="0" smtClean="0"/>
            <a:t>;</a:t>
          </a:r>
          <a:endParaRPr lang="ka-GE" sz="1600" dirty="0"/>
        </a:p>
      </dgm:t>
    </dgm:pt>
    <dgm:pt modelId="{910A36E8-22C2-47F8-B30A-6B4A86452D45}" type="parTrans" cxnId="{CE7D707B-2E2F-465C-AC08-CB0F1743FA38}">
      <dgm:prSet/>
      <dgm:spPr/>
      <dgm:t>
        <a:bodyPr/>
        <a:lstStyle/>
        <a:p>
          <a:endParaRPr lang="ka-GE"/>
        </a:p>
      </dgm:t>
    </dgm:pt>
    <dgm:pt modelId="{F7716066-332F-4448-96B1-68DE2CDB16F0}" type="sibTrans" cxnId="{CE7D707B-2E2F-465C-AC08-CB0F1743FA38}">
      <dgm:prSet/>
      <dgm:spPr/>
      <dgm:t>
        <a:bodyPr/>
        <a:lstStyle/>
        <a:p>
          <a:endParaRPr lang="ka-GE"/>
        </a:p>
      </dgm:t>
    </dgm:pt>
    <dgm:pt modelId="{C3D39250-3EE2-4030-A41E-E79642F8CCBB}">
      <dgm:prSet custT="1"/>
      <dgm:spPr/>
      <dgm:t>
        <a:bodyPr/>
        <a:lstStyle/>
        <a:p>
          <a:pPr rtl="0"/>
          <a:r>
            <a:rPr lang="ka-GE" sz="1600" smtClean="0"/>
            <a:t>უკანასკნელ წლებში </a:t>
          </a:r>
          <a:r>
            <a:rPr lang="en-US" sz="1600" smtClean="0"/>
            <a:t>I-IV </a:t>
          </a:r>
          <a:r>
            <a:rPr lang="ka-GE" sz="1600" smtClean="0"/>
            <a:t>კლასებში შეფასება უნიშნო გახდა</a:t>
          </a:r>
          <a:r>
            <a:rPr lang="en-US" sz="1600" smtClean="0"/>
            <a:t>,</a:t>
          </a:r>
          <a:r>
            <a:rPr lang="ka-GE" sz="1600" smtClean="0"/>
            <a:t> ანუ მასწავლებელმა მოსწავლის ცოდნის შესაფასებლად უნდა გამოიყენოს განმავითარებელი შეფასება, </a:t>
          </a:r>
          <a:r>
            <a:rPr lang="en-US" sz="1600" smtClean="0"/>
            <a:t>V-XII </a:t>
          </a:r>
          <a:r>
            <a:rPr lang="ka-GE" sz="1600" smtClean="0"/>
            <a:t>კლასებში კი მოსწავლის ცოდნის შეფასების სიტემა, განმავითარებელთან ერთად, გამსაზღვრელ შეფასებასაც გულისხმობს და იგი 10-ქულიანი სისტემით ხდება. </a:t>
          </a:r>
          <a:endParaRPr lang="ka-GE" sz="1600"/>
        </a:p>
      </dgm:t>
    </dgm:pt>
    <dgm:pt modelId="{87AB34F0-A609-4265-87CF-F01F6D4548BD}" type="parTrans" cxnId="{6D0BD87C-A235-4A8B-9F06-1FA32F14915F}">
      <dgm:prSet/>
      <dgm:spPr/>
      <dgm:t>
        <a:bodyPr/>
        <a:lstStyle/>
        <a:p>
          <a:endParaRPr lang="ka-GE"/>
        </a:p>
      </dgm:t>
    </dgm:pt>
    <dgm:pt modelId="{23973B0F-8A50-44D5-8712-A9A40E82A03C}" type="sibTrans" cxnId="{6D0BD87C-A235-4A8B-9F06-1FA32F14915F}">
      <dgm:prSet/>
      <dgm:spPr/>
      <dgm:t>
        <a:bodyPr/>
        <a:lstStyle/>
        <a:p>
          <a:endParaRPr lang="ka-GE"/>
        </a:p>
      </dgm:t>
    </dgm:pt>
    <dgm:pt modelId="{BEFF7B56-C72A-4353-85F3-3D88D059D857}" type="pres">
      <dgm:prSet presAssocID="{308DC49D-1039-4B28-80DF-D268390BB3EC}" presName="CompostProcess" presStyleCnt="0">
        <dgm:presLayoutVars>
          <dgm:dir/>
          <dgm:resizeHandles val="exact"/>
        </dgm:presLayoutVars>
      </dgm:prSet>
      <dgm:spPr/>
      <dgm:t>
        <a:bodyPr/>
        <a:lstStyle/>
        <a:p>
          <a:endParaRPr lang="ka-GE"/>
        </a:p>
      </dgm:t>
    </dgm:pt>
    <dgm:pt modelId="{6C6C74CC-74EE-44FE-8935-365C58785C6C}" type="pres">
      <dgm:prSet presAssocID="{308DC49D-1039-4B28-80DF-D268390BB3EC}" presName="arrow" presStyleLbl="bgShp" presStyleIdx="0" presStyleCnt="1"/>
      <dgm:spPr/>
    </dgm:pt>
    <dgm:pt modelId="{669F5D3D-3E6B-458F-AEB7-1E2FBE3981E5}" type="pres">
      <dgm:prSet presAssocID="{308DC49D-1039-4B28-80DF-D268390BB3EC}" presName="linearProcess" presStyleCnt="0"/>
      <dgm:spPr/>
    </dgm:pt>
    <dgm:pt modelId="{54C1A868-FE18-4253-A09B-5988997A8197}" type="pres">
      <dgm:prSet presAssocID="{EF52277F-799E-4FCB-A742-85825C7405AD}" presName="textNode" presStyleLbl="node1" presStyleIdx="0" presStyleCnt="2">
        <dgm:presLayoutVars>
          <dgm:bulletEnabled val="1"/>
        </dgm:presLayoutVars>
      </dgm:prSet>
      <dgm:spPr/>
      <dgm:t>
        <a:bodyPr/>
        <a:lstStyle/>
        <a:p>
          <a:endParaRPr lang="ka-GE"/>
        </a:p>
      </dgm:t>
    </dgm:pt>
    <dgm:pt modelId="{21644D14-E1E7-4CF8-B1B1-6DB7758E4A6F}" type="pres">
      <dgm:prSet presAssocID="{F7716066-332F-4448-96B1-68DE2CDB16F0}" presName="sibTrans" presStyleCnt="0"/>
      <dgm:spPr/>
    </dgm:pt>
    <dgm:pt modelId="{4897DCAC-BF0F-4735-81DD-02B389C2A315}" type="pres">
      <dgm:prSet presAssocID="{C3D39250-3EE2-4030-A41E-E79642F8CCBB}" presName="textNode" presStyleLbl="node1" presStyleIdx="1" presStyleCnt="2">
        <dgm:presLayoutVars>
          <dgm:bulletEnabled val="1"/>
        </dgm:presLayoutVars>
      </dgm:prSet>
      <dgm:spPr/>
      <dgm:t>
        <a:bodyPr/>
        <a:lstStyle/>
        <a:p>
          <a:endParaRPr lang="ka-GE"/>
        </a:p>
      </dgm:t>
    </dgm:pt>
  </dgm:ptLst>
  <dgm:cxnLst>
    <dgm:cxn modelId="{93212824-97BE-4657-8EEC-E8A5249E01B0}" type="presOf" srcId="{EF52277F-799E-4FCB-A742-85825C7405AD}" destId="{54C1A868-FE18-4253-A09B-5988997A8197}" srcOrd="0" destOrd="0" presId="urn:microsoft.com/office/officeart/2005/8/layout/hProcess9"/>
    <dgm:cxn modelId="{BE297194-395E-46F8-8E98-88349C4F8C16}" type="presOf" srcId="{C3D39250-3EE2-4030-A41E-E79642F8CCBB}" destId="{4897DCAC-BF0F-4735-81DD-02B389C2A315}" srcOrd="0" destOrd="0" presId="urn:microsoft.com/office/officeart/2005/8/layout/hProcess9"/>
    <dgm:cxn modelId="{CE7D707B-2E2F-465C-AC08-CB0F1743FA38}" srcId="{308DC49D-1039-4B28-80DF-D268390BB3EC}" destId="{EF52277F-799E-4FCB-A742-85825C7405AD}" srcOrd="0" destOrd="0" parTransId="{910A36E8-22C2-47F8-B30A-6B4A86452D45}" sibTransId="{F7716066-332F-4448-96B1-68DE2CDB16F0}"/>
    <dgm:cxn modelId="{6D0BD87C-A235-4A8B-9F06-1FA32F14915F}" srcId="{308DC49D-1039-4B28-80DF-D268390BB3EC}" destId="{C3D39250-3EE2-4030-A41E-E79642F8CCBB}" srcOrd="1" destOrd="0" parTransId="{87AB34F0-A609-4265-87CF-F01F6D4548BD}" sibTransId="{23973B0F-8A50-44D5-8712-A9A40E82A03C}"/>
    <dgm:cxn modelId="{47359B5B-2400-4653-8D47-29ED59F27323}" type="presOf" srcId="{308DC49D-1039-4B28-80DF-D268390BB3EC}" destId="{BEFF7B56-C72A-4353-85F3-3D88D059D857}" srcOrd="0" destOrd="0" presId="urn:microsoft.com/office/officeart/2005/8/layout/hProcess9"/>
    <dgm:cxn modelId="{81DD3D65-5E32-443D-A41E-577FD354B58B}" type="presParOf" srcId="{BEFF7B56-C72A-4353-85F3-3D88D059D857}" destId="{6C6C74CC-74EE-44FE-8935-365C58785C6C}" srcOrd="0" destOrd="0" presId="urn:microsoft.com/office/officeart/2005/8/layout/hProcess9"/>
    <dgm:cxn modelId="{83CE11F2-529C-47D6-BAF0-60E8BAAD8964}" type="presParOf" srcId="{BEFF7B56-C72A-4353-85F3-3D88D059D857}" destId="{669F5D3D-3E6B-458F-AEB7-1E2FBE3981E5}" srcOrd="1" destOrd="0" presId="urn:microsoft.com/office/officeart/2005/8/layout/hProcess9"/>
    <dgm:cxn modelId="{5BF4B6AB-74E9-49A4-8C3F-1E728EBD3B0D}" type="presParOf" srcId="{669F5D3D-3E6B-458F-AEB7-1E2FBE3981E5}" destId="{54C1A868-FE18-4253-A09B-5988997A8197}" srcOrd="0" destOrd="0" presId="urn:microsoft.com/office/officeart/2005/8/layout/hProcess9"/>
    <dgm:cxn modelId="{1E6174CB-B124-4D55-BB23-FC3F45937DA7}" type="presParOf" srcId="{669F5D3D-3E6B-458F-AEB7-1E2FBE3981E5}" destId="{21644D14-E1E7-4CF8-B1B1-6DB7758E4A6F}" srcOrd="1" destOrd="0" presId="urn:microsoft.com/office/officeart/2005/8/layout/hProcess9"/>
    <dgm:cxn modelId="{78719FF7-937A-4624-9304-8ADD66B656CB}" type="presParOf" srcId="{669F5D3D-3E6B-458F-AEB7-1E2FBE3981E5}" destId="{4897DCAC-BF0F-4735-81DD-02B389C2A315}"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3476A333-C3FF-49A4-8BE1-F5CE5D04859E}" type="doc">
      <dgm:prSet loTypeId="urn:microsoft.com/office/officeart/2005/8/layout/hProcess9" loCatId="process" qsTypeId="urn:microsoft.com/office/officeart/2005/8/quickstyle/simple1" qsCatId="simple" csTypeId="urn:microsoft.com/office/officeart/2005/8/colors/accent3_1" csCatId="accent3" phldr="1"/>
      <dgm:spPr/>
      <dgm:t>
        <a:bodyPr/>
        <a:lstStyle/>
        <a:p>
          <a:endParaRPr lang="ka-GE"/>
        </a:p>
      </dgm:t>
    </dgm:pt>
    <dgm:pt modelId="{E6C69E27-4B36-4287-9EDF-E4CC8491C84E}">
      <dgm:prSet/>
      <dgm:spPr/>
      <dgm:t>
        <a:bodyPr/>
        <a:lstStyle/>
        <a:p>
          <a:pPr rtl="0"/>
          <a:r>
            <a:rPr lang="en-US" dirty="0" err="1" smtClean="0"/>
            <a:t>ფსიქოლოგების</a:t>
          </a:r>
          <a:r>
            <a:rPr lang="en-US" dirty="0" smtClean="0"/>
            <a:t> </a:t>
          </a:r>
          <a:r>
            <a:rPr lang="en-US" dirty="0" err="1" smtClean="0"/>
            <a:t>მიერ</a:t>
          </a:r>
          <a:r>
            <a:rPr lang="en-US" dirty="0" smtClean="0"/>
            <a:t> </a:t>
          </a:r>
          <a:r>
            <a:rPr lang="en-US" dirty="0" err="1" smtClean="0"/>
            <a:t>შემოთავაზებულ</a:t>
          </a:r>
          <a:r>
            <a:rPr lang="en-US" dirty="0" smtClean="0"/>
            <a:t> </a:t>
          </a:r>
          <a:r>
            <a:rPr lang="en-US" dirty="0" err="1" smtClean="0"/>
            <a:t>რეკო­მენ­დაციებ</a:t>
          </a:r>
          <a:r>
            <a:rPr lang="ka-GE" dirty="0" smtClean="0"/>
            <a:t>ი </a:t>
          </a:r>
          <a:r>
            <a:rPr lang="en-US" dirty="0" err="1" smtClean="0"/>
            <a:t>ძირითადად</a:t>
          </a:r>
          <a:r>
            <a:rPr lang="en-US" dirty="0" smtClean="0"/>
            <a:t> ე. წ. </a:t>
          </a:r>
          <a:r>
            <a:rPr lang="en-US" dirty="0" err="1" smtClean="0"/>
            <a:t>ემოციურ</a:t>
          </a:r>
          <a:r>
            <a:rPr lang="en-US" dirty="0" smtClean="0"/>
            <a:t> </a:t>
          </a:r>
          <a:r>
            <a:rPr lang="en-US" dirty="0" err="1" smtClean="0"/>
            <a:t>რეგულაციას</a:t>
          </a:r>
          <a:r>
            <a:rPr lang="en-US" dirty="0" smtClean="0"/>
            <a:t> </a:t>
          </a:r>
          <a:r>
            <a:rPr lang="en-US" dirty="0" err="1" smtClean="0"/>
            <a:t>შე­ეხება</a:t>
          </a:r>
          <a:r>
            <a:rPr lang="ka-GE" dirty="0" smtClean="0"/>
            <a:t>;</a:t>
          </a:r>
          <a:endParaRPr lang="ka-GE" dirty="0"/>
        </a:p>
      </dgm:t>
    </dgm:pt>
    <dgm:pt modelId="{22A2EDBB-2DC1-4E5D-8518-C9ABA67D8F9E}" type="parTrans" cxnId="{157460F2-E0D3-4D17-8BEE-91320579A164}">
      <dgm:prSet/>
      <dgm:spPr/>
      <dgm:t>
        <a:bodyPr/>
        <a:lstStyle/>
        <a:p>
          <a:endParaRPr lang="ka-GE"/>
        </a:p>
      </dgm:t>
    </dgm:pt>
    <dgm:pt modelId="{BA0ECEC5-5F76-435A-98D4-D722E6A2F542}" type="sibTrans" cxnId="{157460F2-E0D3-4D17-8BEE-91320579A164}">
      <dgm:prSet/>
      <dgm:spPr/>
      <dgm:t>
        <a:bodyPr/>
        <a:lstStyle/>
        <a:p>
          <a:endParaRPr lang="ka-GE"/>
        </a:p>
      </dgm:t>
    </dgm:pt>
    <dgm:pt modelId="{767E0C85-9CB4-42A9-B4D7-2CF498EE0249}">
      <dgm:prSet/>
      <dgm:spPr/>
      <dgm:t>
        <a:bodyPr/>
        <a:lstStyle/>
        <a:p>
          <a:pPr algn="ctr" rtl="0"/>
          <a:r>
            <a:rPr lang="en-US" dirty="0" err="1" smtClean="0"/>
            <a:t>ჰუმანისტური</a:t>
          </a:r>
          <a:r>
            <a:rPr lang="en-US" dirty="0" smtClean="0"/>
            <a:t> </a:t>
          </a:r>
          <a:r>
            <a:rPr lang="en-US" dirty="0" err="1" smtClean="0"/>
            <a:t>პედაგოგიკა</a:t>
          </a:r>
          <a:r>
            <a:rPr lang="en-US" dirty="0" smtClean="0"/>
            <a:t> </a:t>
          </a:r>
          <a:r>
            <a:rPr lang="en-US" dirty="0" err="1" smtClean="0"/>
            <a:t>ნიშნავს</a:t>
          </a:r>
          <a:r>
            <a:rPr lang="en-US" dirty="0" smtClean="0"/>
            <a:t> </a:t>
          </a:r>
          <a:r>
            <a:rPr lang="en-US" dirty="0" err="1" smtClean="0"/>
            <a:t>გა­დასვ­ლას</a:t>
          </a:r>
          <a:r>
            <a:rPr lang="en-US" dirty="0" smtClean="0"/>
            <a:t> </a:t>
          </a:r>
          <a:r>
            <a:rPr lang="en-US" dirty="0" err="1" smtClean="0"/>
            <a:t>მოთხოვნების</a:t>
          </a:r>
          <a:r>
            <a:rPr lang="en-US" dirty="0" smtClean="0"/>
            <a:t> </a:t>
          </a:r>
          <a:r>
            <a:rPr lang="en-US" dirty="0" err="1" smtClean="0"/>
            <a:t>პედაგოგიკიდან</a:t>
          </a:r>
          <a:r>
            <a:rPr lang="en-US" dirty="0" smtClean="0"/>
            <a:t> </a:t>
          </a:r>
          <a:r>
            <a:rPr lang="en-US" dirty="0" err="1" smtClean="0"/>
            <a:t>დამოკიდებულების</a:t>
          </a:r>
          <a:r>
            <a:rPr lang="en-US" dirty="0" smtClean="0"/>
            <a:t> </a:t>
          </a:r>
          <a:r>
            <a:rPr lang="en-US" dirty="0" err="1" smtClean="0"/>
            <a:t>პე­და­გო­გიკაში</a:t>
          </a:r>
          <a:r>
            <a:rPr lang="ka-GE" dirty="0" smtClean="0"/>
            <a:t>;</a:t>
          </a:r>
        </a:p>
        <a:p>
          <a:pPr algn="ctr" rtl="0"/>
          <a:endParaRPr lang="ka-GE" dirty="0" smtClean="0"/>
        </a:p>
      </dgm:t>
    </dgm:pt>
    <dgm:pt modelId="{D4D2BE3E-38EB-4A13-8A0A-8D321964635C}" type="parTrans" cxnId="{375BD9BD-32D9-4CC6-AB78-36B99519AABA}">
      <dgm:prSet/>
      <dgm:spPr/>
      <dgm:t>
        <a:bodyPr/>
        <a:lstStyle/>
        <a:p>
          <a:endParaRPr lang="ka-GE"/>
        </a:p>
      </dgm:t>
    </dgm:pt>
    <dgm:pt modelId="{440DC896-B97E-48D5-8D35-C486678F67F1}" type="sibTrans" cxnId="{375BD9BD-32D9-4CC6-AB78-36B99519AABA}">
      <dgm:prSet/>
      <dgm:spPr/>
      <dgm:t>
        <a:bodyPr/>
        <a:lstStyle/>
        <a:p>
          <a:endParaRPr lang="ka-GE"/>
        </a:p>
      </dgm:t>
    </dgm:pt>
    <dgm:pt modelId="{0EB40008-E7BA-4389-BB09-071CFA043DBC}">
      <dgm:prSet/>
      <dgm:spPr/>
      <dgm:t>
        <a:bodyPr/>
        <a:lstStyle/>
        <a:p>
          <a:pPr algn="ctr" rtl="0"/>
          <a:r>
            <a:rPr lang="en-US" dirty="0" smtClean="0"/>
            <a:t>,,</a:t>
          </a:r>
          <a:r>
            <a:rPr lang="en-US" dirty="0" err="1" smtClean="0"/>
            <a:t>თანამშრომლობა</a:t>
          </a:r>
          <a:r>
            <a:rPr lang="en-US" dirty="0" smtClean="0"/>
            <a:t> </a:t>
          </a:r>
          <a:r>
            <a:rPr lang="ka-GE" dirty="0" smtClean="0"/>
            <a:t>,,</a:t>
          </a:r>
          <a:r>
            <a:rPr lang="en-US" dirty="0" err="1" smtClean="0"/>
            <a:t>მასწავლებელ-მოსწავლის</a:t>
          </a:r>
          <a:r>
            <a:rPr lang="ka-GE" dirty="0" smtClean="0"/>
            <a:t>“ </a:t>
          </a:r>
          <a:r>
            <a:rPr lang="en-US" dirty="0" err="1" smtClean="0"/>
            <a:t>მიმარ­­თე­ბაში</a:t>
          </a:r>
          <a:r>
            <a:rPr lang="en-US" dirty="0" smtClean="0"/>
            <a:t> </a:t>
          </a:r>
          <a:r>
            <a:rPr lang="en-US" dirty="0" err="1" smtClean="0"/>
            <a:t>ხორციელდება</a:t>
          </a:r>
          <a:r>
            <a:rPr lang="en-US" dirty="0" smtClean="0"/>
            <a:t> </a:t>
          </a:r>
          <a:r>
            <a:rPr lang="en-US" dirty="0" err="1" smtClean="0"/>
            <a:t>სასწავლო</a:t>
          </a:r>
          <a:r>
            <a:rPr lang="en-US" dirty="0" smtClean="0"/>
            <a:t> </a:t>
          </a:r>
          <a:r>
            <a:rPr lang="en-US" dirty="0" err="1" smtClean="0"/>
            <a:t>პროცესში</a:t>
          </a:r>
          <a:r>
            <a:rPr lang="en-US" dirty="0" smtClean="0"/>
            <a:t> </a:t>
          </a:r>
          <a:r>
            <a:rPr lang="en-US" dirty="0" err="1" smtClean="0"/>
            <a:t>თანამ­შრომლობის</a:t>
          </a:r>
          <a:r>
            <a:rPr lang="en-US" dirty="0" smtClean="0"/>
            <a:t>, </a:t>
          </a:r>
          <a:r>
            <a:rPr lang="en-US" dirty="0" err="1" smtClean="0"/>
            <a:t>თანამონაწილეობისა</a:t>
          </a:r>
          <a:r>
            <a:rPr lang="en-US" dirty="0" smtClean="0"/>
            <a:t> </a:t>
          </a:r>
          <a:r>
            <a:rPr lang="en-US" dirty="0" err="1" smtClean="0"/>
            <a:t>და</a:t>
          </a:r>
          <a:r>
            <a:rPr lang="en-US" dirty="0" smtClean="0"/>
            <a:t> </a:t>
          </a:r>
          <a:r>
            <a:rPr lang="en-US" dirty="0" err="1" smtClean="0"/>
            <a:t>თანაგანცდის</a:t>
          </a:r>
          <a:r>
            <a:rPr lang="en-US" dirty="0" smtClean="0"/>
            <a:t> </a:t>
          </a:r>
          <a:r>
            <a:rPr lang="en-US" dirty="0" err="1" smtClean="0"/>
            <a:t>ფორმებში</a:t>
          </a:r>
          <a:r>
            <a:rPr lang="ka-GE" dirty="0" smtClean="0"/>
            <a:t>“.</a:t>
          </a:r>
        </a:p>
        <a:p>
          <a:pPr algn="r" rtl="0"/>
          <a:r>
            <a:rPr lang="ka-GE" i="1" dirty="0" smtClean="0"/>
            <a:t>(გ. </a:t>
          </a:r>
          <a:r>
            <a:rPr lang="ka-GE" i="1" dirty="0" err="1" smtClean="0"/>
            <a:t>სელევკო</a:t>
          </a:r>
          <a:r>
            <a:rPr lang="ka-GE" i="1" dirty="0" smtClean="0"/>
            <a:t>)</a:t>
          </a:r>
          <a:endParaRPr lang="ka-GE" dirty="0" smtClean="0"/>
        </a:p>
      </dgm:t>
    </dgm:pt>
    <dgm:pt modelId="{AF40A139-130F-41E3-95DA-3286456F7261}" type="parTrans" cxnId="{8973E68A-5B6C-41DF-B475-E7DE9F7EEF38}">
      <dgm:prSet/>
      <dgm:spPr/>
      <dgm:t>
        <a:bodyPr/>
        <a:lstStyle/>
        <a:p>
          <a:endParaRPr lang="ka-GE"/>
        </a:p>
      </dgm:t>
    </dgm:pt>
    <dgm:pt modelId="{FBD8B161-EAA8-4623-8312-B004399CD881}" type="sibTrans" cxnId="{8973E68A-5B6C-41DF-B475-E7DE9F7EEF38}">
      <dgm:prSet/>
      <dgm:spPr/>
      <dgm:t>
        <a:bodyPr/>
        <a:lstStyle/>
        <a:p>
          <a:endParaRPr lang="ka-GE"/>
        </a:p>
      </dgm:t>
    </dgm:pt>
    <dgm:pt modelId="{669F8B93-8959-4AB0-B8E1-7A512A93D846}" type="pres">
      <dgm:prSet presAssocID="{3476A333-C3FF-49A4-8BE1-F5CE5D04859E}" presName="CompostProcess" presStyleCnt="0">
        <dgm:presLayoutVars>
          <dgm:dir/>
          <dgm:resizeHandles val="exact"/>
        </dgm:presLayoutVars>
      </dgm:prSet>
      <dgm:spPr/>
      <dgm:t>
        <a:bodyPr/>
        <a:lstStyle/>
        <a:p>
          <a:endParaRPr lang="ka-GE"/>
        </a:p>
      </dgm:t>
    </dgm:pt>
    <dgm:pt modelId="{FADBEA7C-642F-46F0-8357-84F0A613B941}" type="pres">
      <dgm:prSet presAssocID="{3476A333-C3FF-49A4-8BE1-F5CE5D04859E}" presName="arrow" presStyleLbl="bgShp" presStyleIdx="0" presStyleCnt="1"/>
      <dgm:spPr/>
    </dgm:pt>
    <dgm:pt modelId="{16F81607-98E4-4FA2-91AD-1FD45D115F9F}" type="pres">
      <dgm:prSet presAssocID="{3476A333-C3FF-49A4-8BE1-F5CE5D04859E}" presName="linearProcess" presStyleCnt="0"/>
      <dgm:spPr/>
    </dgm:pt>
    <dgm:pt modelId="{CDFD84CA-E0C0-4B54-A673-74F5443C436E}" type="pres">
      <dgm:prSet presAssocID="{E6C69E27-4B36-4287-9EDF-E4CC8491C84E}" presName="textNode" presStyleLbl="node1" presStyleIdx="0" presStyleCnt="3">
        <dgm:presLayoutVars>
          <dgm:bulletEnabled val="1"/>
        </dgm:presLayoutVars>
      </dgm:prSet>
      <dgm:spPr/>
      <dgm:t>
        <a:bodyPr/>
        <a:lstStyle/>
        <a:p>
          <a:endParaRPr lang="ka-GE"/>
        </a:p>
      </dgm:t>
    </dgm:pt>
    <dgm:pt modelId="{A102A20F-C06A-43BE-BD82-997D0E8199B1}" type="pres">
      <dgm:prSet presAssocID="{BA0ECEC5-5F76-435A-98D4-D722E6A2F542}" presName="sibTrans" presStyleCnt="0"/>
      <dgm:spPr/>
    </dgm:pt>
    <dgm:pt modelId="{4358C03C-936C-4105-9C02-9BE5D4162653}" type="pres">
      <dgm:prSet presAssocID="{767E0C85-9CB4-42A9-B4D7-2CF498EE0249}" presName="textNode" presStyleLbl="node1" presStyleIdx="1" presStyleCnt="3">
        <dgm:presLayoutVars>
          <dgm:bulletEnabled val="1"/>
        </dgm:presLayoutVars>
      </dgm:prSet>
      <dgm:spPr/>
      <dgm:t>
        <a:bodyPr/>
        <a:lstStyle/>
        <a:p>
          <a:endParaRPr lang="ka-GE"/>
        </a:p>
      </dgm:t>
    </dgm:pt>
    <dgm:pt modelId="{CB1DE023-6DBA-44CD-B26E-5C9B74B464B1}" type="pres">
      <dgm:prSet presAssocID="{440DC896-B97E-48D5-8D35-C486678F67F1}" presName="sibTrans" presStyleCnt="0"/>
      <dgm:spPr/>
    </dgm:pt>
    <dgm:pt modelId="{0A72E7CD-7503-4E1E-AE2A-35EE4BEBA002}" type="pres">
      <dgm:prSet presAssocID="{0EB40008-E7BA-4389-BB09-071CFA043DBC}" presName="textNode" presStyleLbl="node1" presStyleIdx="2" presStyleCnt="3">
        <dgm:presLayoutVars>
          <dgm:bulletEnabled val="1"/>
        </dgm:presLayoutVars>
      </dgm:prSet>
      <dgm:spPr/>
      <dgm:t>
        <a:bodyPr/>
        <a:lstStyle/>
        <a:p>
          <a:endParaRPr lang="ka-GE"/>
        </a:p>
      </dgm:t>
    </dgm:pt>
  </dgm:ptLst>
  <dgm:cxnLst>
    <dgm:cxn modelId="{1B302C52-0DDF-49BE-81E3-29F9CC331452}" type="presOf" srcId="{3476A333-C3FF-49A4-8BE1-F5CE5D04859E}" destId="{669F8B93-8959-4AB0-B8E1-7A512A93D846}" srcOrd="0" destOrd="0" presId="urn:microsoft.com/office/officeart/2005/8/layout/hProcess9"/>
    <dgm:cxn modelId="{157460F2-E0D3-4D17-8BEE-91320579A164}" srcId="{3476A333-C3FF-49A4-8BE1-F5CE5D04859E}" destId="{E6C69E27-4B36-4287-9EDF-E4CC8491C84E}" srcOrd="0" destOrd="0" parTransId="{22A2EDBB-2DC1-4E5D-8518-C9ABA67D8F9E}" sibTransId="{BA0ECEC5-5F76-435A-98D4-D722E6A2F542}"/>
    <dgm:cxn modelId="{375BD9BD-32D9-4CC6-AB78-36B99519AABA}" srcId="{3476A333-C3FF-49A4-8BE1-F5CE5D04859E}" destId="{767E0C85-9CB4-42A9-B4D7-2CF498EE0249}" srcOrd="1" destOrd="0" parTransId="{D4D2BE3E-38EB-4A13-8A0A-8D321964635C}" sibTransId="{440DC896-B97E-48D5-8D35-C486678F67F1}"/>
    <dgm:cxn modelId="{3274DD40-24B8-4C71-B4DC-03BE6F22BC60}" type="presOf" srcId="{E6C69E27-4B36-4287-9EDF-E4CC8491C84E}" destId="{CDFD84CA-E0C0-4B54-A673-74F5443C436E}" srcOrd="0" destOrd="0" presId="urn:microsoft.com/office/officeart/2005/8/layout/hProcess9"/>
    <dgm:cxn modelId="{E65EFF58-4C32-4D94-83FC-A89C95530CCD}" type="presOf" srcId="{767E0C85-9CB4-42A9-B4D7-2CF498EE0249}" destId="{4358C03C-936C-4105-9C02-9BE5D4162653}" srcOrd="0" destOrd="0" presId="urn:microsoft.com/office/officeart/2005/8/layout/hProcess9"/>
    <dgm:cxn modelId="{8973E68A-5B6C-41DF-B475-E7DE9F7EEF38}" srcId="{3476A333-C3FF-49A4-8BE1-F5CE5D04859E}" destId="{0EB40008-E7BA-4389-BB09-071CFA043DBC}" srcOrd="2" destOrd="0" parTransId="{AF40A139-130F-41E3-95DA-3286456F7261}" sibTransId="{FBD8B161-EAA8-4623-8312-B004399CD881}"/>
    <dgm:cxn modelId="{4C132C10-D2A1-4C1B-9D65-E13911211D91}" type="presOf" srcId="{0EB40008-E7BA-4389-BB09-071CFA043DBC}" destId="{0A72E7CD-7503-4E1E-AE2A-35EE4BEBA002}" srcOrd="0" destOrd="0" presId="urn:microsoft.com/office/officeart/2005/8/layout/hProcess9"/>
    <dgm:cxn modelId="{DD18A82B-5E57-477C-A8C2-D9F381CE43D4}" type="presParOf" srcId="{669F8B93-8959-4AB0-B8E1-7A512A93D846}" destId="{FADBEA7C-642F-46F0-8357-84F0A613B941}" srcOrd="0" destOrd="0" presId="urn:microsoft.com/office/officeart/2005/8/layout/hProcess9"/>
    <dgm:cxn modelId="{1BB07CB6-0505-4CF1-B120-C9FD5168DC42}" type="presParOf" srcId="{669F8B93-8959-4AB0-B8E1-7A512A93D846}" destId="{16F81607-98E4-4FA2-91AD-1FD45D115F9F}" srcOrd="1" destOrd="0" presId="urn:microsoft.com/office/officeart/2005/8/layout/hProcess9"/>
    <dgm:cxn modelId="{46DD059B-E1FF-4C86-9731-9213C1B791AE}" type="presParOf" srcId="{16F81607-98E4-4FA2-91AD-1FD45D115F9F}" destId="{CDFD84CA-E0C0-4B54-A673-74F5443C436E}" srcOrd="0" destOrd="0" presId="urn:microsoft.com/office/officeart/2005/8/layout/hProcess9"/>
    <dgm:cxn modelId="{6AC96E69-7532-4B41-8014-44203853ED81}" type="presParOf" srcId="{16F81607-98E4-4FA2-91AD-1FD45D115F9F}" destId="{A102A20F-C06A-43BE-BD82-997D0E8199B1}" srcOrd="1" destOrd="0" presId="urn:microsoft.com/office/officeart/2005/8/layout/hProcess9"/>
    <dgm:cxn modelId="{D635A5AA-A067-454A-9CC9-D41386BC4240}" type="presParOf" srcId="{16F81607-98E4-4FA2-91AD-1FD45D115F9F}" destId="{4358C03C-936C-4105-9C02-9BE5D4162653}" srcOrd="2" destOrd="0" presId="urn:microsoft.com/office/officeart/2005/8/layout/hProcess9"/>
    <dgm:cxn modelId="{41821ABD-6798-43DA-A1A0-035B1B833785}" type="presParOf" srcId="{16F81607-98E4-4FA2-91AD-1FD45D115F9F}" destId="{CB1DE023-6DBA-44CD-B26E-5C9B74B464B1}" srcOrd="3" destOrd="0" presId="urn:microsoft.com/office/officeart/2005/8/layout/hProcess9"/>
    <dgm:cxn modelId="{461752E5-94CF-445E-A7CF-7D59B39E131A}" type="presParOf" srcId="{16F81607-98E4-4FA2-91AD-1FD45D115F9F}" destId="{0A72E7CD-7503-4E1E-AE2A-35EE4BEBA002}"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BF68EC-0A4C-4F73-A352-338073264EB5}" type="doc">
      <dgm:prSet loTypeId="urn:microsoft.com/office/officeart/2005/8/layout/target3" loCatId="relationship" qsTypeId="urn:microsoft.com/office/officeart/2005/8/quickstyle/simple1" qsCatId="simple" csTypeId="urn:microsoft.com/office/officeart/2005/8/colors/accent3_5" csCatId="accent3"/>
      <dgm:spPr/>
      <dgm:t>
        <a:bodyPr/>
        <a:lstStyle/>
        <a:p>
          <a:endParaRPr lang="ka-GE"/>
        </a:p>
      </dgm:t>
    </dgm:pt>
    <dgm:pt modelId="{08A58769-3B1A-45BE-B76A-C15AFCCE629C}">
      <dgm:prSet/>
      <dgm:spPr/>
      <dgm:t>
        <a:bodyPr/>
        <a:lstStyle/>
        <a:p>
          <a:pPr algn="l" rtl="0"/>
          <a:r>
            <a:rPr lang="ka-GE" dirty="0" smtClean="0"/>
            <a:t>ა) </a:t>
          </a:r>
          <a:r>
            <a:rPr lang="en-US" dirty="0" err="1" smtClean="0"/>
            <a:t>სოციალურად</a:t>
          </a:r>
          <a:r>
            <a:rPr lang="en-US" dirty="0" smtClean="0"/>
            <a:t> </a:t>
          </a:r>
          <a:r>
            <a:rPr lang="en-US" dirty="0" err="1" smtClean="0"/>
            <a:t>მნიშვნელოვან</a:t>
          </a:r>
          <a:r>
            <a:rPr lang="en-US" dirty="0" smtClean="0"/>
            <a:t> </a:t>
          </a:r>
          <a:r>
            <a:rPr lang="en-US" dirty="0" err="1" smtClean="0"/>
            <a:t>თვისებათა</a:t>
          </a:r>
          <a:r>
            <a:rPr lang="en-US" dirty="0" smtClean="0"/>
            <a:t> </a:t>
          </a:r>
          <a:r>
            <a:rPr lang="en-US" dirty="0" err="1" smtClean="0"/>
            <a:t>ერთობ­ლი­ო­ბას</a:t>
          </a:r>
          <a:r>
            <a:rPr lang="ka-GE" dirty="0" smtClean="0"/>
            <a:t>;</a:t>
          </a:r>
          <a:endParaRPr lang="ka-GE" dirty="0"/>
        </a:p>
      </dgm:t>
    </dgm:pt>
    <dgm:pt modelId="{DCB3D425-1EF5-47DF-BAF0-234F21013D08}" type="parTrans" cxnId="{6DDF818D-5371-477A-8483-EB9A0927FB2C}">
      <dgm:prSet/>
      <dgm:spPr/>
      <dgm:t>
        <a:bodyPr/>
        <a:lstStyle/>
        <a:p>
          <a:endParaRPr lang="ka-GE"/>
        </a:p>
      </dgm:t>
    </dgm:pt>
    <dgm:pt modelId="{A11EAE4F-79BC-41DA-AB49-5F14875A68EB}" type="sibTrans" cxnId="{6DDF818D-5371-477A-8483-EB9A0927FB2C}">
      <dgm:prSet/>
      <dgm:spPr/>
      <dgm:t>
        <a:bodyPr/>
        <a:lstStyle/>
        <a:p>
          <a:endParaRPr lang="ka-GE"/>
        </a:p>
      </dgm:t>
    </dgm:pt>
    <dgm:pt modelId="{2113D1A9-C4C3-446B-9D61-ECDCD0BF236E}">
      <dgm:prSet/>
      <dgm:spPr/>
      <dgm:t>
        <a:bodyPr/>
        <a:lstStyle/>
        <a:p>
          <a:pPr algn="l" rtl="0"/>
          <a:r>
            <a:rPr lang="ka-GE" smtClean="0"/>
            <a:t>ბ) </a:t>
          </a:r>
          <a:r>
            <a:rPr lang="en-US" smtClean="0"/>
            <a:t>სამყაროოსადმი და საკუთარი თავისადმი დამო­კი­დე­ბულებას;</a:t>
          </a:r>
          <a:endParaRPr lang="ka-GE"/>
        </a:p>
      </dgm:t>
    </dgm:pt>
    <dgm:pt modelId="{F2717C37-98E3-42F9-868E-D9670FC39F6E}" type="parTrans" cxnId="{6E08290D-8AC5-4060-A1DB-F174F94407CA}">
      <dgm:prSet/>
      <dgm:spPr/>
      <dgm:t>
        <a:bodyPr/>
        <a:lstStyle/>
        <a:p>
          <a:endParaRPr lang="ka-GE"/>
        </a:p>
      </dgm:t>
    </dgm:pt>
    <dgm:pt modelId="{D430023B-6D34-4477-9723-2C8F00CAE6FE}" type="sibTrans" cxnId="{6E08290D-8AC5-4060-A1DB-F174F94407CA}">
      <dgm:prSet/>
      <dgm:spPr/>
      <dgm:t>
        <a:bodyPr/>
        <a:lstStyle/>
        <a:p>
          <a:endParaRPr lang="ka-GE"/>
        </a:p>
      </dgm:t>
    </dgm:pt>
    <dgm:pt modelId="{7E957E69-DBF9-47A6-AC16-1EA131129EA1}">
      <dgm:prSet/>
      <dgm:spPr/>
      <dgm:t>
        <a:bodyPr/>
        <a:lstStyle/>
        <a:p>
          <a:pPr algn="l" rtl="0"/>
          <a:r>
            <a:rPr lang="en-US" smtClean="0"/>
            <a:t>გ) ქცევითი აქტების ერთობლიობას;</a:t>
          </a:r>
          <a:endParaRPr lang="ka-GE"/>
        </a:p>
      </dgm:t>
    </dgm:pt>
    <dgm:pt modelId="{C82815CA-DEC3-4DE9-877A-081E4047E733}" type="parTrans" cxnId="{1EE0B31D-1DFA-40FD-A90C-F3E742B238A4}">
      <dgm:prSet/>
      <dgm:spPr/>
      <dgm:t>
        <a:bodyPr/>
        <a:lstStyle/>
        <a:p>
          <a:endParaRPr lang="ka-GE"/>
        </a:p>
      </dgm:t>
    </dgm:pt>
    <dgm:pt modelId="{1E8A5F7B-1414-476E-ABA3-079039C954ED}" type="sibTrans" cxnId="{1EE0B31D-1DFA-40FD-A90C-F3E742B238A4}">
      <dgm:prSet/>
      <dgm:spPr/>
      <dgm:t>
        <a:bodyPr/>
        <a:lstStyle/>
        <a:p>
          <a:endParaRPr lang="ka-GE"/>
        </a:p>
      </dgm:t>
    </dgm:pt>
    <dgm:pt modelId="{02A357CA-FD13-4256-A89A-834D2BBDBC77}">
      <dgm:prSet/>
      <dgm:spPr/>
      <dgm:t>
        <a:bodyPr/>
        <a:lstStyle/>
        <a:p>
          <a:pPr algn="l" rtl="0"/>
          <a:r>
            <a:rPr lang="en-US" dirty="0" smtClean="0"/>
            <a:t>დ) </a:t>
          </a:r>
          <a:r>
            <a:rPr lang="en-US" dirty="0" err="1" smtClean="0"/>
            <a:t>სამყაროსა</a:t>
          </a:r>
          <a:r>
            <a:rPr lang="en-US" dirty="0" smtClean="0"/>
            <a:t> </a:t>
          </a:r>
          <a:r>
            <a:rPr lang="en-US" dirty="0" err="1" smtClean="0"/>
            <a:t>და</a:t>
          </a:r>
          <a:r>
            <a:rPr lang="en-US" dirty="0" smtClean="0"/>
            <a:t> </a:t>
          </a:r>
          <a:r>
            <a:rPr lang="en-US" dirty="0" err="1" smtClean="0"/>
            <a:t>საკუთარი</a:t>
          </a:r>
          <a:r>
            <a:rPr lang="en-US" dirty="0" smtClean="0"/>
            <a:t> </a:t>
          </a:r>
          <a:r>
            <a:rPr lang="en-US" dirty="0" err="1" smtClean="0"/>
            <a:t>თავის</a:t>
          </a:r>
          <a:r>
            <a:rPr lang="en-US" dirty="0" smtClean="0"/>
            <a:t> </a:t>
          </a:r>
          <a:r>
            <a:rPr lang="en-US" dirty="0" err="1" smtClean="0"/>
            <a:t>გაცნობიერებას</a:t>
          </a:r>
          <a:r>
            <a:rPr lang="en-US" dirty="0" smtClean="0"/>
            <a:t>;</a:t>
          </a:r>
          <a:endParaRPr lang="ka-GE" dirty="0"/>
        </a:p>
      </dgm:t>
    </dgm:pt>
    <dgm:pt modelId="{2A4A6882-6D03-4946-800D-1DE13D5EFD3A}" type="parTrans" cxnId="{100EBB1A-BE2F-45F6-B564-87B21BA23F31}">
      <dgm:prSet/>
      <dgm:spPr/>
      <dgm:t>
        <a:bodyPr/>
        <a:lstStyle/>
        <a:p>
          <a:endParaRPr lang="ka-GE"/>
        </a:p>
      </dgm:t>
    </dgm:pt>
    <dgm:pt modelId="{3F838938-D0D5-42C8-B7F1-C8BC7F2650CA}" type="sibTrans" cxnId="{100EBB1A-BE2F-45F6-B564-87B21BA23F31}">
      <dgm:prSet/>
      <dgm:spPr/>
      <dgm:t>
        <a:bodyPr/>
        <a:lstStyle/>
        <a:p>
          <a:endParaRPr lang="ka-GE"/>
        </a:p>
      </dgm:t>
    </dgm:pt>
    <dgm:pt modelId="{387BB54C-A45A-483E-94B8-94CF97BDD798}">
      <dgm:prSet/>
      <dgm:spPr/>
      <dgm:t>
        <a:bodyPr/>
        <a:lstStyle/>
        <a:p>
          <a:pPr algn="l" rtl="0"/>
          <a:r>
            <a:rPr lang="it-IT" dirty="0" smtClean="0"/>
            <a:t>ე) უნარებისა და შემოქმედებითი შესაძლებლობების ერ­თობ­ლიობას;</a:t>
          </a:r>
          <a:endParaRPr lang="ka-GE" dirty="0"/>
        </a:p>
      </dgm:t>
    </dgm:pt>
    <dgm:pt modelId="{EF73748F-5847-44E7-A30D-87687017FD67}" type="parTrans" cxnId="{1DD01794-C165-4962-AF60-AF03A369B85E}">
      <dgm:prSet/>
      <dgm:spPr/>
      <dgm:t>
        <a:bodyPr/>
        <a:lstStyle/>
        <a:p>
          <a:endParaRPr lang="ka-GE"/>
        </a:p>
      </dgm:t>
    </dgm:pt>
    <dgm:pt modelId="{55212BE1-E4C2-4662-AE0B-8FE5F7FC94FE}" type="sibTrans" cxnId="{1DD01794-C165-4962-AF60-AF03A369B85E}">
      <dgm:prSet/>
      <dgm:spPr/>
      <dgm:t>
        <a:bodyPr/>
        <a:lstStyle/>
        <a:p>
          <a:endParaRPr lang="ka-GE"/>
        </a:p>
      </dgm:t>
    </dgm:pt>
    <dgm:pt modelId="{0AADAF23-63CE-4CEF-BB2F-30F694E94DB1}">
      <dgm:prSet/>
      <dgm:spPr/>
      <dgm:t>
        <a:bodyPr/>
        <a:lstStyle/>
        <a:p>
          <a:pPr algn="l" rtl="0"/>
          <a:r>
            <a:rPr lang="en-US" smtClean="0"/>
            <a:t>ვ) გარე პირობებზე რეაქციების  ერთობლიობას და სხვ.</a:t>
          </a:r>
          <a:endParaRPr lang="ka-GE"/>
        </a:p>
      </dgm:t>
    </dgm:pt>
    <dgm:pt modelId="{467903DE-8987-409A-B451-EC3F26B9DD16}" type="parTrans" cxnId="{CC542ED8-F7EC-4FE8-9B5B-7892A6DE50A5}">
      <dgm:prSet/>
      <dgm:spPr/>
      <dgm:t>
        <a:bodyPr/>
        <a:lstStyle/>
        <a:p>
          <a:endParaRPr lang="ka-GE"/>
        </a:p>
      </dgm:t>
    </dgm:pt>
    <dgm:pt modelId="{97C56AD9-162A-40E8-A95F-F205EC0FD5E7}" type="sibTrans" cxnId="{CC542ED8-F7EC-4FE8-9B5B-7892A6DE50A5}">
      <dgm:prSet/>
      <dgm:spPr/>
      <dgm:t>
        <a:bodyPr/>
        <a:lstStyle/>
        <a:p>
          <a:endParaRPr lang="ka-GE"/>
        </a:p>
      </dgm:t>
    </dgm:pt>
    <dgm:pt modelId="{3C0C5C8D-C9FA-43D6-857F-394C2D7885E8}" type="pres">
      <dgm:prSet presAssocID="{85BF68EC-0A4C-4F73-A352-338073264EB5}" presName="Name0" presStyleCnt="0">
        <dgm:presLayoutVars>
          <dgm:chMax val="7"/>
          <dgm:dir/>
          <dgm:animLvl val="lvl"/>
          <dgm:resizeHandles val="exact"/>
        </dgm:presLayoutVars>
      </dgm:prSet>
      <dgm:spPr/>
      <dgm:t>
        <a:bodyPr/>
        <a:lstStyle/>
        <a:p>
          <a:endParaRPr lang="ka-GE"/>
        </a:p>
      </dgm:t>
    </dgm:pt>
    <dgm:pt modelId="{9BAFF527-97CC-4380-914C-A67908ACA9BB}" type="pres">
      <dgm:prSet presAssocID="{08A58769-3B1A-45BE-B76A-C15AFCCE629C}" presName="circle1" presStyleLbl="node1" presStyleIdx="0" presStyleCnt="6"/>
      <dgm:spPr>
        <a:solidFill>
          <a:schemeClr val="bg1">
            <a:lumMod val="95000"/>
            <a:alpha val="90000"/>
          </a:schemeClr>
        </a:solidFill>
      </dgm:spPr>
      <dgm:t>
        <a:bodyPr/>
        <a:lstStyle/>
        <a:p>
          <a:endParaRPr lang="ka-GE"/>
        </a:p>
      </dgm:t>
    </dgm:pt>
    <dgm:pt modelId="{4E750ED0-4751-4BAC-A729-10E0F3765CD6}" type="pres">
      <dgm:prSet presAssocID="{08A58769-3B1A-45BE-B76A-C15AFCCE629C}" presName="space" presStyleCnt="0"/>
      <dgm:spPr/>
    </dgm:pt>
    <dgm:pt modelId="{CCFA2EDB-6FBC-49AF-8141-D738DEE17639}" type="pres">
      <dgm:prSet presAssocID="{08A58769-3B1A-45BE-B76A-C15AFCCE629C}" presName="rect1" presStyleLbl="alignAcc1" presStyleIdx="0" presStyleCnt="6"/>
      <dgm:spPr/>
      <dgm:t>
        <a:bodyPr/>
        <a:lstStyle/>
        <a:p>
          <a:endParaRPr lang="ka-GE"/>
        </a:p>
      </dgm:t>
    </dgm:pt>
    <dgm:pt modelId="{D857223A-CEFD-43E4-AFA7-0400510F68D7}" type="pres">
      <dgm:prSet presAssocID="{2113D1A9-C4C3-446B-9D61-ECDCD0BF236E}" presName="vertSpace2" presStyleLbl="node1" presStyleIdx="0" presStyleCnt="6"/>
      <dgm:spPr/>
    </dgm:pt>
    <dgm:pt modelId="{570DB56E-F4F9-46D7-BB75-5528936CC5D1}" type="pres">
      <dgm:prSet presAssocID="{2113D1A9-C4C3-446B-9D61-ECDCD0BF236E}" presName="circle2" presStyleLbl="node1" presStyleIdx="1" presStyleCnt="6"/>
      <dgm:spPr>
        <a:solidFill>
          <a:schemeClr val="bg1">
            <a:lumMod val="95000"/>
            <a:alpha val="82000"/>
          </a:schemeClr>
        </a:solidFill>
      </dgm:spPr>
      <dgm:t>
        <a:bodyPr/>
        <a:lstStyle/>
        <a:p>
          <a:endParaRPr lang="ka-GE"/>
        </a:p>
      </dgm:t>
    </dgm:pt>
    <dgm:pt modelId="{5F2290FA-211A-49A9-B9A1-ECF045549CD6}" type="pres">
      <dgm:prSet presAssocID="{2113D1A9-C4C3-446B-9D61-ECDCD0BF236E}" presName="rect2" presStyleLbl="alignAcc1" presStyleIdx="1" presStyleCnt="6"/>
      <dgm:spPr/>
      <dgm:t>
        <a:bodyPr/>
        <a:lstStyle/>
        <a:p>
          <a:endParaRPr lang="ka-GE"/>
        </a:p>
      </dgm:t>
    </dgm:pt>
    <dgm:pt modelId="{BEADB829-4756-467F-A270-AF1DCA3EC50F}" type="pres">
      <dgm:prSet presAssocID="{7E957E69-DBF9-47A6-AC16-1EA131129EA1}" presName="vertSpace3" presStyleLbl="node1" presStyleIdx="1" presStyleCnt="6"/>
      <dgm:spPr/>
    </dgm:pt>
    <dgm:pt modelId="{B78E4F36-4956-41A8-82F0-524A78DEC1F4}" type="pres">
      <dgm:prSet presAssocID="{7E957E69-DBF9-47A6-AC16-1EA131129EA1}" presName="circle3" presStyleLbl="node1" presStyleIdx="2" presStyleCnt="6"/>
      <dgm:spPr>
        <a:solidFill>
          <a:schemeClr val="bg1">
            <a:lumMod val="95000"/>
            <a:alpha val="74000"/>
          </a:schemeClr>
        </a:solidFill>
      </dgm:spPr>
      <dgm:t>
        <a:bodyPr/>
        <a:lstStyle/>
        <a:p>
          <a:endParaRPr lang="ka-GE"/>
        </a:p>
      </dgm:t>
    </dgm:pt>
    <dgm:pt modelId="{10262B02-2B21-47A3-BB18-2CD1A882B6D5}" type="pres">
      <dgm:prSet presAssocID="{7E957E69-DBF9-47A6-AC16-1EA131129EA1}" presName="rect3" presStyleLbl="alignAcc1" presStyleIdx="2" presStyleCnt="6"/>
      <dgm:spPr/>
      <dgm:t>
        <a:bodyPr/>
        <a:lstStyle/>
        <a:p>
          <a:endParaRPr lang="ka-GE"/>
        </a:p>
      </dgm:t>
    </dgm:pt>
    <dgm:pt modelId="{E035CA03-E42C-4DA1-A1D9-AB874807E788}" type="pres">
      <dgm:prSet presAssocID="{02A357CA-FD13-4256-A89A-834D2BBDBC77}" presName="vertSpace4" presStyleLbl="node1" presStyleIdx="2" presStyleCnt="6"/>
      <dgm:spPr/>
    </dgm:pt>
    <dgm:pt modelId="{5A8E28F4-1E69-453B-9766-2841CD2F1203}" type="pres">
      <dgm:prSet presAssocID="{02A357CA-FD13-4256-A89A-834D2BBDBC77}" presName="circle4" presStyleLbl="node1" presStyleIdx="3" presStyleCnt="6"/>
      <dgm:spPr>
        <a:solidFill>
          <a:schemeClr val="bg1">
            <a:lumMod val="95000"/>
            <a:alpha val="66000"/>
          </a:schemeClr>
        </a:solidFill>
      </dgm:spPr>
      <dgm:t>
        <a:bodyPr/>
        <a:lstStyle/>
        <a:p>
          <a:endParaRPr lang="ka-GE"/>
        </a:p>
      </dgm:t>
    </dgm:pt>
    <dgm:pt modelId="{C1D05E6D-956E-497C-B91A-347F07ADB227}" type="pres">
      <dgm:prSet presAssocID="{02A357CA-FD13-4256-A89A-834D2BBDBC77}" presName="rect4" presStyleLbl="alignAcc1" presStyleIdx="3" presStyleCnt="6"/>
      <dgm:spPr/>
      <dgm:t>
        <a:bodyPr/>
        <a:lstStyle/>
        <a:p>
          <a:endParaRPr lang="ka-GE"/>
        </a:p>
      </dgm:t>
    </dgm:pt>
    <dgm:pt modelId="{1F4D5FEE-5304-4AC2-A45E-A80C4BAD2EA4}" type="pres">
      <dgm:prSet presAssocID="{387BB54C-A45A-483E-94B8-94CF97BDD798}" presName="vertSpace5" presStyleLbl="node1" presStyleIdx="3" presStyleCnt="6"/>
      <dgm:spPr/>
    </dgm:pt>
    <dgm:pt modelId="{0168D8C6-7CA2-4000-B9C9-220AA8C7E7BC}" type="pres">
      <dgm:prSet presAssocID="{387BB54C-A45A-483E-94B8-94CF97BDD798}" presName="circle5" presStyleLbl="node1" presStyleIdx="4" presStyleCnt="6"/>
      <dgm:spPr>
        <a:solidFill>
          <a:schemeClr val="bg1">
            <a:lumMod val="95000"/>
            <a:alpha val="58000"/>
          </a:schemeClr>
        </a:solidFill>
      </dgm:spPr>
      <dgm:t>
        <a:bodyPr/>
        <a:lstStyle/>
        <a:p>
          <a:endParaRPr lang="ka-GE"/>
        </a:p>
      </dgm:t>
    </dgm:pt>
    <dgm:pt modelId="{6DCEC8BF-F003-4B54-9BFB-B2636A5311C5}" type="pres">
      <dgm:prSet presAssocID="{387BB54C-A45A-483E-94B8-94CF97BDD798}" presName="rect5" presStyleLbl="alignAcc1" presStyleIdx="4" presStyleCnt="6"/>
      <dgm:spPr/>
      <dgm:t>
        <a:bodyPr/>
        <a:lstStyle/>
        <a:p>
          <a:endParaRPr lang="ka-GE"/>
        </a:p>
      </dgm:t>
    </dgm:pt>
    <dgm:pt modelId="{456834C7-BDA1-4E4D-89C9-1FBE10684197}" type="pres">
      <dgm:prSet presAssocID="{0AADAF23-63CE-4CEF-BB2F-30F694E94DB1}" presName="vertSpace6" presStyleLbl="node1" presStyleIdx="4" presStyleCnt="6"/>
      <dgm:spPr/>
    </dgm:pt>
    <dgm:pt modelId="{B3A05E62-229E-4F05-BE1E-A769FDDCC368}" type="pres">
      <dgm:prSet presAssocID="{0AADAF23-63CE-4CEF-BB2F-30F694E94DB1}" presName="circle6" presStyleLbl="node1" presStyleIdx="5" presStyleCnt="6"/>
      <dgm:spPr>
        <a:solidFill>
          <a:schemeClr val="bg1">
            <a:lumMod val="95000"/>
            <a:alpha val="50000"/>
          </a:schemeClr>
        </a:solidFill>
      </dgm:spPr>
      <dgm:t>
        <a:bodyPr/>
        <a:lstStyle/>
        <a:p>
          <a:endParaRPr lang="ka-GE"/>
        </a:p>
      </dgm:t>
    </dgm:pt>
    <dgm:pt modelId="{34840DD0-DE62-4A3B-A262-34782C9198A2}" type="pres">
      <dgm:prSet presAssocID="{0AADAF23-63CE-4CEF-BB2F-30F694E94DB1}" presName="rect6" presStyleLbl="alignAcc1" presStyleIdx="5" presStyleCnt="6"/>
      <dgm:spPr/>
      <dgm:t>
        <a:bodyPr/>
        <a:lstStyle/>
        <a:p>
          <a:endParaRPr lang="ka-GE"/>
        </a:p>
      </dgm:t>
    </dgm:pt>
    <dgm:pt modelId="{C3F43B47-E61F-4407-8D12-A44427831354}" type="pres">
      <dgm:prSet presAssocID="{08A58769-3B1A-45BE-B76A-C15AFCCE629C}" presName="rect1ParTxNoCh" presStyleLbl="alignAcc1" presStyleIdx="5" presStyleCnt="6">
        <dgm:presLayoutVars>
          <dgm:chMax val="1"/>
          <dgm:bulletEnabled val="1"/>
        </dgm:presLayoutVars>
      </dgm:prSet>
      <dgm:spPr/>
      <dgm:t>
        <a:bodyPr/>
        <a:lstStyle/>
        <a:p>
          <a:endParaRPr lang="ka-GE"/>
        </a:p>
      </dgm:t>
    </dgm:pt>
    <dgm:pt modelId="{A02C2B08-7586-461A-98DE-CB54D73D7C38}" type="pres">
      <dgm:prSet presAssocID="{2113D1A9-C4C3-446B-9D61-ECDCD0BF236E}" presName="rect2ParTxNoCh" presStyleLbl="alignAcc1" presStyleIdx="5" presStyleCnt="6">
        <dgm:presLayoutVars>
          <dgm:chMax val="1"/>
          <dgm:bulletEnabled val="1"/>
        </dgm:presLayoutVars>
      </dgm:prSet>
      <dgm:spPr/>
      <dgm:t>
        <a:bodyPr/>
        <a:lstStyle/>
        <a:p>
          <a:endParaRPr lang="ka-GE"/>
        </a:p>
      </dgm:t>
    </dgm:pt>
    <dgm:pt modelId="{3FE0F02D-5BF7-4A32-AFE4-05FCBAFE930E}" type="pres">
      <dgm:prSet presAssocID="{7E957E69-DBF9-47A6-AC16-1EA131129EA1}" presName="rect3ParTxNoCh" presStyleLbl="alignAcc1" presStyleIdx="5" presStyleCnt="6">
        <dgm:presLayoutVars>
          <dgm:chMax val="1"/>
          <dgm:bulletEnabled val="1"/>
        </dgm:presLayoutVars>
      </dgm:prSet>
      <dgm:spPr/>
      <dgm:t>
        <a:bodyPr/>
        <a:lstStyle/>
        <a:p>
          <a:endParaRPr lang="ka-GE"/>
        </a:p>
      </dgm:t>
    </dgm:pt>
    <dgm:pt modelId="{8E011AE1-8C20-4931-8B56-D106F9863638}" type="pres">
      <dgm:prSet presAssocID="{02A357CA-FD13-4256-A89A-834D2BBDBC77}" presName="rect4ParTxNoCh" presStyleLbl="alignAcc1" presStyleIdx="5" presStyleCnt="6">
        <dgm:presLayoutVars>
          <dgm:chMax val="1"/>
          <dgm:bulletEnabled val="1"/>
        </dgm:presLayoutVars>
      </dgm:prSet>
      <dgm:spPr/>
      <dgm:t>
        <a:bodyPr/>
        <a:lstStyle/>
        <a:p>
          <a:endParaRPr lang="ka-GE"/>
        </a:p>
      </dgm:t>
    </dgm:pt>
    <dgm:pt modelId="{76F45A4E-8DB9-4990-9530-1F205F597D52}" type="pres">
      <dgm:prSet presAssocID="{387BB54C-A45A-483E-94B8-94CF97BDD798}" presName="rect5ParTxNoCh" presStyleLbl="alignAcc1" presStyleIdx="5" presStyleCnt="6">
        <dgm:presLayoutVars>
          <dgm:chMax val="1"/>
          <dgm:bulletEnabled val="1"/>
        </dgm:presLayoutVars>
      </dgm:prSet>
      <dgm:spPr/>
      <dgm:t>
        <a:bodyPr/>
        <a:lstStyle/>
        <a:p>
          <a:endParaRPr lang="ka-GE"/>
        </a:p>
      </dgm:t>
    </dgm:pt>
    <dgm:pt modelId="{6A27048D-358F-4480-8CEC-0599A6745BE3}" type="pres">
      <dgm:prSet presAssocID="{0AADAF23-63CE-4CEF-BB2F-30F694E94DB1}" presName="rect6ParTxNoCh" presStyleLbl="alignAcc1" presStyleIdx="5" presStyleCnt="6">
        <dgm:presLayoutVars>
          <dgm:chMax val="1"/>
          <dgm:bulletEnabled val="1"/>
        </dgm:presLayoutVars>
      </dgm:prSet>
      <dgm:spPr/>
      <dgm:t>
        <a:bodyPr/>
        <a:lstStyle/>
        <a:p>
          <a:endParaRPr lang="ka-GE"/>
        </a:p>
      </dgm:t>
    </dgm:pt>
  </dgm:ptLst>
  <dgm:cxnLst>
    <dgm:cxn modelId="{CC542ED8-F7EC-4FE8-9B5B-7892A6DE50A5}" srcId="{85BF68EC-0A4C-4F73-A352-338073264EB5}" destId="{0AADAF23-63CE-4CEF-BB2F-30F694E94DB1}" srcOrd="5" destOrd="0" parTransId="{467903DE-8987-409A-B451-EC3F26B9DD16}" sibTransId="{97C56AD9-162A-40E8-A95F-F205EC0FD5E7}"/>
    <dgm:cxn modelId="{DDC9F4EB-F693-4325-A71F-2D6DECE0F470}" type="presOf" srcId="{2113D1A9-C4C3-446B-9D61-ECDCD0BF236E}" destId="{A02C2B08-7586-461A-98DE-CB54D73D7C38}" srcOrd="1" destOrd="0" presId="urn:microsoft.com/office/officeart/2005/8/layout/target3"/>
    <dgm:cxn modelId="{77DAB507-A692-4190-AA94-688C9EF3061F}" type="presOf" srcId="{2113D1A9-C4C3-446B-9D61-ECDCD0BF236E}" destId="{5F2290FA-211A-49A9-B9A1-ECF045549CD6}" srcOrd="0" destOrd="0" presId="urn:microsoft.com/office/officeart/2005/8/layout/target3"/>
    <dgm:cxn modelId="{D78E1890-D113-4EB9-9DA4-1CC899D65C3F}" type="presOf" srcId="{08A58769-3B1A-45BE-B76A-C15AFCCE629C}" destId="{CCFA2EDB-6FBC-49AF-8141-D738DEE17639}" srcOrd="0" destOrd="0" presId="urn:microsoft.com/office/officeart/2005/8/layout/target3"/>
    <dgm:cxn modelId="{6E08290D-8AC5-4060-A1DB-F174F94407CA}" srcId="{85BF68EC-0A4C-4F73-A352-338073264EB5}" destId="{2113D1A9-C4C3-446B-9D61-ECDCD0BF236E}" srcOrd="1" destOrd="0" parTransId="{F2717C37-98E3-42F9-868E-D9670FC39F6E}" sibTransId="{D430023B-6D34-4477-9723-2C8F00CAE6FE}"/>
    <dgm:cxn modelId="{100EBB1A-BE2F-45F6-B564-87B21BA23F31}" srcId="{85BF68EC-0A4C-4F73-A352-338073264EB5}" destId="{02A357CA-FD13-4256-A89A-834D2BBDBC77}" srcOrd="3" destOrd="0" parTransId="{2A4A6882-6D03-4946-800D-1DE13D5EFD3A}" sibTransId="{3F838938-D0D5-42C8-B7F1-C8BC7F2650CA}"/>
    <dgm:cxn modelId="{67AE5E41-B0A5-4B29-9F93-F4ECE0D4F943}" type="presOf" srcId="{387BB54C-A45A-483E-94B8-94CF97BDD798}" destId="{76F45A4E-8DB9-4990-9530-1F205F597D52}" srcOrd="1" destOrd="0" presId="urn:microsoft.com/office/officeart/2005/8/layout/target3"/>
    <dgm:cxn modelId="{7C43F966-A1DA-47DD-BB59-B3A0092572C4}" type="presOf" srcId="{387BB54C-A45A-483E-94B8-94CF97BDD798}" destId="{6DCEC8BF-F003-4B54-9BFB-B2636A5311C5}" srcOrd="0" destOrd="0" presId="urn:microsoft.com/office/officeart/2005/8/layout/target3"/>
    <dgm:cxn modelId="{8CBC3854-DC8C-4824-9F88-5C03F3CE3CC6}" type="presOf" srcId="{7E957E69-DBF9-47A6-AC16-1EA131129EA1}" destId="{3FE0F02D-5BF7-4A32-AFE4-05FCBAFE930E}" srcOrd="1" destOrd="0" presId="urn:microsoft.com/office/officeart/2005/8/layout/target3"/>
    <dgm:cxn modelId="{81617CC9-3665-4AC2-90EB-C62FBBD7CFB0}" type="presOf" srcId="{02A357CA-FD13-4256-A89A-834D2BBDBC77}" destId="{8E011AE1-8C20-4931-8B56-D106F9863638}" srcOrd="1" destOrd="0" presId="urn:microsoft.com/office/officeart/2005/8/layout/target3"/>
    <dgm:cxn modelId="{A9D98E5A-FB6A-4D38-91B0-B3D42FFBDD04}" type="presOf" srcId="{85BF68EC-0A4C-4F73-A352-338073264EB5}" destId="{3C0C5C8D-C9FA-43D6-857F-394C2D7885E8}" srcOrd="0" destOrd="0" presId="urn:microsoft.com/office/officeart/2005/8/layout/target3"/>
    <dgm:cxn modelId="{1DD01794-C165-4962-AF60-AF03A369B85E}" srcId="{85BF68EC-0A4C-4F73-A352-338073264EB5}" destId="{387BB54C-A45A-483E-94B8-94CF97BDD798}" srcOrd="4" destOrd="0" parTransId="{EF73748F-5847-44E7-A30D-87687017FD67}" sibTransId="{55212BE1-E4C2-4662-AE0B-8FE5F7FC94FE}"/>
    <dgm:cxn modelId="{6DDF818D-5371-477A-8483-EB9A0927FB2C}" srcId="{85BF68EC-0A4C-4F73-A352-338073264EB5}" destId="{08A58769-3B1A-45BE-B76A-C15AFCCE629C}" srcOrd="0" destOrd="0" parTransId="{DCB3D425-1EF5-47DF-BAF0-234F21013D08}" sibTransId="{A11EAE4F-79BC-41DA-AB49-5F14875A68EB}"/>
    <dgm:cxn modelId="{BB2D45E1-93EF-4742-A171-0A937CF6DF1C}" type="presOf" srcId="{0AADAF23-63CE-4CEF-BB2F-30F694E94DB1}" destId="{6A27048D-358F-4480-8CEC-0599A6745BE3}" srcOrd="1" destOrd="0" presId="urn:microsoft.com/office/officeart/2005/8/layout/target3"/>
    <dgm:cxn modelId="{A7C69B46-2091-4FF1-9AC0-164079207063}" type="presOf" srcId="{02A357CA-FD13-4256-A89A-834D2BBDBC77}" destId="{C1D05E6D-956E-497C-B91A-347F07ADB227}" srcOrd="0" destOrd="0" presId="urn:microsoft.com/office/officeart/2005/8/layout/target3"/>
    <dgm:cxn modelId="{EE8F6D57-2619-40C2-AB0C-769F8FD21FD7}" type="presOf" srcId="{08A58769-3B1A-45BE-B76A-C15AFCCE629C}" destId="{C3F43B47-E61F-4407-8D12-A44427831354}" srcOrd="1" destOrd="0" presId="urn:microsoft.com/office/officeart/2005/8/layout/target3"/>
    <dgm:cxn modelId="{1EE0B31D-1DFA-40FD-A90C-F3E742B238A4}" srcId="{85BF68EC-0A4C-4F73-A352-338073264EB5}" destId="{7E957E69-DBF9-47A6-AC16-1EA131129EA1}" srcOrd="2" destOrd="0" parTransId="{C82815CA-DEC3-4DE9-877A-081E4047E733}" sibTransId="{1E8A5F7B-1414-476E-ABA3-079039C954ED}"/>
    <dgm:cxn modelId="{5A32A987-31B6-4709-BA91-568BD0495AF0}" type="presOf" srcId="{0AADAF23-63CE-4CEF-BB2F-30F694E94DB1}" destId="{34840DD0-DE62-4A3B-A262-34782C9198A2}" srcOrd="0" destOrd="0" presId="urn:microsoft.com/office/officeart/2005/8/layout/target3"/>
    <dgm:cxn modelId="{F376ED89-B9E1-4370-AAF0-325885C715A1}" type="presOf" srcId="{7E957E69-DBF9-47A6-AC16-1EA131129EA1}" destId="{10262B02-2B21-47A3-BB18-2CD1A882B6D5}" srcOrd="0" destOrd="0" presId="urn:microsoft.com/office/officeart/2005/8/layout/target3"/>
    <dgm:cxn modelId="{C324F45E-A20D-486F-A54A-778120656164}" type="presParOf" srcId="{3C0C5C8D-C9FA-43D6-857F-394C2D7885E8}" destId="{9BAFF527-97CC-4380-914C-A67908ACA9BB}" srcOrd="0" destOrd="0" presId="urn:microsoft.com/office/officeart/2005/8/layout/target3"/>
    <dgm:cxn modelId="{895CA066-B6FD-4F71-A5A4-A861324E4A7A}" type="presParOf" srcId="{3C0C5C8D-C9FA-43D6-857F-394C2D7885E8}" destId="{4E750ED0-4751-4BAC-A729-10E0F3765CD6}" srcOrd="1" destOrd="0" presId="urn:microsoft.com/office/officeart/2005/8/layout/target3"/>
    <dgm:cxn modelId="{77C0EA2A-8B16-41AB-AE18-F004C674EFB6}" type="presParOf" srcId="{3C0C5C8D-C9FA-43D6-857F-394C2D7885E8}" destId="{CCFA2EDB-6FBC-49AF-8141-D738DEE17639}" srcOrd="2" destOrd="0" presId="urn:microsoft.com/office/officeart/2005/8/layout/target3"/>
    <dgm:cxn modelId="{B07978EC-F7A9-43D7-96EB-AA49C271F76A}" type="presParOf" srcId="{3C0C5C8D-C9FA-43D6-857F-394C2D7885E8}" destId="{D857223A-CEFD-43E4-AFA7-0400510F68D7}" srcOrd="3" destOrd="0" presId="urn:microsoft.com/office/officeart/2005/8/layout/target3"/>
    <dgm:cxn modelId="{C31F48E6-E0E3-4C25-B483-94EF7F8C1779}" type="presParOf" srcId="{3C0C5C8D-C9FA-43D6-857F-394C2D7885E8}" destId="{570DB56E-F4F9-46D7-BB75-5528936CC5D1}" srcOrd="4" destOrd="0" presId="urn:microsoft.com/office/officeart/2005/8/layout/target3"/>
    <dgm:cxn modelId="{5E4F998F-9B22-4F5D-9011-6CBB1F2672EC}" type="presParOf" srcId="{3C0C5C8D-C9FA-43D6-857F-394C2D7885E8}" destId="{5F2290FA-211A-49A9-B9A1-ECF045549CD6}" srcOrd="5" destOrd="0" presId="urn:microsoft.com/office/officeart/2005/8/layout/target3"/>
    <dgm:cxn modelId="{7787E181-1F3C-4226-8E6D-31B0F3FD8E53}" type="presParOf" srcId="{3C0C5C8D-C9FA-43D6-857F-394C2D7885E8}" destId="{BEADB829-4756-467F-A270-AF1DCA3EC50F}" srcOrd="6" destOrd="0" presId="urn:microsoft.com/office/officeart/2005/8/layout/target3"/>
    <dgm:cxn modelId="{4A2CADEF-87B2-4EDD-8D86-87ABBD5ACBA4}" type="presParOf" srcId="{3C0C5C8D-C9FA-43D6-857F-394C2D7885E8}" destId="{B78E4F36-4956-41A8-82F0-524A78DEC1F4}" srcOrd="7" destOrd="0" presId="urn:microsoft.com/office/officeart/2005/8/layout/target3"/>
    <dgm:cxn modelId="{003BCEE8-9650-4618-B733-9216213DCA37}" type="presParOf" srcId="{3C0C5C8D-C9FA-43D6-857F-394C2D7885E8}" destId="{10262B02-2B21-47A3-BB18-2CD1A882B6D5}" srcOrd="8" destOrd="0" presId="urn:microsoft.com/office/officeart/2005/8/layout/target3"/>
    <dgm:cxn modelId="{941C8AC0-4E6A-41B9-A555-A6996D3396C0}" type="presParOf" srcId="{3C0C5C8D-C9FA-43D6-857F-394C2D7885E8}" destId="{E035CA03-E42C-4DA1-A1D9-AB874807E788}" srcOrd="9" destOrd="0" presId="urn:microsoft.com/office/officeart/2005/8/layout/target3"/>
    <dgm:cxn modelId="{D90F4E72-777A-4F83-8DD0-466203BBD5F8}" type="presParOf" srcId="{3C0C5C8D-C9FA-43D6-857F-394C2D7885E8}" destId="{5A8E28F4-1E69-453B-9766-2841CD2F1203}" srcOrd="10" destOrd="0" presId="urn:microsoft.com/office/officeart/2005/8/layout/target3"/>
    <dgm:cxn modelId="{21569FE0-4025-4B9B-9483-17B86D230C71}" type="presParOf" srcId="{3C0C5C8D-C9FA-43D6-857F-394C2D7885E8}" destId="{C1D05E6D-956E-497C-B91A-347F07ADB227}" srcOrd="11" destOrd="0" presId="urn:microsoft.com/office/officeart/2005/8/layout/target3"/>
    <dgm:cxn modelId="{1054585E-EF13-4C47-B1DC-811FDC0AE4B1}" type="presParOf" srcId="{3C0C5C8D-C9FA-43D6-857F-394C2D7885E8}" destId="{1F4D5FEE-5304-4AC2-A45E-A80C4BAD2EA4}" srcOrd="12" destOrd="0" presId="urn:microsoft.com/office/officeart/2005/8/layout/target3"/>
    <dgm:cxn modelId="{CE768576-8BA8-4CF8-9039-31EAA3090149}" type="presParOf" srcId="{3C0C5C8D-C9FA-43D6-857F-394C2D7885E8}" destId="{0168D8C6-7CA2-4000-B9C9-220AA8C7E7BC}" srcOrd="13" destOrd="0" presId="urn:microsoft.com/office/officeart/2005/8/layout/target3"/>
    <dgm:cxn modelId="{D1149E37-A29D-4978-90A2-853C05F65B31}" type="presParOf" srcId="{3C0C5C8D-C9FA-43D6-857F-394C2D7885E8}" destId="{6DCEC8BF-F003-4B54-9BFB-B2636A5311C5}" srcOrd="14" destOrd="0" presId="urn:microsoft.com/office/officeart/2005/8/layout/target3"/>
    <dgm:cxn modelId="{180D3A0D-D811-425C-8A7F-3F54E438A995}" type="presParOf" srcId="{3C0C5C8D-C9FA-43D6-857F-394C2D7885E8}" destId="{456834C7-BDA1-4E4D-89C9-1FBE10684197}" srcOrd="15" destOrd="0" presId="urn:microsoft.com/office/officeart/2005/8/layout/target3"/>
    <dgm:cxn modelId="{D146B826-06F9-4E03-856A-7ED13C2ED4C5}" type="presParOf" srcId="{3C0C5C8D-C9FA-43D6-857F-394C2D7885E8}" destId="{B3A05E62-229E-4F05-BE1E-A769FDDCC368}" srcOrd="16" destOrd="0" presId="urn:microsoft.com/office/officeart/2005/8/layout/target3"/>
    <dgm:cxn modelId="{944252A9-DB34-4091-BF58-88F805BCE67C}" type="presParOf" srcId="{3C0C5C8D-C9FA-43D6-857F-394C2D7885E8}" destId="{34840DD0-DE62-4A3B-A262-34782C9198A2}" srcOrd="17" destOrd="0" presId="urn:microsoft.com/office/officeart/2005/8/layout/target3"/>
    <dgm:cxn modelId="{EF44428A-51D4-4B37-B715-A38A8D9823A3}" type="presParOf" srcId="{3C0C5C8D-C9FA-43D6-857F-394C2D7885E8}" destId="{C3F43B47-E61F-4407-8D12-A44427831354}" srcOrd="18" destOrd="0" presId="urn:microsoft.com/office/officeart/2005/8/layout/target3"/>
    <dgm:cxn modelId="{841124F8-0363-4C31-AE8F-3F5CF2E01CDC}" type="presParOf" srcId="{3C0C5C8D-C9FA-43D6-857F-394C2D7885E8}" destId="{A02C2B08-7586-461A-98DE-CB54D73D7C38}" srcOrd="19" destOrd="0" presId="urn:microsoft.com/office/officeart/2005/8/layout/target3"/>
    <dgm:cxn modelId="{B1CF11DF-7E4D-435C-932D-44DE66537390}" type="presParOf" srcId="{3C0C5C8D-C9FA-43D6-857F-394C2D7885E8}" destId="{3FE0F02D-5BF7-4A32-AFE4-05FCBAFE930E}" srcOrd="20" destOrd="0" presId="urn:microsoft.com/office/officeart/2005/8/layout/target3"/>
    <dgm:cxn modelId="{27122425-84E8-4466-8BE8-B6AA9351C93C}" type="presParOf" srcId="{3C0C5C8D-C9FA-43D6-857F-394C2D7885E8}" destId="{8E011AE1-8C20-4931-8B56-D106F9863638}" srcOrd="21" destOrd="0" presId="urn:microsoft.com/office/officeart/2005/8/layout/target3"/>
    <dgm:cxn modelId="{C5F37CF0-1225-4E2F-AF5A-651773D07F5D}" type="presParOf" srcId="{3C0C5C8D-C9FA-43D6-857F-394C2D7885E8}" destId="{76F45A4E-8DB9-4990-9530-1F205F597D52}" srcOrd="22" destOrd="0" presId="urn:microsoft.com/office/officeart/2005/8/layout/target3"/>
    <dgm:cxn modelId="{B73510B9-B2A1-40D8-BC8E-34ABA04E8E0D}" type="presParOf" srcId="{3C0C5C8D-C9FA-43D6-857F-394C2D7885E8}" destId="{6A27048D-358F-4480-8CEC-0599A6745BE3}" srcOrd="2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D778C502-9B44-4D7A-B198-D0F269A73EC0}" type="doc">
      <dgm:prSet loTypeId="urn:microsoft.com/office/officeart/2009/3/layout/StepUpProcess" loCatId="process" qsTypeId="urn:microsoft.com/office/officeart/2005/8/quickstyle/3d2" qsCatId="3D" csTypeId="urn:microsoft.com/office/officeart/2005/8/colors/accent3_5" csCatId="accent3" phldr="1"/>
      <dgm:spPr/>
      <dgm:t>
        <a:bodyPr/>
        <a:lstStyle/>
        <a:p>
          <a:endParaRPr lang="ka-GE"/>
        </a:p>
      </dgm:t>
    </dgm:pt>
    <dgm:pt modelId="{282DB77C-A813-48EA-9DAF-1D2BDB990315}">
      <dgm:prSet/>
      <dgm:spPr/>
      <dgm:t>
        <a:bodyPr/>
        <a:lstStyle/>
        <a:p>
          <a:pPr rtl="0"/>
          <a:r>
            <a:rPr lang="ka-GE" dirty="0" smtClean="0"/>
            <a:t>მოსწავლეთა ცოდნის შემოწმება-</a:t>
          </a:r>
          <a:r>
            <a:rPr lang="ru-RU" dirty="0" smtClean="0"/>
            <a:t>შეფასების უარყოფითი გავლენის გასანეიტრალებლად მივმართეთ ნიშნის ნებაყოფლობითი არჩევის პროცედურას, ანუ </a:t>
          </a:r>
          <a:r>
            <a:rPr lang="ka-GE" dirty="0" smtClean="0"/>
            <a:t>სხვადასხვა</a:t>
          </a:r>
          <a:r>
            <a:rPr lang="ru-RU" dirty="0" smtClean="0"/>
            <a:t> დონის სიძნელის დავალებიდან მისთვის სასურველის ნებაყოფლობით არჩევას. </a:t>
          </a:r>
          <a:endParaRPr lang="ka-GE" dirty="0"/>
        </a:p>
      </dgm:t>
    </dgm:pt>
    <dgm:pt modelId="{14BDEF66-883A-4DD2-BCE0-7DAC3EC7C601}" type="parTrans" cxnId="{62238F08-CED8-4279-A676-41163ACE58CB}">
      <dgm:prSet/>
      <dgm:spPr/>
      <dgm:t>
        <a:bodyPr/>
        <a:lstStyle/>
        <a:p>
          <a:endParaRPr lang="ka-GE"/>
        </a:p>
      </dgm:t>
    </dgm:pt>
    <dgm:pt modelId="{92EF0D25-BC68-46B5-8E0A-71EE2734C10C}" type="sibTrans" cxnId="{62238F08-CED8-4279-A676-41163ACE58CB}">
      <dgm:prSet/>
      <dgm:spPr/>
      <dgm:t>
        <a:bodyPr/>
        <a:lstStyle/>
        <a:p>
          <a:endParaRPr lang="ka-GE"/>
        </a:p>
      </dgm:t>
    </dgm:pt>
    <dgm:pt modelId="{8D04C2EF-D29B-41A2-9B4F-573ADB137E61}" type="pres">
      <dgm:prSet presAssocID="{D778C502-9B44-4D7A-B198-D0F269A73EC0}" presName="rootnode" presStyleCnt="0">
        <dgm:presLayoutVars>
          <dgm:chMax/>
          <dgm:chPref/>
          <dgm:dir/>
          <dgm:animLvl val="lvl"/>
        </dgm:presLayoutVars>
      </dgm:prSet>
      <dgm:spPr/>
      <dgm:t>
        <a:bodyPr/>
        <a:lstStyle/>
        <a:p>
          <a:endParaRPr lang="ka-GE"/>
        </a:p>
      </dgm:t>
    </dgm:pt>
    <dgm:pt modelId="{26DEECE6-DA94-46BE-990E-5C4045558579}" type="pres">
      <dgm:prSet presAssocID="{282DB77C-A813-48EA-9DAF-1D2BDB990315}" presName="composite" presStyleCnt="0"/>
      <dgm:spPr/>
    </dgm:pt>
    <dgm:pt modelId="{A460CEE0-23E0-4443-9B4C-51FB09DB8F03}" type="pres">
      <dgm:prSet presAssocID="{282DB77C-A813-48EA-9DAF-1D2BDB990315}" presName="LShape" presStyleLbl="alignNode1" presStyleIdx="0" presStyleCnt="1" custScaleX="219979" custScaleY="169450"/>
      <dgm:spPr/>
    </dgm:pt>
    <dgm:pt modelId="{23BCDE9B-978F-477A-8C49-5A7ECB767A60}" type="pres">
      <dgm:prSet presAssocID="{282DB77C-A813-48EA-9DAF-1D2BDB990315}" presName="ParentText" presStyleLbl="revTx" presStyleIdx="0" presStyleCnt="1" custScaleX="180701" custLinFactNeighborX="10512" custLinFactNeighborY="-11070">
        <dgm:presLayoutVars>
          <dgm:chMax val="0"/>
          <dgm:chPref val="0"/>
          <dgm:bulletEnabled val="1"/>
        </dgm:presLayoutVars>
      </dgm:prSet>
      <dgm:spPr/>
      <dgm:t>
        <a:bodyPr/>
        <a:lstStyle/>
        <a:p>
          <a:endParaRPr lang="ka-GE"/>
        </a:p>
      </dgm:t>
    </dgm:pt>
  </dgm:ptLst>
  <dgm:cxnLst>
    <dgm:cxn modelId="{F6573A2C-1F68-4386-ADC0-F9B777D01CAE}" type="presOf" srcId="{282DB77C-A813-48EA-9DAF-1D2BDB990315}" destId="{23BCDE9B-978F-477A-8C49-5A7ECB767A60}" srcOrd="0" destOrd="0" presId="urn:microsoft.com/office/officeart/2009/3/layout/StepUpProcess"/>
    <dgm:cxn modelId="{5277DAF9-4006-493F-8DB6-829104242DED}" type="presOf" srcId="{D778C502-9B44-4D7A-B198-D0F269A73EC0}" destId="{8D04C2EF-D29B-41A2-9B4F-573ADB137E61}" srcOrd="0" destOrd="0" presId="urn:microsoft.com/office/officeart/2009/3/layout/StepUpProcess"/>
    <dgm:cxn modelId="{62238F08-CED8-4279-A676-41163ACE58CB}" srcId="{D778C502-9B44-4D7A-B198-D0F269A73EC0}" destId="{282DB77C-A813-48EA-9DAF-1D2BDB990315}" srcOrd="0" destOrd="0" parTransId="{14BDEF66-883A-4DD2-BCE0-7DAC3EC7C601}" sibTransId="{92EF0D25-BC68-46B5-8E0A-71EE2734C10C}"/>
    <dgm:cxn modelId="{E5E230C8-5C2F-433E-8BE1-45A87DFF41FC}" type="presParOf" srcId="{8D04C2EF-D29B-41A2-9B4F-573ADB137E61}" destId="{26DEECE6-DA94-46BE-990E-5C4045558579}" srcOrd="0" destOrd="0" presId="urn:microsoft.com/office/officeart/2009/3/layout/StepUpProcess"/>
    <dgm:cxn modelId="{020713CF-5D27-458E-90C5-774A68882188}" type="presParOf" srcId="{26DEECE6-DA94-46BE-990E-5C4045558579}" destId="{A460CEE0-23E0-4443-9B4C-51FB09DB8F03}" srcOrd="0" destOrd="0" presId="urn:microsoft.com/office/officeart/2009/3/layout/StepUpProcess"/>
    <dgm:cxn modelId="{1775E5E5-9482-4579-B1F2-9C96A0B7CBDD}" type="presParOf" srcId="{26DEECE6-DA94-46BE-990E-5C4045558579}" destId="{23BCDE9B-978F-477A-8C49-5A7ECB767A60}"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6C55A99-1F7A-4642-B962-A70D07E3DBC7}" type="doc">
      <dgm:prSet loTypeId="urn:microsoft.com/office/officeart/2005/8/layout/vList2" loCatId="list" qsTypeId="urn:microsoft.com/office/officeart/2005/8/quickstyle/simple1" qsCatId="simple" csTypeId="urn:microsoft.com/office/officeart/2005/8/colors/accent3_5" csCatId="accent3" phldr="1"/>
      <dgm:spPr/>
      <dgm:t>
        <a:bodyPr/>
        <a:lstStyle/>
        <a:p>
          <a:endParaRPr lang="ka-GE"/>
        </a:p>
      </dgm:t>
    </dgm:pt>
    <dgm:pt modelId="{CBEEEB84-F8B5-438E-B683-E238BE8CE165}">
      <dgm:prSet/>
      <dgm:spPr>
        <a:solidFill>
          <a:schemeClr val="bg1">
            <a:lumMod val="95000"/>
            <a:alpha val="9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0"/>
          <a:r>
            <a:rPr lang="ka-GE" dirty="0" smtClean="0">
              <a:solidFill>
                <a:schemeClr val="tx1"/>
              </a:solidFill>
              <a:effectLst>
                <a:outerShdw blurRad="38100" dist="38100" dir="2700000" algn="tl">
                  <a:srgbClr val="000000">
                    <a:alpha val="43137"/>
                  </a:srgbClr>
                </a:outerShdw>
              </a:effectLst>
            </a:rPr>
            <a:t>ექსპერიმენტის ჩატარების მეთოდიკა:</a:t>
          </a:r>
          <a:endParaRPr lang="ka-GE" dirty="0">
            <a:solidFill>
              <a:schemeClr val="tx1"/>
            </a:solidFill>
            <a:effectLst>
              <a:outerShdw blurRad="38100" dist="38100" dir="2700000" algn="tl">
                <a:srgbClr val="000000">
                  <a:alpha val="43137"/>
                </a:srgbClr>
              </a:outerShdw>
            </a:effectLst>
          </a:endParaRPr>
        </a:p>
      </dgm:t>
    </dgm:pt>
    <dgm:pt modelId="{19A2161C-920C-4C39-B0AF-129AAD3DE6A3}" type="parTrans" cxnId="{918E010C-31A6-42AD-B2FA-C743731E548F}">
      <dgm:prSet/>
      <dgm:spPr/>
      <dgm:t>
        <a:bodyPr/>
        <a:lstStyle/>
        <a:p>
          <a:endParaRPr lang="ka-GE"/>
        </a:p>
      </dgm:t>
    </dgm:pt>
    <dgm:pt modelId="{548A5B4F-46B5-41CA-929A-196AB174D5B0}" type="sibTrans" cxnId="{918E010C-31A6-42AD-B2FA-C743731E548F}">
      <dgm:prSet/>
      <dgm:spPr/>
      <dgm:t>
        <a:bodyPr/>
        <a:lstStyle/>
        <a:p>
          <a:endParaRPr lang="ka-GE"/>
        </a:p>
      </dgm:t>
    </dgm:pt>
    <dgm:pt modelId="{A5390158-948B-4358-BDAD-8EBAB3FD52DC}" type="pres">
      <dgm:prSet presAssocID="{B6C55A99-1F7A-4642-B962-A70D07E3DBC7}" presName="linear" presStyleCnt="0">
        <dgm:presLayoutVars>
          <dgm:animLvl val="lvl"/>
          <dgm:resizeHandles val="exact"/>
        </dgm:presLayoutVars>
      </dgm:prSet>
      <dgm:spPr/>
      <dgm:t>
        <a:bodyPr/>
        <a:lstStyle/>
        <a:p>
          <a:endParaRPr lang="ka-GE"/>
        </a:p>
      </dgm:t>
    </dgm:pt>
    <dgm:pt modelId="{6BF5BF13-0A19-4D4E-B09C-16438FBD22D7}" type="pres">
      <dgm:prSet presAssocID="{CBEEEB84-F8B5-438E-B683-E238BE8CE165}" presName="parentText" presStyleLbl="node1" presStyleIdx="0" presStyleCnt="1">
        <dgm:presLayoutVars>
          <dgm:chMax val="0"/>
          <dgm:bulletEnabled val="1"/>
        </dgm:presLayoutVars>
      </dgm:prSet>
      <dgm:spPr/>
      <dgm:t>
        <a:bodyPr/>
        <a:lstStyle/>
        <a:p>
          <a:endParaRPr lang="ka-GE"/>
        </a:p>
      </dgm:t>
    </dgm:pt>
  </dgm:ptLst>
  <dgm:cxnLst>
    <dgm:cxn modelId="{3B10754A-1768-4E60-9698-E91A446A4229}" type="presOf" srcId="{CBEEEB84-F8B5-438E-B683-E238BE8CE165}" destId="{6BF5BF13-0A19-4D4E-B09C-16438FBD22D7}" srcOrd="0" destOrd="0" presId="urn:microsoft.com/office/officeart/2005/8/layout/vList2"/>
    <dgm:cxn modelId="{918E010C-31A6-42AD-B2FA-C743731E548F}" srcId="{B6C55A99-1F7A-4642-B962-A70D07E3DBC7}" destId="{CBEEEB84-F8B5-438E-B683-E238BE8CE165}" srcOrd="0" destOrd="0" parTransId="{19A2161C-920C-4C39-B0AF-129AAD3DE6A3}" sibTransId="{548A5B4F-46B5-41CA-929A-196AB174D5B0}"/>
    <dgm:cxn modelId="{C729B523-3580-4328-BF75-2992FF7C1C79}" type="presOf" srcId="{B6C55A99-1F7A-4642-B962-A70D07E3DBC7}" destId="{A5390158-948B-4358-BDAD-8EBAB3FD52DC}" srcOrd="0" destOrd="0" presId="urn:microsoft.com/office/officeart/2005/8/layout/vList2"/>
    <dgm:cxn modelId="{502C51A7-05EF-40CB-AC8B-4BD6B49EA595}" type="presParOf" srcId="{A5390158-948B-4358-BDAD-8EBAB3FD52DC}" destId="{6BF5BF13-0A19-4D4E-B09C-16438FBD22D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8A22D11B-4503-4E76-BF1B-BA85D8DCE4D6}" type="doc">
      <dgm:prSet loTypeId="urn:microsoft.com/office/officeart/2005/8/layout/hList6" loCatId="list" qsTypeId="urn:microsoft.com/office/officeart/2005/8/quickstyle/simple1" qsCatId="simple" csTypeId="urn:microsoft.com/office/officeart/2005/8/colors/accent3_1" csCatId="accent3" phldr="1"/>
      <dgm:spPr/>
      <dgm:t>
        <a:bodyPr/>
        <a:lstStyle/>
        <a:p>
          <a:endParaRPr lang="ka-GE"/>
        </a:p>
      </dgm:t>
    </dgm:pt>
    <dgm:pt modelId="{E9BCDA62-6B06-4243-B262-45F5788870EA}">
      <dgm:prSet/>
      <dgm:spPr/>
      <dgm:t>
        <a:bodyPr/>
        <a:lstStyle/>
        <a:p>
          <a:pPr rtl="0"/>
          <a:r>
            <a:rPr lang="ru-RU" dirty="0" smtClean="0"/>
            <a:t>ჩვეულებრივ, ნეიტრალურ სიტუაციაში გავზომეთ უმცროს მოზარდთა </a:t>
          </a:r>
          <a:r>
            <a:rPr lang="ka-GE" dirty="0" smtClean="0"/>
            <a:t>(</a:t>
          </a:r>
          <a:r>
            <a:rPr lang="en-US" dirty="0" smtClean="0"/>
            <a:t>IV-VI </a:t>
          </a:r>
          <a:r>
            <a:rPr lang="ka-GE" dirty="0" smtClean="0"/>
            <a:t>კლასების 89 მოსწავლე) </a:t>
          </a:r>
          <a:r>
            <a:rPr lang="ru-RU" dirty="0" smtClean="0"/>
            <a:t>შფოთვის დონე ემენ და დორკის სურათოვანი ტესტის მოდიფიცირებული მეთოდიკით (მოდიფიცირება ეკუთვნის ნ. იმედაძეს, 1968)</a:t>
          </a:r>
          <a:r>
            <a:rPr lang="ka-GE" dirty="0" smtClean="0"/>
            <a:t>;</a:t>
          </a:r>
          <a:endParaRPr lang="ka-GE" dirty="0"/>
        </a:p>
      </dgm:t>
    </dgm:pt>
    <dgm:pt modelId="{45DB5485-5A39-40C1-B245-8270028B425C}" type="parTrans" cxnId="{9767792B-A33F-4C8C-8F63-554A945659D5}">
      <dgm:prSet/>
      <dgm:spPr/>
      <dgm:t>
        <a:bodyPr/>
        <a:lstStyle/>
        <a:p>
          <a:endParaRPr lang="ka-GE"/>
        </a:p>
      </dgm:t>
    </dgm:pt>
    <dgm:pt modelId="{5A66DFD5-22BE-4744-9BBC-BDCF9F072994}" type="sibTrans" cxnId="{9767792B-A33F-4C8C-8F63-554A945659D5}">
      <dgm:prSet/>
      <dgm:spPr/>
      <dgm:t>
        <a:bodyPr/>
        <a:lstStyle/>
        <a:p>
          <a:endParaRPr lang="ka-GE"/>
        </a:p>
      </dgm:t>
    </dgm:pt>
    <dgm:pt modelId="{A248E0B3-5D3A-4AD0-92FE-D89F09B7DFF4}">
      <dgm:prSet/>
      <dgm:spPr/>
      <dgm:t>
        <a:bodyPr/>
        <a:lstStyle/>
        <a:p>
          <a:pPr rtl="0"/>
          <a:r>
            <a:rPr lang="ru-RU" dirty="0" smtClean="0"/>
            <a:t>აღნიშნული ექსპერიმენტის ჩატარებიდან 3-4 კვირის შემდეგ იმავე მოსწავლეებთან გავიმეორეთ ექსპერიმენტი, ამჯერად მათემატიკაში სპეციალური </a:t>
          </a:r>
          <a:r>
            <a:rPr lang="ka-GE" dirty="0" smtClean="0"/>
            <a:t>შემაჯამებელი გამოკითხვის (</a:t>
          </a:r>
          <a:r>
            <a:rPr lang="ru-RU" dirty="0" smtClean="0"/>
            <a:t>წერის</a:t>
          </a:r>
          <a:r>
            <a:rPr lang="ka-GE" dirty="0" smtClean="0"/>
            <a:t>)</a:t>
          </a:r>
          <a:r>
            <a:rPr lang="ru-RU" dirty="0" smtClean="0"/>
            <a:t> ჩატარებამდე</a:t>
          </a:r>
          <a:r>
            <a:rPr lang="ka-GE" dirty="0" smtClean="0"/>
            <a:t>;</a:t>
          </a:r>
          <a:endParaRPr lang="ka-GE" dirty="0"/>
        </a:p>
      </dgm:t>
    </dgm:pt>
    <dgm:pt modelId="{DB13E7A8-3CF3-454B-A0A3-1E95C39458F2}" type="parTrans" cxnId="{54FC25B6-6DDB-412A-B1F7-D6BD8178AB03}">
      <dgm:prSet/>
      <dgm:spPr/>
      <dgm:t>
        <a:bodyPr/>
        <a:lstStyle/>
        <a:p>
          <a:endParaRPr lang="ka-GE"/>
        </a:p>
      </dgm:t>
    </dgm:pt>
    <dgm:pt modelId="{17C44EDA-89B3-4709-A859-8AF14A5C026E}" type="sibTrans" cxnId="{54FC25B6-6DDB-412A-B1F7-D6BD8178AB03}">
      <dgm:prSet/>
      <dgm:spPr/>
      <dgm:t>
        <a:bodyPr/>
        <a:lstStyle/>
        <a:p>
          <a:endParaRPr lang="ka-GE"/>
        </a:p>
      </dgm:t>
    </dgm:pt>
    <dgm:pt modelId="{32443ADD-E1D2-40BF-AC83-034AECD8D490}">
      <dgm:prSet/>
      <dgm:spPr/>
      <dgm:t>
        <a:bodyPr/>
        <a:lstStyle/>
        <a:p>
          <a:pPr rtl="0"/>
          <a:r>
            <a:rPr lang="ru-RU" smtClean="0"/>
            <a:t>მასწავლებელმა </a:t>
          </a:r>
          <a:r>
            <a:rPr lang="ru-RU" dirty="0" smtClean="0"/>
            <a:t>დაფაზე დაწერა </a:t>
          </a:r>
          <a:r>
            <a:rPr lang="ka-GE" dirty="0" smtClean="0"/>
            <a:t>სხვადასხვა</a:t>
          </a:r>
          <a:r>
            <a:rPr lang="ru-RU" dirty="0" smtClean="0"/>
            <a:t> დონის დავალება და მოსწავლეებს აცნობა, რომ ნაწერის პირველი ვარიანტის სწორად შესრულების შემთხვევაში დაიმსახურებენ ,,</a:t>
          </a:r>
          <a:r>
            <a:rPr lang="ka-GE" dirty="0" smtClean="0"/>
            <a:t>ძალიან კარგ</a:t>
          </a:r>
          <a:r>
            <a:rPr lang="ru-RU" dirty="0" smtClean="0"/>
            <a:t>“ შეფასებას, მეორე ვარიანტში - ,,</a:t>
          </a:r>
          <a:r>
            <a:rPr lang="ka-GE" dirty="0" smtClean="0"/>
            <a:t>კარგს</a:t>
          </a:r>
          <a:r>
            <a:rPr lang="ru-RU" dirty="0" smtClean="0"/>
            <a:t>“, მესამეში </a:t>
          </a:r>
          <a:r>
            <a:rPr lang="ka-GE" dirty="0" smtClean="0"/>
            <a:t>- </a:t>
          </a:r>
          <a:r>
            <a:rPr lang="ru-RU" dirty="0" smtClean="0"/>
            <a:t>,,</a:t>
          </a:r>
          <a:r>
            <a:rPr lang="ka-GE" dirty="0" smtClean="0"/>
            <a:t>საშუალოს</a:t>
          </a:r>
          <a:r>
            <a:rPr lang="ru-RU" dirty="0" smtClean="0"/>
            <a:t>“</a:t>
          </a:r>
          <a:r>
            <a:rPr lang="ka-GE" dirty="0" smtClean="0"/>
            <a:t>;</a:t>
          </a:r>
          <a:endParaRPr lang="ka-GE" dirty="0"/>
        </a:p>
      </dgm:t>
    </dgm:pt>
    <dgm:pt modelId="{31C80773-7221-4ABF-956D-AABE6DE1096B}" type="parTrans" cxnId="{ACDED4B9-0B86-43AF-9405-1D4428395AA7}">
      <dgm:prSet/>
      <dgm:spPr/>
      <dgm:t>
        <a:bodyPr/>
        <a:lstStyle/>
        <a:p>
          <a:endParaRPr lang="ka-GE"/>
        </a:p>
      </dgm:t>
    </dgm:pt>
    <dgm:pt modelId="{6DEF25A6-B623-411A-9A93-9539A7C63764}" type="sibTrans" cxnId="{ACDED4B9-0B86-43AF-9405-1D4428395AA7}">
      <dgm:prSet/>
      <dgm:spPr/>
      <dgm:t>
        <a:bodyPr/>
        <a:lstStyle/>
        <a:p>
          <a:endParaRPr lang="ka-GE"/>
        </a:p>
      </dgm:t>
    </dgm:pt>
    <dgm:pt modelId="{AFFCFF86-F2EE-442A-B7D8-C7FCBC589372}">
      <dgm:prSet/>
      <dgm:spPr/>
      <dgm:t>
        <a:bodyPr/>
        <a:lstStyle/>
        <a:p>
          <a:pPr rtl="0"/>
          <a:r>
            <a:rPr lang="ru-RU" dirty="0" smtClean="0"/>
            <a:t>მოსწავლეებს უფლება ჰქონდათ, თვითონ ამოერჩიათ მისთვის სასურველი შეფასება და ემუშავათ შესაბამის ვარიანტზე. ჩვენი ვარაუდით, </a:t>
          </a:r>
          <a:r>
            <a:rPr lang="ka-GE" dirty="0" smtClean="0"/>
            <a:t>მოსწავლის ცოდნის ამ ფორმით შემოწმება </a:t>
          </a:r>
          <a:r>
            <a:rPr lang="ru-RU" dirty="0" smtClean="0"/>
            <a:t>ბავშვის თვითშეფასებასაც შეუწყობდა ხელს და ემოციურ შფოთვასაც შეამცირებდა.</a:t>
          </a:r>
          <a:endParaRPr lang="ka-GE" dirty="0"/>
        </a:p>
      </dgm:t>
    </dgm:pt>
    <dgm:pt modelId="{D4F6926A-A125-45C3-BFAD-FB7981915762}" type="parTrans" cxnId="{5BD6FB27-4991-48EE-85AD-06EA23512D1B}">
      <dgm:prSet/>
      <dgm:spPr/>
      <dgm:t>
        <a:bodyPr/>
        <a:lstStyle/>
        <a:p>
          <a:endParaRPr lang="ka-GE"/>
        </a:p>
      </dgm:t>
    </dgm:pt>
    <dgm:pt modelId="{6058E391-0BBB-487D-8326-5E3EA45934D5}" type="sibTrans" cxnId="{5BD6FB27-4991-48EE-85AD-06EA23512D1B}">
      <dgm:prSet/>
      <dgm:spPr/>
      <dgm:t>
        <a:bodyPr/>
        <a:lstStyle/>
        <a:p>
          <a:endParaRPr lang="ka-GE"/>
        </a:p>
      </dgm:t>
    </dgm:pt>
    <dgm:pt modelId="{CC341A90-CAD0-46EE-8C22-A92C957C1DCD}" type="pres">
      <dgm:prSet presAssocID="{8A22D11B-4503-4E76-BF1B-BA85D8DCE4D6}" presName="Name0" presStyleCnt="0">
        <dgm:presLayoutVars>
          <dgm:dir/>
          <dgm:resizeHandles val="exact"/>
        </dgm:presLayoutVars>
      </dgm:prSet>
      <dgm:spPr/>
      <dgm:t>
        <a:bodyPr/>
        <a:lstStyle/>
        <a:p>
          <a:endParaRPr lang="ka-GE"/>
        </a:p>
      </dgm:t>
    </dgm:pt>
    <dgm:pt modelId="{89FC0E10-7C68-4D0C-AC6E-CAFF9E0BBBDF}" type="pres">
      <dgm:prSet presAssocID="{E9BCDA62-6B06-4243-B262-45F5788870EA}" presName="node" presStyleLbl="node1" presStyleIdx="0" presStyleCnt="4">
        <dgm:presLayoutVars>
          <dgm:bulletEnabled val="1"/>
        </dgm:presLayoutVars>
      </dgm:prSet>
      <dgm:spPr/>
      <dgm:t>
        <a:bodyPr/>
        <a:lstStyle/>
        <a:p>
          <a:endParaRPr lang="ka-GE"/>
        </a:p>
      </dgm:t>
    </dgm:pt>
    <dgm:pt modelId="{9F8BA780-0F1B-4019-9893-FF6050F440FC}" type="pres">
      <dgm:prSet presAssocID="{5A66DFD5-22BE-4744-9BBC-BDCF9F072994}" presName="sibTrans" presStyleCnt="0"/>
      <dgm:spPr/>
    </dgm:pt>
    <dgm:pt modelId="{4A29F360-24D9-49F1-AEDC-2E23E44503B7}" type="pres">
      <dgm:prSet presAssocID="{A248E0B3-5D3A-4AD0-92FE-D89F09B7DFF4}" presName="node" presStyleLbl="node1" presStyleIdx="1" presStyleCnt="4">
        <dgm:presLayoutVars>
          <dgm:bulletEnabled val="1"/>
        </dgm:presLayoutVars>
      </dgm:prSet>
      <dgm:spPr/>
      <dgm:t>
        <a:bodyPr/>
        <a:lstStyle/>
        <a:p>
          <a:endParaRPr lang="ka-GE"/>
        </a:p>
      </dgm:t>
    </dgm:pt>
    <dgm:pt modelId="{C963DCE7-52E4-470A-AB50-D91F5E8B3206}" type="pres">
      <dgm:prSet presAssocID="{17C44EDA-89B3-4709-A859-8AF14A5C026E}" presName="sibTrans" presStyleCnt="0"/>
      <dgm:spPr/>
    </dgm:pt>
    <dgm:pt modelId="{6A0BE562-E626-4E95-8733-BA3665BF0995}" type="pres">
      <dgm:prSet presAssocID="{32443ADD-E1D2-40BF-AC83-034AECD8D490}" presName="node" presStyleLbl="node1" presStyleIdx="2" presStyleCnt="4">
        <dgm:presLayoutVars>
          <dgm:bulletEnabled val="1"/>
        </dgm:presLayoutVars>
      </dgm:prSet>
      <dgm:spPr/>
      <dgm:t>
        <a:bodyPr/>
        <a:lstStyle/>
        <a:p>
          <a:endParaRPr lang="ka-GE"/>
        </a:p>
      </dgm:t>
    </dgm:pt>
    <dgm:pt modelId="{84F39698-1E3E-438C-A2C0-679D941A0B3F}" type="pres">
      <dgm:prSet presAssocID="{6DEF25A6-B623-411A-9A93-9539A7C63764}" presName="sibTrans" presStyleCnt="0"/>
      <dgm:spPr/>
    </dgm:pt>
    <dgm:pt modelId="{7F02E9B2-A7AE-42FA-BE69-2F33F4CF52C0}" type="pres">
      <dgm:prSet presAssocID="{AFFCFF86-F2EE-442A-B7D8-C7FCBC589372}" presName="node" presStyleLbl="node1" presStyleIdx="3" presStyleCnt="4">
        <dgm:presLayoutVars>
          <dgm:bulletEnabled val="1"/>
        </dgm:presLayoutVars>
      </dgm:prSet>
      <dgm:spPr/>
      <dgm:t>
        <a:bodyPr/>
        <a:lstStyle/>
        <a:p>
          <a:endParaRPr lang="ka-GE"/>
        </a:p>
      </dgm:t>
    </dgm:pt>
  </dgm:ptLst>
  <dgm:cxnLst>
    <dgm:cxn modelId="{755F87FC-F36C-4403-B05A-778E51A89D25}" type="presOf" srcId="{A248E0B3-5D3A-4AD0-92FE-D89F09B7DFF4}" destId="{4A29F360-24D9-49F1-AEDC-2E23E44503B7}" srcOrd="0" destOrd="0" presId="urn:microsoft.com/office/officeart/2005/8/layout/hList6"/>
    <dgm:cxn modelId="{54FC25B6-6DDB-412A-B1F7-D6BD8178AB03}" srcId="{8A22D11B-4503-4E76-BF1B-BA85D8DCE4D6}" destId="{A248E0B3-5D3A-4AD0-92FE-D89F09B7DFF4}" srcOrd="1" destOrd="0" parTransId="{DB13E7A8-3CF3-454B-A0A3-1E95C39458F2}" sibTransId="{17C44EDA-89B3-4709-A859-8AF14A5C026E}"/>
    <dgm:cxn modelId="{96F1CD06-3FB4-488B-899A-9F4E602C1372}" type="presOf" srcId="{8A22D11B-4503-4E76-BF1B-BA85D8DCE4D6}" destId="{CC341A90-CAD0-46EE-8C22-A92C957C1DCD}" srcOrd="0" destOrd="0" presId="urn:microsoft.com/office/officeart/2005/8/layout/hList6"/>
    <dgm:cxn modelId="{FADAF9FE-FC4B-4994-A6CE-F709A7BD3D10}" type="presOf" srcId="{E9BCDA62-6B06-4243-B262-45F5788870EA}" destId="{89FC0E10-7C68-4D0C-AC6E-CAFF9E0BBBDF}" srcOrd="0" destOrd="0" presId="urn:microsoft.com/office/officeart/2005/8/layout/hList6"/>
    <dgm:cxn modelId="{52973DE7-D2C6-444B-8CAD-44AA7E20B1A1}" type="presOf" srcId="{AFFCFF86-F2EE-442A-B7D8-C7FCBC589372}" destId="{7F02E9B2-A7AE-42FA-BE69-2F33F4CF52C0}" srcOrd="0" destOrd="0" presId="urn:microsoft.com/office/officeart/2005/8/layout/hList6"/>
    <dgm:cxn modelId="{5BD6FB27-4991-48EE-85AD-06EA23512D1B}" srcId="{8A22D11B-4503-4E76-BF1B-BA85D8DCE4D6}" destId="{AFFCFF86-F2EE-442A-B7D8-C7FCBC589372}" srcOrd="3" destOrd="0" parTransId="{D4F6926A-A125-45C3-BFAD-FB7981915762}" sibTransId="{6058E391-0BBB-487D-8326-5E3EA45934D5}"/>
    <dgm:cxn modelId="{11822A6F-0A85-4053-845A-9E4BB3CF6FC7}" type="presOf" srcId="{32443ADD-E1D2-40BF-AC83-034AECD8D490}" destId="{6A0BE562-E626-4E95-8733-BA3665BF0995}" srcOrd="0" destOrd="0" presId="urn:microsoft.com/office/officeart/2005/8/layout/hList6"/>
    <dgm:cxn modelId="{9767792B-A33F-4C8C-8F63-554A945659D5}" srcId="{8A22D11B-4503-4E76-BF1B-BA85D8DCE4D6}" destId="{E9BCDA62-6B06-4243-B262-45F5788870EA}" srcOrd="0" destOrd="0" parTransId="{45DB5485-5A39-40C1-B245-8270028B425C}" sibTransId="{5A66DFD5-22BE-4744-9BBC-BDCF9F072994}"/>
    <dgm:cxn modelId="{ACDED4B9-0B86-43AF-9405-1D4428395AA7}" srcId="{8A22D11B-4503-4E76-BF1B-BA85D8DCE4D6}" destId="{32443ADD-E1D2-40BF-AC83-034AECD8D490}" srcOrd="2" destOrd="0" parTransId="{31C80773-7221-4ABF-956D-AABE6DE1096B}" sibTransId="{6DEF25A6-B623-411A-9A93-9539A7C63764}"/>
    <dgm:cxn modelId="{D1778F35-8E5A-4B9B-BC24-D0190CA7A2B4}" type="presParOf" srcId="{CC341A90-CAD0-46EE-8C22-A92C957C1DCD}" destId="{89FC0E10-7C68-4D0C-AC6E-CAFF9E0BBBDF}" srcOrd="0" destOrd="0" presId="urn:microsoft.com/office/officeart/2005/8/layout/hList6"/>
    <dgm:cxn modelId="{030954C1-3EC4-4192-83E4-CF450E083926}" type="presParOf" srcId="{CC341A90-CAD0-46EE-8C22-A92C957C1DCD}" destId="{9F8BA780-0F1B-4019-9893-FF6050F440FC}" srcOrd="1" destOrd="0" presId="urn:microsoft.com/office/officeart/2005/8/layout/hList6"/>
    <dgm:cxn modelId="{709E2906-EBDD-4BD5-9829-0618DEDBA60E}" type="presParOf" srcId="{CC341A90-CAD0-46EE-8C22-A92C957C1DCD}" destId="{4A29F360-24D9-49F1-AEDC-2E23E44503B7}" srcOrd="2" destOrd="0" presId="urn:microsoft.com/office/officeart/2005/8/layout/hList6"/>
    <dgm:cxn modelId="{C18F8A49-09FD-4549-949E-067F8C9EFF25}" type="presParOf" srcId="{CC341A90-CAD0-46EE-8C22-A92C957C1DCD}" destId="{C963DCE7-52E4-470A-AB50-D91F5E8B3206}" srcOrd="3" destOrd="0" presId="urn:microsoft.com/office/officeart/2005/8/layout/hList6"/>
    <dgm:cxn modelId="{F89FF3C6-8333-45D1-8708-7A9060C9FAB0}" type="presParOf" srcId="{CC341A90-CAD0-46EE-8C22-A92C957C1DCD}" destId="{6A0BE562-E626-4E95-8733-BA3665BF0995}" srcOrd="4" destOrd="0" presId="urn:microsoft.com/office/officeart/2005/8/layout/hList6"/>
    <dgm:cxn modelId="{C6C25368-C8C0-4F63-99DC-DC60A3B5780D}" type="presParOf" srcId="{CC341A90-CAD0-46EE-8C22-A92C957C1DCD}" destId="{84F39698-1E3E-438C-A2C0-679D941A0B3F}" srcOrd="5" destOrd="0" presId="urn:microsoft.com/office/officeart/2005/8/layout/hList6"/>
    <dgm:cxn modelId="{5D09D701-27C4-49B3-A838-93BA0CD56A92}" type="presParOf" srcId="{CC341A90-CAD0-46EE-8C22-A92C957C1DCD}" destId="{7F02E9B2-A7AE-42FA-BE69-2F33F4CF52C0}" srcOrd="6" destOrd="0" presId="urn:microsoft.com/office/officeart/2005/8/layout/h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4E94B945-FA7A-49C4-93D8-5BBE980E5577}" type="doc">
      <dgm:prSet loTypeId="urn:microsoft.com/office/officeart/2005/8/layout/hProcess3" loCatId="process" qsTypeId="urn:microsoft.com/office/officeart/2005/8/quickstyle/3d2" qsCatId="3D" csTypeId="urn:microsoft.com/office/officeart/2005/8/colors/accent3_5" csCatId="accent3"/>
      <dgm:spPr/>
      <dgm:t>
        <a:bodyPr/>
        <a:lstStyle/>
        <a:p>
          <a:endParaRPr lang="ka-GE"/>
        </a:p>
      </dgm:t>
    </dgm:pt>
    <dgm:pt modelId="{FD9D1A88-88FA-4B9A-97A8-307805199006}">
      <dgm:prSet/>
      <dgm:spPr/>
      <dgm:t>
        <a:bodyPr/>
        <a:lstStyle/>
        <a:p>
          <a:pPr rtl="0"/>
          <a:r>
            <a:rPr lang="ka-GE" dirty="0" smtClean="0">
              <a:effectLst>
                <a:outerShdw blurRad="38100" dist="38100" dir="2700000" algn="tl">
                  <a:srgbClr val="000000">
                    <a:alpha val="43137"/>
                  </a:srgbClr>
                </a:outerShdw>
              </a:effectLst>
            </a:rPr>
            <a:t>ექსპერიმენტის შედები</a:t>
          </a:r>
          <a:endParaRPr lang="ka-GE" dirty="0">
            <a:effectLst>
              <a:outerShdw blurRad="38100" dist="38100" dir="2700000" algn="tl">
                <a:srgbClr val="000000">
                  <a:alpha val="43137"/>
                </a:srgbClr>
              </a:outerShdw>
            </a:effectLst>
          </a:endParaRPr>
        </a:p>
      </dgm:t>
    </dgm:pt>
    <dgm:pt modelId="{68ADD913-84C4-4506-9512-1C4514BBECED}" type="parTrans" cxnId="{A3AA48A9-0B6F-41CD-BBA8-2FA603BE034C}">
      <dgm:prSet/>
      <dgm:spPr/>
      <dgm:t>
        <a:bodyPr/>
        <a:lstStyle/>
        <a:p>
          <a:endParaRPr lang="ka-GE"/>
        </a:p>
      </dgm:t>
    </dgm:pt>
    <dgm:pt modelId="{0633FE50-26AA-4405-A333-76A51AB67E9D}" type="sibTrans" cxnId="{A3AA48A9-0B6F-41CD-BBA8-2FA603BE034C}">
      <dgm:prSet/>
      <dgm:spPr/>
      <dgm:t>
        <a:bodyPr/>
        <a:lstStyle/>
        <a:p>
          <a:endParaRPr lang="ka-GE"/>
        </a:p>
      </dgm:t>
    </dgm:pt>
    <dgm:pt modelId="{7DB919CF-9C80-417D-B987-E606CAF1740B}" type="pres">
      <dgm:prSet presAssocID="{4E94B945-FA7A-49C4-93D8-5BBE980E5577}" presName="Name0" presStyleCnt="0">
        <dgm:presLayoutVars>
          <dgm:dir/>
          <dgm:animLvl val="lvl"/>
          <dgm:resizeHandles val="exact"/>
        </dgm:presLayoutVars>
      </dgm:prSet>
      <dgm:spPr/>
      <dgm:t>
        <a:bodyPr/>
        <a:lstStyle/>
        <a:p>
          <a:endParaRPr lang="ka-GE"/>
        </a:p>
      </dgm:t>
    </dgm:pt>
    <dgm:pt modelId="{1AD8B4FD-201E-40B9-917E-483616A176E2}" type="pres">
      <dgm:prSet presAssocID="{4E94B945-FA7A-49C4-93D8-5BBE980E5577}" presName="dummy" presStyleCnt="0"/>
      <dgm:spPr/>
    </dgm:pt>
    <dgm:pt modelId="{54646E32-E4B1-4F52-B320-B597C82CFC38}" type="pres">
      <dgm:prSet presAssocID="{4E94B945-FA7A-49C4-93D8-5BBE980E5577}" presName="linH" presStyleCnt="0"/>
      <dgm:spPr/>
    </dgm:pt>
    <dgm:pt modelId="{F776ED33-2E5D-4AFA-8EDF-B120E5E247E2}" type="pres">
      <dgm:prSet presAssocID="{4E94B945-FA7A-49C4-93D8-5BBE980E5577}" presName="padding1" presStyleCnt="0"/>
      <dgm:spPr/>
    </dgm:pt>
    <dgm:pt modelId="{3EA1FCA0-40A1-484B-B337-720DF95E080D}" type="pres">
      <dgm:prSet presAssocID="{FD9D1A88-88FA-4B9A-97A8-307805199006}" presName="linV" presStyleCnt="0"/>
      <dgm:spPr/>
    </dgm:pt>
    <dgm:pt modelId="{D762CBAA-AFA2-43B0-9235-4CE5917E131B}" type="pres">
      <dgm:prSet presAssocID="{FD9D1A88-88FA-4B9A-97A8-307805199006}" presName="spVertical1" presStyleCnt="0"/>
      <dgm:spPr/>
    </dgm:pt>
    <dgm:pt modelId="{47F3C646-0C99-4487-87CC-881A52C124D5}" type="pres">
      <dgm:prSet presAssocID="{FD9D1A88-88FA-4B9A-97A8-307805199006}" presName="parTx" presStyleLbl="revTx" presStyleIdx="0" presStyleCnt="1">
        <dgm:presLayoutVars>
          <dgm:chMax val="0"/>
          <dgm:chPref val="0"/>
          <dgm:bulletEnabled val="1"/>
        </dgm:presLayoutVars>
      </dgm:prSet>
      <dgm:spPr/>
      <dgm:t>
        <a:bodyPr/>
        <a:lstStyle/>
        <a:p>
          <a:endParaRPr lang="ka-GE"/>
        </a:p>
      </dgm:t>
    </dgm:pt>
    <dgm:pt modelId="{9E52D2D4-85CC-4DBA-8B61-FB2A1BB44418}" type="pres">
      <dgm:prSet presAssocID="{FD9D1A88-88FA-4B9A-97A8-307805199006}" presName="spVertical2" presStyleCnt="0"/>
      <dgm:spPr/>
    </dgm:pt>
    <dgm:pt modelId="{255CC169-FE3A-4DBD-8D5A-DFA9D3E06C57}" type="pres">
      <dgm:prSet presAssocID="{FD9D1A88-88FA-4B9A-97A8-307805199006}" presName="spVertical3" presStyleCnt="0"/>
      <dgm:spPr/>
    </dgm:pt>
    <dgm:pt modelId="{E5679586-5B3C-4ECE-8B43-B63208EC13D6}" type="pres">
      <dgm:prSet presAssocID="{4E94B945-FA7A-49C4-93D8-5BBE980E5577}" presName="padding2" presStyleCnt="0"/>
      <dgm:spPr/>
    </dgm:pt>
    <dgm:pt modelId="{D515E44B-D345-4A6C-B973-04F302FE0F93}" type="pres">
      <dgm:prSet presAssocID="{4E94B945-FA7A-49C4-93D8-5BBE980E5577}" presName="negArrow" presStyleCnt="0"/>
      <dgm:spPr/>
    </dgm:pt>
    <dgm:pt modelId="{8C1B5FA1-18B9-4CB9-8C83-E1FF4007AC06}" type="pres">
      <dgm:prSet presAssocID="{4E94B945-FA7A-49C4-93D8-5BBE980E5577}" presName="backgroundArrow" presStyleLbl="node1" presStyleIdx="0" presStyleCnt="1"/>
      <dgm:spPr>
        <a:solidFill>
          <a:schemeClr val="bg1">
            <a:lumMod val="85000"/>
          </a:schemeClr>
        </a:solidFill>
      </dgm:spPr>
    </dgm:pt>
  </dgm:ptLst>
  <dgm:cxnLst>
    <dgm:cxn modelId="{33EFBDA4-12D5-453E-9B7F-46DC7DFFF964}" type="presOf" srcId="{4E94B945-FA7A-49C4-93D8-5BBE980E5577}" destId="{7DB919CF-9C80-417D-B987-E606CAF1740B}" srcOrd="0" destOrd="0" presId="urn:microsoft.com/office/officeart/2005/8/layout/hProcess3"/>
    <dgm:cxn modelId="{A3AA48A9-0B6F-41CD-BBA8-2FA603BE034C}" srcId="{4E94B945-FA7A-49C4-93D8-5BBE980E5577}" destId="{FD9D1A88-88FA-4B9A-97A8-307805199006}" srcOrd="0" destOrd="0" parTransId="{68ADD913-84C4-4506-9512-1C4514BBECED}" sibTransId="{0633FE50-26AA-4405-A333-76A51AB67E9D}"/>
    <dgm:cxn modelId="{1D753AE9-DD07-43C0-AB1C-304B4DF2383B}" type="presOf" srcId="{FD9D1A88-88FA-4B9A-97A8-307805199006}" destId="{47F3C646-0C99-4487-87CC-881A52C124D5}" srcOrd="0" destOrd="0" presId="urn:microsoft.com/office/officeart/2005/8/layout/hProcess3"/>
    <dgm:cxn modelId="{701317FA-E22D-4C92-8BAA-385D42DA2667}" type="presParOf" srcId="{7DB919CF-9C80-417D-B987-E606CAF1740B}" destId="{1AD8B4FD-201E-40B9-917E-483616A176E2}" srcOrd="0" destOrd="0" presId="urn:microsoft.com/office/officeart/2005/8/layout/hProcess3"/>
    <dgm:cxn modelId="{F4C3CFB3-4F0C-48C2-B0A2-54EC3F4124D9}" type="presParOf" srcId="{7DB919CF-9C80-417D-B987-E606CAF1740B}" destId="{54646E32-E4B1-4F52-B320-B597C82CFC38}" srcOrd="1" destOrd="0" presId="urn:microsoft.com/office/officeart/2005/8/layout/hProcess3"/>
    <dgm:cxn modelId="{44C7EB3E-85DE-4B91-A88E-2E5B0503FD3F}" type="presParOf" srcId="{54646E32-E4B1-4F52-B320-B597C82CFC38}" destId="{F776ED33-2E5D-4AFA-8EDF-B120E5E247E2}" srcOrd="0" destOrd="0" presId="urn:microsoft.com/office/officeart/2005/8/layout/hProcess3"/>
    <dgm:cxn modelId="{8B0F7648-6C27-41BF-951D-4474EC99A6D4}" type="presParOf" srcId="{54646E32-E4B1-4F52-B320-B597C82CFC38}" destId="{3EA1FCA0-40A1-484B-B337-720DF95E080D}" srcOrd="1" destOrd="0" presId="urn:microsoft.com/office/officeart/2005/8/layout/hProcess3"/>
    <dgm:cxn modelId="{15AA1C02-A8B2-438E-8E2B-76392AC10052}" type="presParOf" srcId="{3EA1FCA0-40A1-484B-B337-720DF95E080D}" destId="{D762CBAA-AFA2-43B0-9235-4CE5917E131B}" srcOrd="0" destOrd="0" presId="urn:microsoft.com/office/officeart/2005/8/layout/hProcess3"/>
    <dgm:cxn modelId="{BC502E94-D977-4205-99F6-802B082C2D66}" type="presParOf" srcId="{3EA1FCA0-40A1-484B-B337-720DF95E080D}" destId="{47F3C646-0C99-4487-87CC-881A52C124D5}" srcOrd="1" destOrd="0" presId="urn:microsoft.com/office/officeart/2005/8/layout/hProcess3"/>
    <dgm:cxn modelId="{C2A012CB-9F6D-44B0-98AE-3D7FE5BC6311}" type="presParOf" srcId="{3EA1FCA0-40A1-484B-B337-720DF95E080D}" destId="{9E52D2D4-85CC-4DBA-8B61-FB2A1BB44418}" srcOrd="2" destOrd="0" presId="urn:microsoft.com/office/officeart/2005/8/layout/hProcess3"/>
    <dgm:cxn modelId="{B7BECA32-DB06-46B3-9AE2-CC998553613E}" type="presParOf" srcId="{3EA1FCA0-40A1-484B-B337-720DF95E080D}" destId="{255CC169-FE3A-4DBD-8D5A-DFA9D3E06C57}" srcOrd="3" destOrd="0" presId="urn:microsoft.com/office/officeart/2005/8/layout/hProcess3"/>
    <dgm:cxn modelId="{5D8B5833-8459-4463-9384-F107CB6E152E}" type="presParOf" srcId="{54646E32-E4B1-4F52-B320-B597C82CFC38}" destId="{E5679586-5B3C-4ECE-8B43-B63208EC13D6}" srcOrd="2" destOrd="0" presId="urn:microsoft.com/office/officeart/2005/8/layout/hProcess3"/>
    <dgm:cxn modelId="{D8FDBFB1-123F-4B10-9113-048D3B9B615B}" type="presParOf" srcId="{54646E32-E4B1-4F52-B320-B597C82CFC38}" destId="{D515E44B-D345-4A6C-B973-04F302FE0F93}" srcOrd="3" destOrd="0" presId="urn:microsoft.com/office/officeart/2005/8/layout/hProcess3"/>
    <dgm:cxn modelId="{F6D931FA-0132-4244-A305-D0A8590664FF}" type="presParOf" srcId="{54646E32-E4B1-4F52-B320-B597C82CFC38}" destId="{8C1B5FA1-18B9-4CB9-8C83-E1FF4007AC06}" srcOrd="4" destOrd="0" presId="urn:microsoft.com/office/officeart/2005/8/layout/hProcess3"/>
  </dgm:cxnLst>
  <dgm:bg>
    <a:solidFill>
      <a:schemeClr val="bg1">
        <a:lumMod val="95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E529AB35-7338-48AA-B26B-8F177435209B}" type="doc">
      <dgm:prSet loTypeId="urn:microsoft.com/office/officeart/2005/8/layout/vList2" loCatId="list" qsTypeId="urn:microsoft.com/office/officeart/2005/8/quickstyle/simple1" qsCatId="simple" csTypeId="urn:microsoft.com/office/officeart/2005/8/colors/accent3_1" csCatId="accent3" phldr="1"/>
      <dgm:spPr/>
      <dgm:t>
        <a:bodyPr/>
        <a:lstStyle/>
        <a:p>
          <a:endParaRPr lang="ka-GE"/>
        </a:p>
      </dgm:t>
    </dgm:pt>
    <dgm:pt modelId="{40D8F325-0AE9-429C-A8BB-DC03312109F1}">
      <dgm:prSet custT="1"/>
      <dgm:spPr>
        <a:solidFill>
          <a:schemeClr val="bg1">
            <a:lumMod val="95000"/>
          </a:schemeClr>
        </a:solidFill>
      </dgm:spPr>
      <dgm:t>
        <a:bodyPr/>
        <a:lstStyle/>
        <a:p>
          <a:pPr algn="ctr" rtl="0"/>
          <a:r>
            <a:rPr lang="en-US" sz="3200" b="1" dirty="0" err="1" smtClean="0"/>
            <a:t>რეგულირებაში</a:t>
          </a:r>
          <a:r>
            <a:rPr lang="en-US" sz="3200" b="1" dirty="0" smtClean="0"/>
            <a:t> </a:t>
          </a:r>
          <a:r>
            <a:rPr lang="en-US" sz="3200" b="1" dirty="0" err="1" smtClean="0"/>
            <a:t>იგულისხმება</a:t>
          </a:r>
          <a:r>
            <a:rPr lang="en-US" sz="3200" b="1" dirty="0" smtClean="0"/>
            <a:t>:</a:t>
          </a:r>
          <a:endParaRPr lang="ka-GE" sz="3200" b="1" dirty="0"/>
        </a:p>
      </dgm:t>
    </dgm:pt>
    <dgm:pt modelId="{2A22BBBC-3D67-4739-BD3F-E399B4EFCA5E}" type="parTrans" cxnId="{E459D28B-7298-463E-826C-E1B2627F8331}">
      <dgm:prSet/>
      <dgm:spPr/>
      <dgm:t>
        <a:bodyPr/>
        <a:lstStyle/>
        <a:p>
          <a:endParaRPr lang="ka-GE"/>
        </a:p>
      </dgm:t>
    </dgm:pt>
    <dgm:pt modelId="{12513B10-697D-454A-A581-A27A3193E198}" type="sibTrans" cxnId="{E459D28B-7298-463E-826C-E1B2627F8331}">
      <dgm:prSet/>
      <dgm:spPr/>
      <dgm:t>
        <a:bodyPr/>
        <a:lstStyle/>
        <a:p>
          <a:endParaRPr lang="ka-GE"/>
        </a:p>
      </dgm:t>
    </dgm:pt>
    <dgm:pt modelId="{1DF25D01-D156-4AD3-B042-F8D9E6273DB6}" type="pres">
      <dgm:prSet presAssocID="{E529AB35-7338-48AA-B26B-8F177435209B}" presName="linear" presStyleCnt="0">
        <dgm:presLayoutVars>
          <dgm:animLvl val="lvl"/>
          <dgm:resizeHandles val="exact"/>
        </dgm:presLayoutVars>
      </dgm:prSet>
      <dgm:spPr/>
      <dgm:t>
        <a:bodyPr/>
        <a:lstStyle/>
        <a:p>
          <a:endParaRPr lang="ka-GE"/>
        </a:p>
      </dgm:t>
    </dgm:pt>
    <dgm:pt modelId="{F63544A9-24F9-466A-B3B3-7E2A3D0330FD}" type="pres">
      <dgm:prSet presAssocID="{40D8F325-0AE9-429C-A8BB-DC03312109F1}" presName="parentText" presStyleLbl="node1" presStyleIdx="0" presStyleCnt="1">
        <dgm:presLayoutVars>
          <dgm:chMax val="0"/>
          <dgm:bulletEnabled val="1"/>
        </dgm:presLayoutVars>
      </dgm:prSet>
      <dgm:spPr/>
      <dgm:t>
        <a:bodyPr/>
        <a:lstStyle/>
        <a:p>
          <a:endParaRPr lang="ka-GE"/>
        </a:p>
      </dgm:t>
    </dgm:pt>
  </dgm:ptLst>
  <dgm:cxnLst>
    <dgm:cxn modelId="{59A5E6F1-FEC5-40BF-A9EB-D86F8D8D0B90}" type="presOf" srcId="{40D8F325-0AE9-429C-A8BB-DC03312109F1}" destId="{F63544A9-24F9-466A-B3B3-7E2A3D0330FD}" srcOrd="0" destOrd="0" presId="urn:microsoft.com/office/officeart/2005/8/layout/vList2"/>
    <dgm:cxn modelId="{E459D28B-7298-463E-826C-E1B2627F8331}" srcId="{E529AB35-7338-48AA-B26B-8F177435209B}" destId="{40D8F325-0AE9-429C-A8BB-DC03312109F1}" srcOrd="0" destOrd="0" parTransId="{2A22BBBC-3D67-4739-BD3F-E399B4EFCA5E}" sibTransId="{12513B10-697D-454A-A581-A27A3193E198}"/>
    <dgm:cxn modelId="{645D2C06-38AA-4429-8D3C-A15BFFAB6621}" type="presOf" srcId="{E529AB35-7338-48AA-B26B-8F177435209B}" destId="{1DF25D01-D156-4AD3-B042-F8D9E6273DB6}" srcOrd="0" destOrd="0" presId="urn:microsoft.com/office/officeart/2005/8/layout/vList2"/>
    <dgm:cxn modelId="{7585247E-F8D4-4E0E-964F-DE36E77E0020}" type="presParOf" srcId="{1DF25D01-D156-4AD3-B042-F8D9E6273DB6}" destId="{F63544A9-24F9-466A-B3B3-7E2A3D0330F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AC30380C-4623-4517-8347-411A560A1E35}" type="doc">
      <dgm:prSet loTypeId="urn:microsoft.com/office/officeart/2005/8/layout/pyramid2" loCatId="pyramid" qsTypeId="urn:microsoft.com/office/officeart/2005/8/quickstyle/3d1" qsCatId="3D" csTypeId="urn:microsoft.com/office/officeart/2005/8/colors/accent3_1" csCatId="accent3"/>
      <dgm:spPr/>
      <dgm:t>
        <a:bodyPr/>
        <a:lstStyle/>
        <a:p>
          <a:endParaRPr lang="ka-GE"/>
        </a:p>
      </dgm:t>
    </dgm:pt>
    <dgm:pt modelId="{B21254BC-F8B1-4F56-B9EB-0F42C956DC71}">
      <dgm:prSet custT="1"/>
      <dgm:spPr/>
      <dgm:t>
        <a:bodyPr/>
        <a:lstStyle/>
        <a:p>
          <a:pPr rtl="0"/>
          <a:r>
            <a:rPr lang="en-US" sz="1200" b="1" dirty="0" err="1" smtClean="0"/>
            <a:t>თვითცნობიერება</a:t>
          </a:r>
          <a:r>
            <a:rPr lang="en-US" sz="1200" b="1" dirty="0" smtClean="0"/>
            <a:t> </a:t>
          </a:r>
          <a:r>
            <a:rPr lang="en-US" sz="1200" dirty="0" smtClean="0"/>
            <a:t>- </a:t>
          </a:r>
          <a:r>
            <a:rPr lang="en-US" sz="1200" dirty="0" err="1" smtClean="0"/>
            <a:t>იმის</a:t>
          </a:r>
          <a:r>
            <a:rPr lang="en-US" sz="1200" dirty="0" smtClean="0"/>
            <a:t> </a:t>
          </a:r>
          <a:r>
            <a:rPr lang="en-US" sz="1200" dirty="0" err="1" smtClean="0"/>
            <a:t>ცოდნა</a:t>
          </a:r>
          <a:r>
            <a:rPr lang="en-US" sz="1200" dirty="0" smtClean="0"/>
            <a:t>, </a:t>
          </a:r>
          <a:r>
            <a:rPr lang="en-US" sz="1200" dirty="0" err="1" smtClean="0"/>
            <a:t>თუ</a:t>
          </a:r>
          <a:r>
            <a:rPr lang="en-US" sz="1200" dirty="0" smtClean="0"/>
            <a:t> </a:t>
          </a:r>
          <a:r>
            <a:rPr lang="en-US" sz="1200" dirty="0" err="1" smtClean="0"/>
            <a:t>რა</a:t>
          </a:r>
          <a:r>
            <a:rPr lang="en-US" sz="1200" dirty="0" smtClean="0"/>
            <a:t> </a:t>
          </a:r>
          <a:r>
            <a:rPr lang="en-US" sz="1200" dirty="0" err="1" smtClean="0"/>
            <a:t>გრძნობა</a:t>
          </a:r>
          <a:r>
            <a:rPr lang="en-US" sz="1200" dirty="0" smtClean="0"/>
            <a:t> </a:t>
          </a:r>
          <a:r>
            <a:rPr lang="en-US" sz="1200" dirty="0" err="1" smtClean="0"/>
            <a:t>გვაქვს</a:t>
          </a:r>
          <a:r>
            <a:rPr lang="en-US" sz="1200" dirty="0" smtClean="0"/>
            <a:t> </a:t>
          </a:r>
          <a:r>
            <a:rPr lang="en-US" sz="1200" dirty="0" err="1" smtClean="0"/>
            <a:t>მო­ცემულ</a:t>
          </a:r>
          <a:r>
            <a:rPr lang="en-US" sz="1200" dirty="0" smtClean="0"/>
            <a:t> </a:t>
          </a:r>
          <a:r>
            <a:rPr lang="en-US" sz="1200" dirty="0" err="1" smtClean="0"/>
            <a:t>მომენტში</a:t>
          </a:r>
          <a:r>
            <a:rPr lang="en-US" sz="1200" dirty="0" smtClean="0"/>
            <a:t> </a:t>
          </a:r>
          <a:r>
            <a:rPr lang="en-US" sz="1200" dirty="0" err="1" smtClean="0"/>
            <a:t>და</a:t>
          </a:r>
          <a:r>
            <a:rPr lang="en-US" sz="1200" dirty="0" smtClean="0"/>
            <a:t> </a:t>
          </a:r>
          <a:r>
            <a:rPr lang="en-US" sz="1200" dirty="0" err="1" smtClean="0"/>
            <a:t>მისი</a:t>
          </a:r>
          <a:r>
            <a:rPr lang="en-US" sz="1200" dirty="0" smtClean="0"/>
            <a:t> </a:t>
          </a:r>
          <a:r>
            <a:rPr lang="en-US" sz="1200" dirty="0" err="1" smtClean="0"/>
            <a:t>გამოყენება</a:t>
          </a:r>
          <a:r>
            <a:rPr lang="en-US" sz="1200" dirty="0" smtClean="0"/>
            <a:t> </a:t>
          </a:r>
          <a:r>
            <a:rPr lang="en-US" sz="1200" dirty="0" err="1" smtClean="0"/>
            <a:t>გადაწყვეტილების</a:t>
          </a:r>
          <a:r>
            <a:rPr lang="en-US" sz="1200" dirty="0" smtClean="0"/>
            <a:t> </a:t>
          </a:r>
          <a:r>
            <a:rPr lang="en-US" sz="1200" dirty="0" err="1" smtClean="0"/>
            <a:t>მი­ღე­­ბისათვის</a:t>
          </a:r>
          <a:r>
            <a:rPr lang="en-US" sz="1200" dirty="0" smtClean="0"/>
            <a:t>;</a:t>
          </a:r>
          <a:endParaRPr lang="ka-GE" sz="1200" dirty="0"/>
        </a:p>
      </dgm:t>
    </dgm:pt>
    <dgm:pt modelId="{9B8CF5C3-09EF-4D13-B75D-DAAFDA50BBB4}" type="parTrans" cxnId="{0B4B2C3C-D230-419D-ADE6-4848568C4AB7}">
      <dgm:prSet/>
      <dgm:spPr/>
      <dgm:t>
        <a:bodyPr/>
        <a:lstStyle/>
        <a:p>
          <a:endParaRPr lang="ka-GE"/>
        </a:p>
      </dgm:t>
    </dgm:pt>
    <dgm:pt modelId="{F929B33F-171A-48E0-80FE-248EA8450AB7}" type="sibTrans" cxnId="{0B4B2C3C-D230-419D-ADE6-4848568C4AB7}">
      <dgm:prSet/>
      <dgm:spPr/>
      <dgm:t>
        <a:bodyPr/>
        <a:lstStyle/>
        <a:p>
          <a:endParaRPr lang="ka-GE"/>
        </a:p>
      </dgm:t>
    </dgm:pt>
    <dgm:pt modelId="{20904C50-15A7-40AE-A10E-F6018990CFE9}">
      <dgm:prSet custT="1"/>
      <dgm:spPr/>
      <dgm:t>
        <a:bodyPr/>
        <a:lstStyle/>
        <a:p>
          <a:pPr rtl="0"/>
          <a:r>
            <a:rPr lang="en-US" sz="1200" b="1" dirty="0" err="1" smtClean="0"/>
            <a:t>თვითრეგულაცია</a:t>
          </a:r>
          <a:r>
            <a:rPr lang="en-US" sz="1200" dirty="0" smtClean="0"/>
            <a:t> – </a:t>
          </a:r>
          <a:r>
            <a:rPr lang="en-US" sz="1200" dirty="0" err="1" smtClean="0"/>
            <a:t>საკუთარი</a:t>
          </a:r>
          <a:r>
            <a:rPr lang="en-US" sz="1200" dirty="0" smtClean="0"/>
            <a:t> </a:t>
          </a:r>
          <a:r>
            <a:rPr lang="en-US" sz="1200" dirty="0" err="1" smtClean="0"/>
            <a:t>ემოციების</a:t>
          </a:r>
          <a:r>
            <a:rPr lang="en-US" sz="1200" dirty="0" smtClean="0"/>
            <a:t> </a:t>
          </a:r>
          <a:r>
            <a:rPr lang="en-US" sz="1200" dirty="0" err="1" smtClean="0"/>
            <a:t>მართვა</a:t>
          </a:r>
          <a:r>
            <a:rPr lang="en-US" sz="1200" dirty="0" smtClean="0"/>
            <a:t> </a:t>
          </a:r>
          <a:r>
            <a:rPr lang="en-US" sz="1200" dirty="0" err="1" smtClean="0"/>
            <a:t>ამოცა­ნის</a:t>
          </a:r>
          <a:r>
            <a:rPr lang="en-US" sz="1200" dirty="0" smtClean="0"/>
            <a:t> </a:t>
          </a:r>
          <a:r>
            <a:rPr lang="en-US" sz="1200" dirty="0" err="1" smtClean="0"/>
            <a:t>გაადვილებისა</a:t>
          </a:r>
          <a:r>
            <a:rPr lang="en-US" sz="1200" dirty="0" smtClean="0"/>
            <a:t> </a:t>
          </a:r>
          <a:r>
            <a:rPr lang="en-US" sz="1200" dirty="0" err="1" smtClean="0"/>
            <a:t>და</a:t>
          </a:r>
          <a:r>
            <a:rPr lang="en-US" sz="1200" dirty="0" smtClean="0"/>
            <a:t> </a:t>
          </a:r>
          <a:r>
            <a:rPr lang="en-US" sz="1200" dirty="0" err="1" smtClean="0"/>
            <a:t>შეუფერხებლად</a:t>
          </a:r>
          <a:r>
            <a:rPr lang="en-US" sz="1200" dirty="0" smtClean="0"/>
            <a:t> </a:t>
          </a:r>
          <a:r>
            <a:rPr lang="en-US" sz="1200" dirty="0" err="1" smtClean="0"/>
            <a:t>მიღწევის</a:t>
          </a:r>
          <a:r>
            <a:rPr lang="en-US" sz="1200" dirty="0" smtClean="0"/>
            <a:t> </a:t>
          </a:r>
          <a:r>
            <a:rPr lang="en-US" sz="1200" dirty="0" err="1" smtClean="0"/>
            <a:t>მიზნით</a:t>
          </a:r>
          <a:r>
            <a:rPr lang="en-US" sz="1200" dirty="0" smtClean="0"/>
            <a:t>;</a:t>
          </a:r>
          <a:endParaRPr lang="ka-GE" sz="1200" dirty="0"/>
        </a:p>
      </dgm:t>
    </dgm:pt>
    <dgm:pt modelId="{9DDD789C-FEC5-4D4B-B940-C78EEA146E2B}" type="parTrans" cxnId="{0E9D2D7D-4729-424B-BF85-E352BDC563F0}">
      <dgm:prSet/>
      <dgm:spPr/>
      <dgm:t>
        <a:bodyPr/>
        <a:lstStyle/>
        <a:p>
          <a:endParaRPr lang="ka-GE"/>
        </a:p>
      </dgm:t>
    </dgm:pt>
    <dgm:pt modelId="{BC6A0F6B-5F61-4AA0-8658-F6DEF48FA168}" type="sibTrans" cxnId="{0E9D2D7D-4729-424B-BF85-E352BDC563F0}">
      <dgm:prSet/>
      <dgm:spPr/>
      <dgm:t>
        <a:bodyPr/>
        <a:lstStyle/>
        <a:p>
          <a:endParaRPr lang="ka-GE"/>
        </a:p>
      </dgm:t>
    </dgm:pt>
    <dgm:pt modelId="{8F49913C-9187-40C6-820E-278E777AC977}">
      <dgm:prSet custT="1"/>
      <dgm:spPr/>
      <dgm:t>
        <a:bodyPr/>
        <a:lstStyle/>
        <a:p>
          <a:pPr rtl="0"/>
          <a:r>
            <a:rPr lang="en-US" sz="1200" b="1" dirty="0" err="1" smtClean="0"/>
            <a:t>ემოციის</a:t>
          </a:r>
          <a:r>
            <a:rPr lang="en-US" sz="1200" b="1" dirty="0" smtClean="0"/>
            <a:t> </a:t>
          </a:r>
          <a:r>
            <a:rPr lang="en-US" sz="1200" b="1" dirty="0" err="1" smtClean="0"/>
            <a:t>გამოყენება</a:t>
          </a:r>
          <a:r>
            <a:rPr lang="en-US" sz="1200" b="1" dirty="0" smtClean="0"/>
            <a:t> </a:t>
          </a:r>
          <a:r>
            <a:rPr lang="en-US" sz="1200" b="1" dirty="0" err="1" smtClean="0"/>
            <a:t>ინიციატივის</a:t>
          </a:r>
          <a:r>
            <a:rPr lang="en-US" sz="1200" b="1" dirty="0" smtClean="0"/>
            <a:t> </a:t>
          </a:r>
          <a:r>
            <a:rPr lang="en-US" sz="1200" b="1" dirty="0" err="1" smtClean="0"/>
            <a:t>გამოვლენის</a:t>
          </a:r>
          <a:r>
            <a:rPr lang="en-US" sz="1200" b="1" dirty="0" smtClean="0"/>
            <a:t> </a:t>
          </a:r>
          <a:r>
            <a:rPr lang="en-US" sz="1200" b="1" dirty="0" err="1" smtClean="0"/>
            <a:t>სტი­მუ­ლი­რები­სათვის</a:t>
          </a:r>
          <a:r>
            <a:rPr lang="en-US" sz="1200" b="1" dirty="0" smtClean="0"/>
            <a:t>;</a:t>
          </a:r>
          <a:endParaRPr lang="ka-GE" sz="1200" b="1" dirty="0"/>
        </a:p>
      </dgm:t>
    </dgm:pt>
    <dgm:pt modelId="{600B948D-3030-4314-92A4-BC8C490622C0}" type="parTrans" cxnId="{FD1F5F61-3818-4E1D-9383-C6BE9DA963D6}">
      <dgm:prSet/>
      <dgm:spPr/>
      <dgm:t>
        <a:bodyPr/>
        <a:lstStyle/>
        <a:p>
          <a:endParaRPr lang="ka-GE"/>
        </a:p>
      </dgm:t>
    </dgm:pt>
    <dgm:pt modelId="{FCA6AEC2-A9EC-44BF-97C8-1576E1AB9090}" type="sibTrans" cxnId="{FD1F5F61-3818-4E1D-9383-C6BE9DA963D6}">
      <dgm:prSet/>
      <dgm:spPr/>
      <dgm:t>
        <a:bodyPr/>
        <a:lstStyle/>
        <a:p>
          <a:endParaRPr lang="ka-GE"/>
        </a:p>
      </dgm:t>
    </dgm:pt>
    <dgm:pt modelId="{9D876DF6-B397-40E6-B53D-91EACD9BEE74}">
      <dgm:prSet custT="1"/>
      <dgm:spPr/>
      <dgm:t>
        <a:bodyPr/>
        <a:lstStyle/>
        <a:p>
          <a:pPr rtl="0"/>
          <a:r>
            <a:rPr lang="en-US" sz="1200" b="1" dirty="0" err="1" smtClean="0"/>
            <a:t>ემოციის</a:t>
          </a:r>
          <a:r>
            <a:rPr lang="en-US" sz="1200" b="1" dirty="0" smtClean="0"/>
            <a:t> </a:t>
          </a:r>
          <a:r>
            <a:rPr lang="en-US" sz="1200" b="1" dirty="0" err="1" smtClean="0"/>
            <a:t>გამოყენება</a:t>
          </a:r>
          <a:r>
            <a:rPr lang="en-US" sz="1200" b="1" dirty="0" smtClean="0"/>
            <a:t> </a:t>
          </a:r>
          <a:r>
            <a:rPr lang="en-US" sz="1200" b="1" dirty="0" err="1" smtClean="0"/>
            <a:t>სოციალური</a:t>
          </a:r>
          <a:r>
            <a:rPr lang="en-US" sz="1200" b="1" dirty="0" smtClean="0"/>
            <a:t> </a:t>
          </a:r>
          <a:r>
            <a:rPr lang="en-US" sz="1200" b="1" dirty="0" err="1" smtClean="0"/>
            <a:t>უნარ-ჩვევე­ბის</a:t>
          </a:r>
          <a:r>
            <a:rPr lang="en-US" sz="1200" b="1" dirty="0" smtClean="0"/>
            <a:t> </a:t>
          </a:r>
          <a:r>
            <a:rPr lang="en-US" sz="1200" b="1" dirty="0" err="1" smtClean="0"/>
            <a:t>შესაძენად</a:t>
          </a:r>
          <a:r>
            <a:rPr lang="en-US" sz="1200" b="1" dirty="0" smtClean="0"/>
            <a:t> </a:t>
          </a:r>
          <a:r>
            <a:rPr lang="en-US" sz="1200" dirty="0" err="1" smtClean="0"/>
            <a:t>სხვა</a:t>
          </a:r>
          <a:r>
            <a:rPr lang="en-US" sz="1200" dirty="0" smtClean="0"/>
            <a:t> </a:t>
          </a:r>
          <a:r>
            <a:rPr lang="en-US" sz="1200" dirty="0" err="1" smtClean="0"/>
            <a:t>ადამიანთან</a:t>
          </a:r>
          <a:r>
            <a:rPr lang="en-US" sz="1200" dirty="0" smtClean="0"/>
            <a:t> </a:t>
          </a:r>
          <a:r>
            <a:rPr lang="en-US" sz="1200" dirty="0" err="1" smtClean="0"/>
            <a:t>თანაგრძნობისათვის</a:t>
          </a:r>
          <a:r>
            <a:rPr lang="en-US" sz="1200" dirty="0" smtClean="0"/>
            <a:t> </a:t>
          </a:r>
          <a:r>
            <a:rPr lang="en-US" sz="1200" dirty="0" err="1" smtClean="0"/>
            <a:t>და</a:t>
          </a:r>
          <a:r>
            <a:rPr lang="en-US" sz="1200" dirty="0" smtClean="0"/>
            <a:t> </a:t>
          </a:r>
          <a:r>
            <a:rPr lang="en-US" sz="1200" dirty="0" err="1" smtClean="0"/>
            <a:t>თანამშრომ­ლობი­სათ­ვის</a:t>
          </a:r>
          <a:r>
            <a:rPr lang="en-US" sz="1200" dirty="0" smtClean="0"/>
            <a:t>. </a:t>
          </a:r>
          <a:r>
            <a:rPr lang="en-US" sz="1200" dirty="0" err="1" smtClean="0"/>
            <a:t>ზოგიერთი</a:t>
          </a:r>
          <a:r>
            <a:rPr lang="en-US" sz="1200" dirty="0" smtClean="0"/>
            <a:t> </a:t>
          </a:r>
          <a:r>
            <a:rPr lang="en-US" sz="1200" dirty="0" err="1" smtClean="0"/>
            <a:t>ავტორი</a:t>
          </a:r>
          <a:r>
            <a:rPr lang="en-US" sz="1200" dirty="0" smtClean="0"/>
            <a:t> </a:t>
          </a:r>
          <a:r>
            <a:rPr lang="en-US" sz="1200" dirty="0" err="1" smtClean="0"/>
            <a:t>ამ</a:t>
          </a:r>
          <a:r>
            <a:rPr lang="en-US" sz="1200" dirty="0" smtClean="0"/>
            <a:t> </a:t>
          </a:r>
          <a:r>
            <a:rPr lang="en-US" sz="1200" dirty="0" err="1" smtClean="0"/>
            <a:t>უნარს</a:t>
          </a:r>
          <a:r>
            <a:rPr lang="en-US" sz="1200" dirty="0" smtClean="0"/>
            <a:t> </a:t>
          </a:r>
          <a:r>
            <a:rPr lang="en-US" sz="1200" dirty="0" err="1" smtClean="0"/>
            <a:t>ემოციურ</a:t>
          </a:r>
          <a:r>
            <a:rPr lang="en-US" sz="1200" dirty="0" smtClean="0"/>
            <a:t> </a:t>
          </a:r>
          <a:r>
            <a:rPr lang="en-US" sz="1200" dirty="0" err="1" smtClean="0"/>
            <a:t>კომპეტენციას</a:t>
          </a:r>
          <a:r>
            <a:rPr lang="en-US" sz="1200" dirty="0" smtClean="0"/>
            <a:t> </a:t>
          </a:r>
          <a:r>
            <a:rPr lang="en-US" sz="1200" dirty="0" err="1" smtClean="0"/>
            <a:t>უწო­დებს</a:t>
          </a:r>
          <a:r>
            <a:rPr lang="en-US" sz="1200" dirty="0" smtClean="0"/>
            <a:t>.</a:t>
          </a:r>
          <a:endParaRPr lang="ka-GE" sz="1200" dirty="0"/>
        </a:p>
      </dgm:t>
    </dgm:pt>
    <dgm:pt modelId="{2692CDB3-FC6F-474E-A440-A6F18AC726ED}" type="parTrans" cxnId="{60529EEC-6791-4529-B26C-A79106178C81}">
      <dgm:prSet/>
      <dgm:spPr/>
      <dgm:t>
        <a:bodyPr/>
        <a:lstStyle/>
        <a:p>
          <a:endParaRPr lang="ka-GE"/>
        </a:p>
      </dgm:t>
    </dgm:pt>
    <dgm:pt modelId="{079BA7B0-AA6A-45B5-A553-6A6A21E20550}" type="sibTrans" cxnId="{60529EEC-6791-4529-B26C-A79106178C81}">
      <dgm:prSet/>
      <dgm:spPr/>
      <dgm:t>
        <a:bodyPr/>
        <a:lstStyle/>
        <a:p>
          <a:endParaRPr lang="ka-GE"/>
        </a:p>
      </dgm:t>
    </dgm:pt>
    <dgm:pt modelId="{BB775682-632F-45CA-8E5D-E4E655018D6C}" type="pres">
      <dgm:prSet presAssocID="{AC30380C-4623-4517-8347-411A560A1E35}" presName="compositeShape" presStyleCnt="0">
        <dgm:presLayoutVars>
          <dgm:dir/>
          <dgm:resizeHandles/>
        </dgm:presLayoutVars>
      </dgm:prSet>
      <dgm:spPr/>
      <dgm:t>
        <a:bodyPr/>
        <a:lstStyle/>
        <a:p>
          <a:endParaRPr lang="ka-GE"/>
        </a:p>
      </dgm:t>
    </dgm:pt>
    <dgm:pt modelId="{2FBCB58D-06B6-48E9-A6A0-3ABDA21065FA}" type="pres">
      <dgm:prSet presAssocID="{AC30380C-4623-4517-8347-411A560A1E35}" presName="pyramid" presStyleLbl="node1" presStyleIdx="0" presStyleCnt="1"/>
      <dgm:spPr/>
    </dgm:pt>
    <dgm:pt modelId="{161E3EBE-59DB-49C0-AD62-B92E89539706}" type="pres">
      <dgm:prSet presAssocID="{AC30380C-4623-4517-8347-411A560A1E35}" presName="theList" presStyleCnt="0"/>
      <dgm:spPr/>
    </dgm:pt>
    <dgm:pt modelId="{5A0BE8D9-E2F2-438F-AB30-B8F6A9398642}" type="pres">
      <dgm:prSet presAssocID="{B21254BC-F8B1-4F56-B9EB-0F42C956DC71}" presName="aNode" presStyleLbl="fgAcc1" presStyleIdx="0" presStyleCnt="4">
        <dgm:presLayoutVars>
          <dgm:bulletEnabled val="1"/>
        </dgm:presLayoutVars>
      </dgm:prSet>
      <dgm:spPr/>
      <dgm:t>
        <a:bodyPr/>
        <a:lstStyle/>
        <a:p>
          <a:endParaRPr lang="ka-GE"/>
        </a:p>
      </dgm:t>
    </dgm:pt>
    <dgm:pt modelId="{474B06BD-11FA-4F12-A8AB-209933E668C9}" type="pres">
      <dgm:prSet presAssocID="{B21254BC-F8B1-4F56-B9EB-0F42C956DC71}" presName="aSpace" presStyleCnt="0"/>
      <dgm:spPr/>
    </dgm:pt>
    <dgm:pt modelId="{2EEBA948-80EA-4D8C-BACE-0588F8352776}" type="pres">
      <dgm:prSet presAssocID="{20904C50-15A7-40AE-A10E-F6018990CFE9}" presName="aNode" presStyleLbl="fgAcc1" presStyleIdx="1" presStyleCnt="4">
        <dgm:presLayoutVars>
          <dgm:bulletEnabled val="1"/>
        </dgm:presLayoutVars>
      </dgm:prSet>
      <dgm:spPr/>
      <dgm:t>
        <a:bodyPr/>
        <a:lstStyle/>
        <a:p>
          <a:endParaRPr lang="ka-GE"/>
        </a:p>
      </dgm:t>
    </dgm:pt>
    <dgm:pt modelId="{8EA5C70A-5832-489C-839F-7BC7C92E1C94}" type="pres">
      <dgm:prSet presAssocID="{20904C50-15A7-40AE-A10E-F6018990CFE9}" presName="aSpace" presStyleCnt="0"/>
      <dgm:spPr/>
    </dgm:pt>
    <dgm:pt modelId="{68070AF1-854C-4D3D-928C-EF785AE80C71}" type="pres">
      <dgm:prSet presAssocID="{8F49913C-9187-40C6-820E-278E777AC977}" presName="aNode" presStyleLbl="fgAcc1" presStyleIdx="2" presStyleCnt="4">
        <dgm:presLayoutVars>
          <dgm:bulletEnabled val="1"/>
        </dgm:presLayoutVars>
      </dgm:prSet>
      <dgm:spPr/>
      <dgm:t>
        <a:bodyPr/>
        <a:lstStyle/>
        <a:p>
          <a:endParaRPr lang="ka-GE"/>
        </a:p>
      </dgm:t>
    </dgm:pt>
    <dgm:pt modelId="{93B90D86-8A0C-455D-B8D6-DF0A40B5051B}" type="pres">
      <dgm:prSet presAssocID="{8F49913C-9187-40C6-820E-278E777AC977}" presName="aSpace" presStyleCnt="0"/>
      <dgm:spPr/>
    </dgm:pt>
    <dgm:pt modelId="{78B05CFF-2BF7-4048-BCAD-7D9BF9057E5B}" type="pres">
      <dgm:prSet presAssocID="{9D876DF6-B397-40E6-B53D-91EACD9BEE74}" presName="aNode" presStyleLbl="fgAcc1" presStyleIdx="3" presStyleCnt="4">
        <dgm:presLayoutVars>
          <dgm:bulletEnabled val="1"/>
        </dgm:presLayoutVars>
      </dgm:prSet>
      <dgm:spPr/>
      <dgm:t>
        <a:bodyPr/>
        <a:lstStyle/>
        <a:p>
          <a:endParaRPr lang="ka-GE"/>
        </a:p>
      </dgm:t>
    </dgm:pt>
    <dgm:pt modelId="{97B909F0-0B7C-4BC0-8C2A-3635BB62C65D}" type="pres">
      <dgm:prSet presAssocID="{9D876DF6-B397-40E6-B53D-91EACD9BEE74}" presName="aSpace" presStyleCnt="0"/>
      <dgm:spPr/>
    </dgm:pt>
  </dgm:ptLst>
  <dgm:cxnLst>
    <dgm:cxn modelId="{C3121474-09DF-4A1D-B73E-53DF11C20E1A}" type="presOf" srcId="{B21254BC-F8B1-4F56-B9EB-0F42C956DC71}" destId="{5A0BE8D9-E2F2-438F-AB30-B8F6A9398642}" srcOrd="0" destOrd="0" presId="urn:microsoft.com/office/officeart/2005/8/layout/pyramid2"/>
    <dgm:cxn modelId="{439EA74A-D0F2-4016-B35B-879E536883E9}" type="presOf" srcId="{9D876DF6-B397-40E6-B53D-91EACD9BEE74}" destId="{78B05CFF-2BF7-4048-BCAD-7D9BF9057E5B}" srcOrd="0" destOrd="0" presId="urn:microsoft.com/office/officeart/2005/8/layout/pyramid2"/>
    <dgm:cxn modelId="{0B4B2C3C-D230-419D-ADE6-4848568C4AB7}" srcId="{AC30380C-4623-4517-8347-411A560A1E35}" destId="{B21254BC-F8B1-4F56-B9EB-0F42C956DC71}" srcOrd="0" destOrd="0" parTransId="{9B8CF5C3-09EF-4D13-B75D-DAAFDA50BBB4}" sibTransId="{F929B33F-171A-48E0-80FE-248EA8450AB7}"/>
    <dgm:cxn modelId="{499B3ADD-3DFB-4C2D-B9C0-CD099B36BB92}" type="presOf" srcId="{AC30380C-4623-4517-8347-411A560A1E35}" destId="{BB775682-632F-45CA-8E5D-E4E655018D6C}" srcOrd="0" destOrd="0" presId="urn:microsoft.com/office/officeart/2005/8/layout/pyramid2"/>
    <dgm:cxn modelId="{C4565684-B4E2-4FBA-AE94-1F99E7F244B7}" type="presOf" srcId="{20904C50-15A7-40AE-A10E-F6018990CFE9}" destId="{2EEBA948-80EA-4D8C-BACE-0588F8352776}" srcOrd="0" destOrd="0" presId="urn:microsoft.com/office/officeart/2005/8/layout/pyramid2"/>
    <dgm:cxn modelId="{FD1F5F61-3818-4E1D-9383-C6BE9DA963D6}" srcId="{AC30380C-4623-4517-8347-411A560A1E35}" destId="{8F49913C-9187-40C6-820E-278E777AC977}" srcOrd="2" destOrd="0" parTransId="{600B948D-3030-4314-92A4-BC8C490622C0}" sibTransId="{FCA6AEC2-A9EC-44BF-97C8-1576E1AB9090}"/>
    <dgm:cxn modelId="{0E9D2D7D-4729-424B-BF85-E352BDC563F0}" srcId="{AC30380C-4623-4517-8347-411A560A1E35}" destId="{20904C50-15A7-40AE-A10E-F6018990CFE9}" srcOrd="1" destOrd="0" parTransId="{9DDD789C-FEC5-4D4B-B940-C78EEA146E2B}" sibTransId="{BC6A0F6B-5F61-4AA0-8658-F6DEF48FA168}"/>
    <dgm:cxn modelId="{60529EEC-6791-4529-B26C-A79106178C81}" srcId="{AC30380C-4623-4517-8347-411A560A1E35}" destId="{9D876DF6-B397-40E6-B53D-91EACD9BEE74}" srcOrd="3" destOrd="0" parTransId="{2692CDB3-FC6F-474E-A440-A6F18AC726ED}" sibTransId="{079BA7B0-AA6A-45B5-A553-6A6A21E20550}"/>
    <dgm:cxn modelId="{A717DB5A-C282-4509-ACED-7E06CF8B2C8F}" type="presOf" srcId="{8F49913C-9187-40C6-820E-278E777AC977}" destId="{68070AF1-854C-4D3D-928C-EF785AE80C71}" srcOrd="0" destOrd="0" presId="urn:microsoft.com/office/officeart/2005/8/layout/pyramid2"/>
    <dgm:cxn modelId="{A67EC1CF-6569-4AC6-B489-6614DD7175D1}" type="presParOf" srcId="{BB775682-632F-45CA-8E5D-E4E655018D6C}" destId="{2FBCB58D-06B6-48E9-A6A0-3ABDA21065FA}" srcOrd="0" destOrd="0" presId="urn:microsoft.com/office/officeart/2005/8/layout/pyramid2"/>
    <dgm:cxn modelId="{6FF0CE83-20FE-40BE-83C8-FE664D72B28B}" type="presParOf" srcId="{BB775682-632F-45CA-8E5D-E4E655018D6C}" destId="{161E3EBE-59DB-49C0-AD62-B92E89539706}" srcOrd="1" destOrd="0" presId="urn:microsoft.com/office/officeart/2005/8/layout/pyramid2"/>
    <dgm:cxn modelId="{B87B908B-7687-46E9-BE0D-765F93973DD1}" type="presParOf" srcId="{161E3EBE-59DB-49C0-AD62-B92E89539706}" destId="{5A0BE8D9-E2F2-438F-AB30-B8F6A9398642}" srcOrd="0" destOrd="0" presId="urn:microsoft.com/office/officeart/2005/8/layout/pyramid2"/>
    <dgm:cxn modelId="{8D29A612-CAC9-4F05-B954-BBA35A3C13AD}" type="presParOf" srcId="{161E3EBE-59DB-49C0-AD62-B92E89539706}" destId="{474B06BD-11FA-4F12-A8AB-209933E668C9}" srcOrd="1" destOrd="0" presId="urn:microsoft.com/office/officeart/2005/8/layout/pyramid2"/>
    <dgm:cxn modelId="{6590D122-11F6-4A64-ACCB-13EED5A83692}" type="presParOf" srcId="{161E3EBE-59DB-49C0-AD62-B92E89539706}" destId="{2EEBA948-80EA-4D8C-BACE-0588F8352776}" srcOrd="2" destOrd="0" presId="urn:microsoft.com/office/officeart/2005/8/layout/pyramid2"/>
    <dgm:cxn modelId="{82855F42-705C-48C6-9EC2-03D5FCED423B}" type="presParOf" srcId="{161E3EBE-59DB-49C0-AD62-B92E89539706}" destId="{8EA5C70A-5832-489C-839F-7BC7C92E1C94}" srcOrd="3" destOrd="0" presId="urn:microsoft.com/office/officeart/2005/8/layout/pyramid2"/>
    <dgm:cxn modelId="{80B4BB53-F1FD-42F0-8CF1-37115910FB9F}" type="presParOf" srcId="{161E3EBE-59DB-49C0-AD62-B92E89539706}" destId="{68070AF1-854C-4D3D-928C-EF785AE80C71}" srcOrd="4" destOrd="0" presId="urn:microsoft.com/office/officeart/2005/8/layout/pyramid2"/>
    <dgm:cxn modelId="{9BF4F4CD-A403-46AE-9860-20A141DC8684}" type="presParOf" srcId="{161E3EBE-59DB-49C0-AD62-B92E89539706}" destId="{93B90D86-8A0C-455D-B8D6-DF0A40B5051B}" srcOrd="5" destOrd="0" presId="urn:microsoft.com/office/officeart/2005/8/layout/pyramid2"/>
    <dgm:cxn modelId="{E6173DC1-69C0-43E5-B7A8-0538284C0E3D}" type="presParOf" srcId="{161E3EBE-59DB-49C0-AD62-B92E89539706}" destId="{78B05CFF-2BF7-4048-BCAD-7D9BF9057E5B}" srcOrd="6" destOrd="0" presId="urn:microsoft.com/office/officeart/2005/8/layout/pyramid2"/>
    <dgm:cxn modelId="{96E8A6D0-84E1-445B-8783-10441932E64F}" type="presParOf" srcId="{161E3EBE-59DB-49C0-AD62-B92E89539706}" destId="{97B909F0-0B7C-4BC0-8C2A-3635BB62C65D}" srcOrd="7" destOrd="0" presId="urn:microsoft.com/office/officeart/2005/8/layout/pyramid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98933845-7A12-4698-9BA7-C33831092C29}" type="doc">
      <dgm:prSet loTypeId="urn:microsoft.com/office/officeart/2005/8/layout/hierarchy4" loCatId="hierarchy" qsTypeId="urn:microsoft.com/office/officeart/2005/8/quickstyle/3d7" qsCatId="3D" csTypeId="urn:microsoft.com/office/officeart/2005/8/colors/accent3_5" csCatId="accent3" phldr="1"/>
      <dgm:spPr/>
      <dgm:t>
        <a:bodyPr/>
        <a:lstStyle/>
        <a:p>
          <a:endParaRPr lang="ka-GE"/>
        </a:p>
      </dgm:t>
    </dgm:pt>
    <dgm:pt modelId="{8E69779D-7651-4DC0-AB27-6F28ED5E07E6}">
      <dgm:prSet/>
      <dgm:spPr>
        <a:solidFill>
          <a:schemeClr val="bg1">
            <a:lumMod val="85000"/>
            <a:alpha val="80000"/>
          </a:schemeClr>
        </a:solidFill>
      </dgm:spPr>
      <dgm:t>
        <a:bodyPr/>
        <a:lstStyle/>
        <a:p>
          <a:pPr rtl="0"/>
          <a:r>
            <a:rPr lang="en-US" dirty="0" err="1" smtClean="0"/>
            <a:t>ემოციური</a:t>
          </a:r>
          <a:r>
            <a:rPr lang="en-US" dirty="0" smtClean="0"/>
            <a:t> </a:t>
          </a:r>
          <a:r>
            <a:rPr lang="en-US" dirty="0" err="1" smtClean="0"/>
            <a:t>სიმწიფის</a:t>
          </a:r>
          <a:r>
            <a:rPr lang="en-US" dirty="0" smtClean="0"/>
            <a:t> მიღ­წევა</a:t>
          </a:r>
          <a:endParaRPr lang="ka-GE" dirty="0"/>
        </a:p>
      </dgm:t>
    </dgm:pt>
    <dgm:pt modelId="{D4E5693C-FBBC-4AB2-A9F2-87C6B7C6ED72}" type="parTrans" cxnId="{70A8D8CC-E276-4720-B02D-039EEC50FD58}">
      <dgm:prSet/>
      <dgm:spPr/>
      <dgm:t>
        <a:bodyPr/>
        <a:lstStyle/>
        <a:p>
          <a:endParaRPr lang="ka-GE"/>
        </a:p>
      </dgm:t>
    </dgm:pt>
    <dgm:pt modelId="{2C19AEB5-C32C-48F6-B270-16FD5EBCCB35}" type="sibTrans" cxnId="{70A8D8CC-E276-4720-B02D-039EEC50FD58}">
      <dgm:prSet/>
      <dgm:spPr/>
      <dgm:t>
        <a:bodyPr/>
        <a:lstStyle/>
        <a:p>
          <a:endParaRPr lang="ka-GE"/>
        </a:p>
      </dgm:t>
    </dgm:pt>
    <dgm:pt modelId="{877DB5A3-240C-4BCF-AF4C-D685EBB17C8D}" type="pres">
      <dgm:prSet presAssocID="{98933845-7A12-4698-9BA7-C33831092C29}" presName="Name0" presStyleCnt="0">
        <dgm:presLayoutVars>
          <dgm:chPref val="1"/>
          <dgm:dir/>
          <dgm:animOne val="branch"/>
          <dgm:animLvl val="lvl"/>
          <dgm:resizeHandles/>
        </dgm:presLayoutVars>
      </dgm:prSet>
      <dgm:spPr/>
      <dgm:t>
        <a:bodyPr/>
        <a:lstStyle/>
        <a:p>
          <a:endParaRPr lang="ka-GE"/>
        </a:p>
      </dgm:t>
    </dgm:pt>
    <dgm:pt modelId="{A8F19444-1E26-44C0-9415-265899734532}" type="pres">
      <dgm:prSet presAssocID="{8E69779D-7651-4DC0-AB27-6F28ED5E07E6}" presName="vertOne" presStyleCnt="0"/>
      <dgm:spPr/>
    </dgm:pt>
    <dgm:pt modelId="{86F60477-E762-479F-8032-EF3612551F86}" type="pres">
      <dgm:prSet presAssocID="{8E69779D-7651-4DC0-AB27-6F28ED5E07E6}" presName="txOne" presStyleLbl="node0" presStyleIdx="0" presStyleCnt="1">
        <dgm:presLayoutVars>
          <dgm:chPref val="3"/>
        </dgm:presLayoutVars>
      </dgm:prSet>
      <dgm:spPr/>
      <dgm:t>
        <a:bodyPr/>
        <a:lstStyle/>
        <a:p>
          <a:endParaRPr lang="ka-GE"/>
        </a:p>
      </dgm:t>
    </dgm:pt>
    <dgm:pt modelId="{3E0610E4-CCBD-432C-B0F8-B048E2C8C76B}" type="pres">
      <dgm:prSet presAssocID="{8E69779D-7651-4DC0-AB27-6F28ED5E07E6}" presName="horzOne" presStyleCnt="0"/>
      <dgm:spPr/>
    </dgm:pt>
  </dgm:ptLst>
  <dgm:cxnLst>
    <dgm:cxn modelId="{70A8D8CC-E276-4720-B02D-039EEC50FD58}" srcId="{98933845-7A12-4698-9BA7-C33831092C29}" destId="{8E69779D-7651-4DC0-AB27-6F28ED5E07E6}" srcOrd="0" destOrd="0" parTransId="{D4E5693C-FBBC-4AB2-A9F2-87C6B7C6ED72}" sibTransId="{2C19AEB5-C32C-48F6-B270-16FD5EBCCB35}"/>
    <dgm:cxn modelId="{154FD6FA-D485-4110-9E10-A9942304CD34}" type="presOf" srcId="{8E69779D-7651-4DC0-AB27-6F28ED5E07E6}" destId="{86F60477-E762-479F-8032-EF3612551F86}" srcOrd="0" destOrd="0" presId="urn:microsoft.com/office/officeart/2005/8/layout/hierarchy4"/>
    <dgm:cxn modelId="{F5C919FB-8351-487E-84A2-96C5E6CB3545}" type="presOf" srcId="{98933845-7A12-4698-9BA7-C33831092C29}" destId="{877DB5A3-240C-4BCF-AF4C-D685EBB17C8D}" srcOrd="0" destOrd="0" presId="urn:microsoft.com/office/officeart/2005/8/layout/hierarchy4"/>
    <dgm:cxn modelId="{9E5FD9F9-56A5-4072-B48D-9874FABE71B2}" type="presParOf" srcId="{877DB5A3-240C-4BCF-AF4C-D685EBB17C8D}" destId="{A8F19444-1E26-44C0-9415-265899734532}" srcOrd="0" destOrd="0" presId="urn:microsoft.com/office/officeart/2005/8/layout/hierarchy4"/>
    <dgm:cxn modelId="{AEE6A522-74C5-42F8-A1FF-8E167976FA21}" type="presParOf" srcId="{A8F19444-1E26-44C0-9415-265899734532}" destId="{86F60477-E762-479F-8032-EF3612551F86}" srcOrd="0" destOrd="0" presId="urn:microsoft.com/office/officeart/2005/8/layout/hierarchy4"/>
    <dgm:cxn modelId="{8C34A0FF-8F5E-4D7B-AA68-485295C0FE6E}" type="presParOf" srcId="{A8F19444-1E26-44C0-9415-265899734532}" destId="{3E0610E4-CCBD-432C-B0F8-B048E2C8C76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2E8A1FDE-A913-4D1A-88ED-33807A9DCF97}" type="doc">
      <dgm:prSet loTypeId="urn:microsoft.com/office/officeart/2005/8/layout/vProcess5" loCatId="process" qsTypeId="urn:microsoft.com/office/officeart/2005/8/quickstyle/simple5" qsCatId="simple" csTypeId="urn:microsoft.com/office/officeart/2005/8/colors/accent3_1" csCatId="accent3"/>
      <dgm:spPr/>
      <dgm:t>
        <a:bodyPr/>
        <a:lstStyle/>
        <a:p>
          <a:endParaRPr lang="ka-GE"/>
        </a:p>
      </dgm:t>
    </dgm:pt>
    <dgm:pt modelId="{CF21C3F1-4912-4E0E-875F-EA5F0E03A39B}">
      <dgm:prSet custT="1"/>
      <dgm:spPr/>
      <dgm:t>
        <a:bodyPr/>
        <a:lstStyle/>
        <a:p>
          <a:pPr rtl="0"/>
          <a:r>
            <a:rPr lang="ka-GE" sz="1800" dirty="0" smtClean="0"/>
            <a:t>თანამედროვე რეალობიდან გამომდინარე, </a:t>
          </a:r>
          <a:r>
            <a:rPr lang="en-US" sz="1800" dirty="0" err="1" smtClean="0"/>
            <a:t>როგორც</a:t>
          </a:r>
          <a:r>
            <a:rPr lang="en-US" sz="1800" dirty="0" smtClean="0"/>
            <a:t> </a:t>
          </a:r>
          <a:r>
            <a:rPr lang="en-US" sz="1800" dirty="0" err="1" smtClean="0"/>
            <a:t>მოსწავლე</a:t>
          </a:r>
          <a:r>
            <a:rPr lang="en-US" sz="1800" dirty="0" smtClean="0"/>
            <a:t>, </a:t>
          </a:r>
          <a:r>
            <a:rPr lang="en-US" sz="1800" dirty="0" err="1" smtClean="0"/>
            <a:t>ისე</a:t>
          </a:r>
          <a:r>
            <a:rPr lang="en-US" sz="1800" dirty="0" smtClean="0"/>
            <a:t> </a:t>
          </a:r>
          <a:r>
            <a:rPr lang="en-US" sz="1800" dirty="0" err="1" smtClean="0"/>
            <a:t>მასწავ­ლე­ბელი</a:t>
          </a:r>
          <a:r>
            <a:rPr lang="en-US" sz="1800" dirty="0" smtClean="0"/>
            <a:t> </a:t>
          </a:r>
          <a:r>
            <a:rPr lang="en-US" sz="1800" dirty="0" err="1" smtClean="0"/>
            <a:t>მხოლოდ</a:t>
          </a:r>
          <a:r>
            <a:rPr lang="en-US" sz="1800" dirty="0" smtClean="0"/>
            <a:t> </a:t>
          </a:r>
          <a:r>
            <a:rPr lang="en-US" sz="1800" dirty="0" err="1" smtClean="0"/>
            <a:t>სპონტანურად</a:t>
          </a:r>
          <a:r>
            <a:rPr lang="en-US" sz="1800" dirty="0" smtClean="0"/>
            <a:t> </a:t>
          </a:r>
          <a:r>
            <a:rPr lang="en-US" sz="1800" dirty="0" err="1" smtClean="0"/>
            <a:t>ცდილობს</a:t>
          </a:r>
          <a:r>
            <a:rPr lang="en-US" sz="1800" dirty="0" smtClean="0"/>
            <a:t> </a:t>
          </a:r>
          <a:r>
            <a:rPr lang="en-US" sz="1800" dirty="0" err="1" smtClean="0"/>
            <a:t>ემოციური</a:t>
          </a:r>
          <a:r>
            <a:rPr lang="en-US" sz="1800" dirty="0" smtClean="0"/>
            <a:t> </a:t>
          </a:r>
          <a:r>
            <a:rPr lang="en-US" sz="1800" dirty="0" err="1" smtClean="0"/>
            <a:t>სიმწიფის</a:t>
          </a:r>
          <a:r>
            <a:rPr lang="en-US" sz="1800" dirty="0" smtClean="0"/>
            <a:t> </a:t>
          </a:r>
          <a:r>
            <a:rPr lang="en-US" sz="1800" dirty="0" err="1" smtClean="0"/>
            <a:t>მიღ­წევას</a:t>
          </a:r>
          <a:r>
            <a:rPr lang="ka-GE" sz="1800" dirty="0" smtClean="0"/>
            <a:t>;</a:t>
          </a:r>
          <a:endParaRPr lang="ka-GE" sz="1800" dirty="0"/>
        </a:p>
      </dgm:t>
    </dgm:pt>
    <dgm:pt modelId="{986CD7A2-F7EF-4653-AD2A-15B5B67151F6}" type="parTrans" cxnId="{90F982E3-83DF-4004-8645-20DF88E74581}">
      <dgm:prSet/>
      <dgm:spPr/>
      <dgm:t>
        <a:bodyPr/>
        <a:lstStyle/>
        <a:p>
          <a:endParaRPr lang="ka-GE"/>
        </a:p>
      </dgm:t>
    </dgm:pt>
    <dgm:pt modelId="{7A197711-8989-48B6-AD13-7B31186E5812}" type="sibTrans" cxnId="{90F982E3-83DF-4004-8645-20DF88E74581}">
      <dgm:prSet custT="1"/>
      <dgm:spPr/>
      <dgm:t>
        <a:bodyPr/>
        <a:lstStyle/>
        <a:p>
          <a:endParaRPr lang="ka-GE" sz="1800"/>
        </a:p>
      </dgm:t>
    </dgm:pt>
    <dgm:pt modelId="{CCEE8825-F134-4340-9F92-B64B75345F5E}">
      <dgm:prSet custT="1"/>
      <dgm:spPr/>
      <dgm:t>
        <a:bodyPr/>
        <a:lstStyle/>
        <a:p>
          <a:pPr rtl="0"/>
          <a:r>
            <a:rPr lang="en-US" sz="1800" smtClean="0"/>
            <a:t>იმ ბავშვების  მაჩვენებელთა მიხედვით, რომლებიც </a:t>
          </a:r>
          <a:r>
            <a:rPr lang="ka-GE" sz="1800" smtClean="0"/>
            <a:t>შემაჯამებელი გამოკითხვის </a:t>
          </a:r>
          <a:r>
            <a:rPr lang="en-US" sz="1800" smtClean="0"/>
            <a:t>დროს არ აუარესებენ </a:t>
          </a:r>
          <a:r>
            <a:rPr lang="ka-GE" sz="1800" smtClean="0"/>
            <a:t>დავალების </a:t>
          </a:r>
          <a:r>
            <a:rPr lang="en-US" sz="1800" smtClean="0"/>
            <a:t>შესრუ­ლე­ბის ხარისხს, შეიძლება დავასკვნათ, რომ ამ ბავშვებს თავი­ან­თი ბუნებრივი მონაცემების მიხედვით რაღაც</a:t>
          </a:r>
          <a:r>
            <a:rPr lang="ka-GE" sz="1800" smtClean="0"/>
            <a:t> დონეზე </a:t>
          </a:r>
          <a:r>
            <a:rPr lang="en-US" sz="1800" smtClean="0"/>
            <a:t>მიღწე­ული აქვთ ემოციური სიმწიფის გარკვეული დონე. </a:t>
          </a:r>
          <a:endParaRPr lang="ka-GE" sz="1800"/>
        </a:p>
      </dgm:t>
    </dgm:pt>
    <dgm:pt modelId="{4A14FAA7-E681-496B-980B-94A2EEA05C7F}" type="parTrans" cxnId="{2CFF8FFD-C040-4F51-A93F-04E6EB75F250}">
      <dgm:prSet/>
      <dgm:spPr/>
      <dgm:t>
        <a:bodyPr/>
        <a:lstStyle/>
        <a:p>
          <a:endParaRPr lang="ka-GE"/>
        </a:p>
      </dgm:t>
    </dgm:pt>
    <dgm:pt modelId="{743C7F46-E2BA-433A-9B24-25835CF5143C}" type="sibTrans" cxnId="{2CFF8FFD-C040-4F51-A93F-04E6EB75F250}">
      <dgm:prSet/>
      <dgm:spPr/>
      <dgm:t>
        <a:bodyPr/>
        <a:lstStyle/>
        <a:p>
          <a:endParaRPr lang="ka-GE"/>
        </a:p>
      </dgm:t>
    </dgm:pt>
    <dgm:pt modelId="{B9F8F7B2-249B-459A-AA58-09C75440F7B2}" type="pres">
      <dgm:prSet presAssocID="{2E8A1FDE-A913-4D1A-88ED-33807A9DCF97}" presName="outerComposite" presStyleCnt="0">
        <dgm:presLayoutVars>
          <dgm:chMax val="5"/>
          <dgm:dir/>
          <dgm:resizeHandles val="exact"/>
        </dgm:presLayoutVars>
      </dgm:prSet>
      <dgm:spPr/>
      <dgm:t>
        <a:bodyPr/>
        <a:lstStyle/>
        <a:p>
          <a:endParaRPr lang="ka-GE"/>
        </a:p>
      </dgm:t>
    </dgm:pt>
    <dgm:pt modelId="{FC700EB6-FC97-46B4-9CC2-4436D801D6BD}" type="pres">
      <dgm:prSet presAssocID="{2E8A1FDE-A913-4D1A-88ED-33807A9DCF97}" presName="dummyMaxCanvas" presStyleCnt="0">
        <dgm:presLayoutVars/>
      </dgm:prSet>
      <dgm:spPr/>
      <dgm:t>
        <a:bodyPr/>
        <a:lstStyle/>
        <a:p>
          <a:endParaRPr lang="ka-GE"/>
        </a:p>
      </dgm:t>
    </dgm:pt>
    <dgm:pt modelId="{98A27B95-E4D1-4155-A23C-AEB17F4B6B12}" type="pres">
      <dgm:prSet presAssocID="{2E8A1FDE-A913-4D1A-88ED-33807A9DCF97}" presName="TwoNodes_1" presStyleLbl="node1" presStyleIdx="0" presStyleCnt="2">
        <dgm:presLayoutVars>
          <dgm:bulletEnabled val="1"/>
        </dgm:presLayoutVars>
      </dgm:prSet>
      <dgm:spPr/>
      <dgm:t>
        <a:bodyPr/>
        <a:lstStyle/>
        <a:p>
          <a:endParaRPr lang="ka-GE"/>
        </a:p>
      </dgm:t>
    </dgm:pt>
    <dgm:pt modelId="{DD6CF567-EBD6-4908-8ACC-0F9C2A28CA74}" type="pres">
      <dgm:prSet presAssocID="{2E8A1FDE-A913-4D1A-88ED-33807A9DCF97}" presName="TwoNodes_2" presStyleLbl="node1" presStyleIdx="1" presStyleCnt="2">
        <dgm:presLayoutVars>
          <dgm:bulletEnabled val="1"/>
        </dgm:presLayoutVars>
      </dgm:prSet>
      <dgm:spPr/>
      <dgm:t>
        <a:bodyPr/>
        <a:lstStyle/>
        <a:p>
          <a:endParaRPr lang="ka-GE"/>
        </a:p>
      </dgm:t>
    </dgm:pt>
    <dgm:pt modelId="{D2AAA8B9-EA5E-4243-B99C-A144DCE8F212}" type="pres">
      <dgm:prSet presAssocID="{2E8A1FDE-A913-4D1A-88ED-33807A9DCF97}" presName="TwoConn_1-2" presStyleLbl="fgAccFollowNode1" presStyleIdx="0" presStyleCnt="1">
        <dgm:presLayoutVars>
          <dgm:bulletEnabled val="1"/>
        </dgm:presLayoutVars>
      </dgm:prSet>
      <dgm:spPr/>
      <dgm:t>
        <a:bodyPr/>
        <a:lstStyle/>
        <a:p>
          <a:endParaRPr lang="ka-GE"/>
        </a:p>
      </dgm:t>
    </dgm:pt>
    <dgm:pt modelId="{5EA28E20-2046-41DD-8094-CD55B3B53D36}" type="pres">
      <dgm:prSet presAssocID="{2E8A1FDE-A913-4D1A-88ED-33807A9DCF97}" presName="TwoNodes_1_text" presStyleLbl="node1" presStyleIdx="1" presStyleCnt="2">
        <dgm:presLayoutVars>
          <dgm:bulletEnabled val="1"/>
        </dgm:presLayoutVars>
      </dgm:prSet>
      <dgm:spPr/>
      <dgm:t>
        <a:bodyPr/>
        <a:lstStyle/>
        <a:p>
          <a:endParaRPr lang="ka-GE"/>
        </a:p>
      </dgm:t>
    </dgm:pt>
    <dgm:pt modelId="{D4A6C6C0-94C8-4B4C-865A-DECF0C00E0CD}" type="pres">
      <dgm:prSet presAssocID="{2E8A1FDE-A913-4D1A-88ED-33807A9DCF97}" presName="TwoNodes_2_text" presStyleLbl="node1" presStyleIdx="1" presStyleCnt="2">
        <dgm:presLayoutVars>
          <dgm:bulletEnabled val="1"/>
        </dgm:presLayoutVars>
      </dgm:prSet>
      <dgm:spPr/>
      <dgm:t>
        <a:bodyPr/>
        <a:lstStyle/>
        <a:p>
          <a:endParaRPr lang="ka-GE"/>
        </a:p>
      </dgm:t>
    </dgm:pt>
  </dgm:ptLst>
  <dgm:cxnLst>
    <dgm:cxn modelId="{2CFF8FFD-C040-4F51-A93F-04E6EB75F250}" srcId="{2E8A1FDE-A913-4D1A-88ED-33807A9DCF97}" destId="{CCEE8825-F134-4340-9F92-B64B75345F5E}" srcOrd="1" destOrd="0" parTransId="{4A14FAA7-E681-496B-980B-94A2EEA05C7F}" sibTransId="{743C7F46-E2BA-433A-9B24-25835CF5143C}"/>
    <dgm:cxn modelId="{59755D1F-3465-42CD-BEFA-231A4B38FF8F}" type="presOf" srcId="{7A197711-8989-48B6-AD13-7B31186E5812}" destId="{D2AAA8B9-EA5E-4243-B99C-A144DCE8F212}" srcOrd="0" destOrd="0" presId="urn:microsoft.com/office/officeart/2005/8/layout/vProcess5"/>
    <dgm:cxn modelId="{90F982E3-83DF-4004-8645-20DF88E74581}" srcId="{2E8A1FDE-A913-4D1A-88ED-33807A9DCF97}" destId="{CF21C3F1-4912-4E0E-875F-EA5F0E03A39B}" srcOrd="0" destOrd="0" parTransId="{986CD7A2-F7EF-4653-AD2A-15B5B67151F6}" sibTransId="{7A197711-8989-48B6-AD13-7B31186E5812}"/>
    <dgm:cxn modelId="{27228CB8-BFAD-46A5-B0D0-A62C4E8C9BFC}" type="presOf" srcId="{CCEE8825-F134-4340-9F92-B64B75345F5E}" destId="{D4A6C6C0-94C8-4B4C-865A-DECF0C00E0CD}" srcOrd="1" destOrd="0" presId="urn:microsoft.com/office/officeart/2005/8/layout/vProcess5"/>
    <dgm:cxn modelId="{B7CEE72F-E8EC-4CCF-8CEC-1149192F6B60}" type="presOf" srcId="{CF21C3F1-4912-4E0E-875F-EA5F0E03A39B}" destId="{98A27B95-E4D1-4155-A23C-AEB17F4B6B12}" srcOrd="0" destOrd="0" presId="urn:microsoft.com/office/officeart/2005/8/layout/vProcess5"/>
    <dgm:cxn modelId="{ECE2F977-272E-45E3-94F2-0D4B941CF997}" type="presOf" srcId="{CF21C3F1-4912-4E0E-875F-EA5F0E03A39B}" destId="{5EA28E20-2046-41DD-8094-CD55B3B53D36}" srcOrd="1" destOrd="0" presId="urn:microsoft.com/office/officeart/2005/8/layout/vProcess5"/>
    <dgm:cxn modelId="{9794A04E-FE29-4F28-B7CC-ED8004C2C14C}" type="presOf" srcId="{2E8A1FDE-A913-4D1A-88ED-33807A9DCF97}" destId="{B9F8F7B2-249B-459A-AA58-09C75440F7B2}" srcOrd="0" destOrd="0" presId="urn:microsoft.com/office/officeart/2005/8/layout/vProcess5"/>
    <dgm:cxn modelId="{3A8B0D43-02D9-40B5-9AAF-2822FC0F6471}" type="presOf" srcId="{CCEE8825-F134-4340-9F92-B64B75345F5E}" destId="{DD6CF567-EBD6-4908-8ACC-0F9C2A28CA74}" srcOrd="0" destOrd="0" presId="urn:microsoft.com/office/officeart/2005/8/layout/vProcess5"/>
    <dgm:cxn modelId="{8B77149B-E287-4D24-95D0-9ECCE22E0878}" type="presParOf" srcId="{B9F8F7B2-249B-459A-AA58-09C75440F7B2}" destId="{FC700EB6-FC97-46B4-9CC2-4436D801D6BD}" srcOrd="0" destOrd="0" presId="urn:microsoft.com/office/officeart/2005/8/layout/vProcess5"/>
    <dgm:cxn modelId="{13D189B8-783A-40A4-A1DF-B40D1BCA221C}" type="presParOf" srcId="{B9F8F7B2-249B-459A-AA58-09C75440F7B2}" destId="{98A27B95-E4D1-4155-A23C-AEB17F4B6B12}" srcOrd="1" destOrd="0" presId="urn:microsoft.com/office/officeart/2005/8/layout/vProcess5"/>
    <dgm:cxn modelId="{C584A3DD-C7EB-4993-98CA-C133B7CA83AF}" type="presParOf" srcId="{B9F8F7B2-249B-459A-AA58-09C75440F7B2}" destId="{DD6CF567-EBD6-4908-8ACC-0F9C2A28CA74}" srcOrd="2" destOrd="0" presId="urn:microsoft.com/office/officeart/2005/8/layout/vProcess5"/>
    <dgm:cxn modelId="{98BD7840-3AC3-4983-A212-21034CCBEA74}" type="presParOf" srcId="{B9F8F7B2-249B-459A-AA58-09C75440F7B2}" destId="{D2AAA8B9-EA5E-4243-B99C-A144DCE8F212}" srcOrd="3" destOrd="0" presId="urn:microsoft.com/office/officeart/2005/8/layout/vProcess5"/>
    <dgm:cxn modelId="{CF6696DA-A9F6-4F96-B200-922735F08431}" type="presParOf" srcId="{B9F8F7B2-249B-459A-AA58-09C75440F7B2}" destId="{5EA28E20-2046-41DD-8094-CD55B3B53D36}" srcOrd="4" destOrd="0" presId="urn:microsoft.com/office/officeart/2005/8/layout/vProcess5"/>
    <dgm:cxn modelId="{31F56505-5947-4DD8-B530-165A4BCCC6B7}" type="presParOf" srcId="{B9F8F7B2-249B-459A-AA58-09C75440F7B2}" destId="{D4A6C6C0-94C8-4B4C-865A-DECF0C00E0CD}" srcOrd="5"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9FA518A6-BF6D-4A86-A485-D77D0FE3E7C9}" type="doc">
      <dgm:prSet loTypeId="urn:microsoft.com/office/officeart/2005/8/layout/vList2" loCatId="list" qsTypeId="urn:microsoft.com/office/officeart/2005/8/quickstyle/3d6" qsCatId="3D" csTypeId="urn:microsoft.com/office/officeart/2005/8/colors/accent3_5" csCatId="accent3" phldr="1"/>
      <dgm:spPr/>
      <dgm:t>
        <a:bodyPr/>
        <a:lstStyle/>
        <a:p>
          <a:endParaRPr lang="ka-GE"/>
        </a:p>
      </dgm:t>
    </dgm:pt>
    <dgm:pt modelId="{4AF61F39-B237-4EA7-8167-3049FB116A7F}">
      <dgm:prSet/>
      <dgm:spPr/>
      <dgm:t>
        <a:bodyPr/>
        <a:lstStyle/>
        <a:p>
          <a:pPr rtl="0"/>
          <a:r>
            <a:rPr lang="en-US" smtClean="0">
              <a:solidFill>
                <a:schemeClr val="tx1"/>
              </a:solidFill>
            </a:rPr>
            <a:t>ბოლო წლების გამოკვლევებში მოცემულია ინფორმაცია სტრესის გადალახვის სტრატეგიების შესახებ, რომლის გათვა­ლისწინებაც საჭიროა პედაგოგიურ პროცესში.</a:t>
          </a:r>
          <a:r>
            <a:rPr lang="ka-GE" smtClean="0">
              <a:solidFill>
                <a:schemeClr val="tx1"/>
              </a:solidFill>
            </a:rPr>
            <a:t> </a:t>
          </a:r>
          <a:r>
            <a:rPr lang="en-US" smtClean="0">
              <a:solidFill>
                <a:schemeClr val="tx1"/>
              </a:solidFill>
            </a:rPr>
            <a:t>არ შეიძლება არსებობდეს ერთი უნივერსალური რჩევა – წინას­წარ შექმნილი ღელვის დასაძლევად</a:t>
          </a:r>
          <a:r>
            <a:rPr lang="ka-GE" smtClean="0">
              <a:solidFill>
                <a:schemeClr val="tx1"/>
              </a:solidFill>
            </a:rPr>
            <a:t>.</a:t>
          </a:r>
          <a:r>
            <a:rPr lang="en-US" smtClean="0">
              <a:solidFill>
                <a:schemeClr val="tx1"/>
              </a:solidFill>
            </a:rPr>
            <a:t>  </a:t>
          </a:r>
          <a:endParaRPr lang="ka-GE" dirty="0">
            <a:solidFill>
              <a:schemeClr val="tx1"/>
            </a:solidFill>
          </a:endParaRPr>
        </a:p>
      </dgm:t>
    </dgm:pt>
    <dgm:pt modelId="{12A193E0-0ECE-4352-B285-11B3BA3B9064}" type="sibTrans" cxnId="{6E0E9B4E-336E-4588-A531-F86852628DF7}">
      <dgm:prSet/>
      <dgm:spPr/>
      <dgm:t>
        <a:bodyPr/>
        <a:lstStyle/>
        <a:p>
          <a:endParaRPr lang="ka-GE"/>
        </a:p>
      </dgm:t>
    </dgm:pt>
    <dgm:pt modelId="{BA4747AB-AC9B-4E9C-8226-62289B0D5A7D}" type="parTrans" cxnId="{6E0E9B4E-336E-4588-A531-F86852628DF7}">
      <dgm:prSet/>
      <dgm:spPr/>
      <dgm:t>
        <a:bodyPr/>
        <a:lstStyle/>
        <a:p>
          <a:endParaRPr lang="ka-GE"/>
        </a:p>
      </dgm:t>
    </dgm:pt>
    <dgm:pt modelId="{30670E59-B6BD-40AA-AFB5-FC389500825A}" type="pres">
      <dgm:prSet presAssocID="{9FA518A6-BF6D-4A86-A485-D77D0FE3E7C9}" presName="linear" presStyleCnt="0">
        <dgm:presLayoutVars>
          <dgm:animLvl val="lvl"/>
          <dgm:resizeHandles val="exact"/>
        </dgm:presLayoutVars>
      </dgm:prSet>
      <dgm:spPr/>
      <dgm:t>
        <a:bodyPr/>
        <a:lstStyle/>
        <a:p>
          <a:endParaRPr lang="ka-GE"/>
        </a:p>
      </dgm:t>
    </dgm:pt>
    <dgm:pt modelId="{BB1B40C7-E1EF-4684-BD2A-64B277E7F3B0}" type="pres">
      <dgm:prSet presAssocID="{4AF61F39-B237-4EA7-8167-3049FB116A7F}" presName="parentText" presStyleLbl="node1" presStyleIdx="0" presStyleCnt="1">
        <dgm:presLayoutVars>
          <dgm:chMax val="0"/>
          <dgm:bulletEnabled val="1"/>
        </dgm:presLayoutVars>
      </dgm:prSet>
      <dgm:spPr/>
      <dgm:t>
        <a:bodyPr/>
        <a:lstStyle/>
        <a:p>
          <a:endParaRPr lang="ka-GE"/>
        </a:p>
      </dgm:t>
    </dgm:pt>
  </dgm:ptLst>
  <dgm:cxnLst>
    <dgm:cxn modelId="{21BF3B50-2848-40EC-8015-0938C6AD8520}" type="presOf" srcId="{9FA518A6-BF6D-4A86-A485-D77D0FE3E7C9}" destId="{30670E59-B6BD-40AA-AFB5-FC389500825A}" srcOrd="0" destOrd="0" presId="urn:microsoft.com/office/officeart/2005/8/layout/vList2"/>
    <dgm:cxn modelId="{6E0E9B4E-336E-4588-A531-F86852628DF7}" srcId="{9FA518A6-BF6D-4A86-A485-D77D0FE3E7C9}" destId="{4AF61F39-B237-4EA7-8167-3049FB116A7F}" srcOrd="0" destOrd="0" parTransId="{BA4747AB-AC9B-4E9C-8226-62289B0D5A7D}" sibTransId="{12A193E0-0ECE-4352-B285-11B3BA3B9064}"/>
    <dgm:cxn modelId="{3B65EB70-2444-469A-93D8-5B08BD39C128}" type="presOf" srcId="{4AF61F39-B237-4EA7-8167-3049FB116A7F}" destId="{BB1B40C7-E1EF-4684-BD2A-64B277E7F3B0}" srcOrd="0" destOrd="0" presId="urn:microsoft.com/office/officeart/2005/8/layout/vList2"/>
    <dgm:cxn modelId="{BFA16086-6529-497F-A670-5B06014C69DD}" type="presParOf" srcId="{30670E59-B6BD-40AA-AFB5-FC389500825A}" destId="{BB1B40C7-E1EF-4684-BD2A-64B277E7F3B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CED2118A-3B62-4E27-AA0C-BC60A4D374E8}" type="doc">
      <dgm:prSet loTypeId="urn:microsoft.com/office/officeart/2005/8/layout/hierarchy4" loCatId="hierarchy" qsTypeId="urn:microsoft.com/office/officeart/2005/8/quickstyle/simple5" qsCatId="simple" csTypeId="urn:microsoft.com/office/officeart/2005/8/colors/accent3_1" csCatId="accent3" phldr="1"/>
      <dgm:spPr/>
      <dgm:t>
        <a:bodyPr/>
        <a:lstStyle/>
        <a:p>
          <a:endParaRPr lang="ka-GE"/>
        </a:p>
      </dgm:t>
    </dgm:pt>
    <dgm:pt modelId="{73BEF316-075C-45DA-80ED-6C570DF6BCF4}">
      <dgm:prSet/>
      <dgm:spPr/>
      <dgm:t>
        <a:bodyPr/>
        <a:lstStyle/>
        <a:p>
          <a:pPr rtl="0"/>
          <a:r>
            <a:rPr lang="en-US" dirty="0" err="1" smtClean="0"/>
            <a:t>კარგია</a:t>
          </a:r>
          <a:r>
            <a:rPr lang="en-US" dirty="0" smtClean="0"/>
            <a:t> </a:t>
          </a:r>
          <a:r>
            <a:rPr lang="en-US" dirty="0" err="1" smtClean="0"/>
            <a:t>სხვა</a:t>
          </a:r>
          <a:r>
            <a:rPr lang="en-US" dirty="0" smtClean="0"/>
            <a:t> </a:t>
          </a:r>
          <a:r>
            <a:rPr lang="en-US" dirty="0" err="1" smtClean="0"/>
            <a:t>მოქმე­დებაზე</a:t>
          </a:r>
          <a:r>
            <a:rPr lang="en-US" dirty="0" smtClean="0"/>
            <a:t> </a:t>
          </a:r>
          <a:r>
            <a:rPr lang="en-US" dirty="0" err="1" smtClean="0"/>
            <a:t>გადანაცვლება</a:t>
          </a:r>
          <a:r>
            <a:rPr lang="en-US" dirty="0" smtClean="0"/>
            <a:t> </a:t>
          </a:r>
          <a:r>
            <a:rPr lang="en-US" dirty="0" err="1" smtClean="0"/>
            <a:t>და</a:t>
          </a:r>
          <a:r>
            <a:rPr lang="en-US" dirty="0" smtClean="0"/>
            <a:t> ე. წ. </a:t>
          </a:r>
          <a:r>
            <a:rPr lang="en-US" dirty="0" err="1" smtClean="0"/>
            <a:t>დადებითი</a:t>
          </a:r>
          <a:r>
            <a:rPr lang="en-US" dirty="0" smtClean="0"/>
            <a:t> </a:t>
          </a:r>
          <a:r>
            <a:rPr lang="en-US" dirty="0" err="1" smtClean="0"/>
            <a:t>რეინტერპრეტაცია</a:t>
          </a:r>
          <a:r>
            <a:rPr lang="en-US" dirty="0" smtClean="0"/>
            <a:t> </a:t>
          </a:r>
          <a:r>
            <a:rPr lang="en-US" dirty="0" err="1" smtClean="0"/>
            <a:t>ანუ</a:t>
          </a:r>
          <a:r>
            <a:rPr lang="en-US" dirty="0" smtClean="0"/>
            <a:t>  </a:t>
          </a:r>
          <a:r>
            <a:rPr lang="en-US" dirty="0" err="1" smtClean="0"/>
            <a:t>თვით­შთა­გო­ნება</a:t>
          </a:r>
          <a:r>
            <a:rPr lang="en-US" dirty="0" smtClean="0"/>
            <a:t>, </a:t>
          </a:r>
          <a:r>
            <a:rPr lang="en-US" dirty="0" err="1" smtClean="0"/>
            <a:t>რომ</a:t>
          </a:r>
          <a:r>
            <a:rPr lang="en-US" dirty="0" smtClean="0"/>
            <a:t> </a:t>
          </a:r>
          <a:r>
            <a:rPr lang="en-US" dirty="0" err="1" smtClean="0"/>
            <a:t>პრობლემა</a:t>
          </a:r>
          <a:r>
            <a:rPr lang="en-US" dirty="0" smtClean="0"/>
            <a:t> </a:t>
          </a:r>
          <a:r>
            <a:rPr lang="en-US" dirty="0" err="1" smtClean="0"/>
            <a:t>არც</a:t>
          </a:r>
          <a:r>
            <a:rPr lang="en-US" dirty="0" smtClean="0"/>
            <a:t> </a:t>
          </a:r>
          <a:r>
            <a:rPr lang="en-US" dirty="0" err="1" smtClean="0"/>
            <a:t>ისე</a:t>
          </a:r>
          <a:r>
            <a:rPr lang="en-US" dirty="0" smtClean="0"/>
            <a:t> </a:t>
          </a:r>
          <a:r>
            <a:rPr lang="en-US" dirty="0" err="1" smtClean="0"/>
            <a:t>რთულია</a:t>
          </a:r>
          <a:r>
            <a:rPr lang="ka-GE" dirty="0" smtClean="0"/>
            <a:t>;</a:t>
          </a:r>
          <a:endParaRPr lang="ka-GE" dirty="0"/>
        </a:p>
      </dgm:t>
    </dgm:pt>
    <dgm:pt modelId="{02F9E21E-6CE8-4142-B7C7-9927C24545CA}" type="parTrans" cxnId="{F20B23E9-7A12-439B-A111-A5571D7E8A4E}">
      <dgm:prSet/>
      <dgm:spPr/>
      <dgm:t>
        <a:bodyPr/>
        <a:lstStyle/>
        <a:p>
          <a:endParaRPr lang="ka-GE"/>
        </a:p>
      </dgm:t>
    </dgm:pt>
    <dgm:pt modelId="{7A0A2621-B63E-4F3C-BED7-E3CA4F683DCC}" type="sibTrans" cxnId="{F20B23E9-7A12-439B-A111-A5571D7E8A4E}">
      <dgm:prSet/>
      <dgm:spPr/>
      <dgm:t>
        <a:bodyPr/>
        <a:lstStyle/>
        <a:p>
          <a:endParaRPr lang="ka-GE"/>
        </a:p>
      </dgm:t>
    </dgm:pt>
    <dgm:pt modelId="{96502FC2-7DC9-47E1-8B52-E08FB7316DCC}">
      <dgm:prSet/>
      <dgm:spPr/>
      <dgm:t>
        <a:bodyPr/>
        <a:lstStyle/>
        <a:p>
          <a:pPr rtl="0"/>
          <a:r>
            <a:rPr lang="en-US" dirty="0" err="1" smtClean="0"/>
            <a:t>შესაძ­ლე­ბე­ლია</a:t>
          </a:r>
          <a:r>
            <a:rPr lang="ka-GE" dirty="0" smtClean="0"/>
            <a:t>, </a:t>
          </a:r>
          <a:r>
            <a:rPr lang="en-US" dirty="0" err="1" smtClean="0"/>
            <a:t>რჩევისა</a:t>
          </a:r>
          <a:r>
            <a:rPr lang="en-US" dirty="0" smtClean="0"/>
            <a:t> </a:t>
          </a:r>
          <a:r>
            <a:rPr lang="en-US" dirty="0" err="1" smtClean="0"/>
            <a:t>და</a:t>
          </a:r>
          <a:r>
            <a:rPr lang="en-US" dirty="0" smtClean="0"/>
            <a:t> </a:t>
          </a:r>
          <a:r>
            <a:rPr lang="en-US" dirty="0" err="1" smtClean="0"/>
            <a:t>დამშვიდებისათვის</a:t>
          </a:r>
          <a:r>
            <a:rPr lang="en-US" dirty="0" smtClean="0"/>
            <a:t> </a:t>
          </a:r>
          <a:r>
            <a:rPr lang="en-US" dirty="0" err="1" smtClean="0"/>
            <a:t>უფროსის</a:t>
          </a:r>
          <a:r>
            <a:rPr lang="en-US" dirty="0" smtClean="0"/>
            <a:t> </a:t>
          </a:r>
          <a:r>
            <a:rPr lang="en-US" dirty="0" err="1" smtClean="0"/>
            <a:t>ან</a:t>
          </a:r>
          <a:r>
            <a:rPr lang="en-US" dirty="0" smtClean="0"/>
            <a:t> </a:t>
          </a:r>
          <a:r>
            <a:rPr lang="en-US" dirty="0" err="1" smtClean="0"/>
            <a:t>მეგობ­რისა­თ­ვის</a:t>
          </a:r>
          <a:r>
            <a:rPr lang="en-US" dirty="0" smtClean="0"/>
            <a:t> </a:t>
          </a:r>
          <a:r>
            <a:rPr lang="en-US" dirty="0" err="1" smtClean="0"/>
            <a:t>მიმართვა</a:t>
          </a:r>
          <a:r>
            <a:rPr lang="en-US" dirty="0" smtClean="0"/>
            <a:t>, </a:t>
          </a:r>
          <a:r>
            <a:rPr lang="en-US" dirty="0" err="1" smtClean="0"/>
            <a:t>ზოგიერთ</a:t>
          </a:r>
          <a:r>
            <a:rPr lang="en-US" dirty="0" smtClean="0"/>
            <a:t> </a:t>
          </a:r>
          <a:r>
            <a:rPr lang="en-US" dirty="0" err="1" smtClean="0"/>
            <a:t>უკიდურეს</a:t>
          </a:r>
          <a:r>
            <a:rPr lang="en-US" dirty="0" smtClean="0"/>
            <a:t> </a:t>
          </a:r>
          <a:r>
            <a:rPr lang="en-US" dirty="0" err="1" smtClean="0"/>
            <a:t>შემთხვევაში</a:t>
          </a:r>
          <a:r>
            <a:rPr lang="en-US" dirty="0" smtClean="0"/>
            <a:t> </a:t>
          </a:r>
          <a:r>
            <a:rPr lang="en-US" dirty="0" err="1" smtClean="0"/>
            <a:t>ბავ­შვე­ბი</a:t>
          </a:r>
          <a:r>
            <a:rPr lang="en-US" dirty="0" smtClean="0"/>
            <a:t> </a:t>
          </a:r>
          <a:r>
            <a:rPr lang="en-US" dirty="0" err="1" smtClean="0"/>
            <a:t>დასა­მ­­შვი­დებლად</a:t>
          </a:r>
          <a:r>
            <a:rPr lang="en-US" dirty="0" smtClean="0"/>
            <a:t> </a:t>
          </a:r>
          <a:r>
            <a:rPr lang="en-US" dirty="0" err="1" smtClean="0"/>
            <a:t>რელიგიურ</a:t>
          </a:r>
          <a:r>
            <a:rPr lang="en-US" dirty="0" smtClean="0"/>
            <a:t> </a:t>
          </a:r>
          <a:r>
            <a:rPr lang="en-US" dirty="0" err="1" smtClean="0"/>
            <a:t>რიტუალებსაც</a:t>
          </a:r>
          <a:r>
            <a:rPr lang="en-US" dirty="0" smtClean="0"/>
            <a:t> </a:t>
          </a:r>
          <a:r>
            <a:rPr lang="en-US" dirty="0" err="1" smtClean="0"/>
            <a:t>მი­მართავენ</a:t>
          </a:r>
          <a:r>
            <a:rPr lang="en-US" dirty="0" smtClean="0"/>
            <a:t> (</a:t>
          </a:r>
          <a:r>
            <a:rPr lang="en-US" dirty="0" err="1" smtClean="0"/>
            <a:t>პირ­ჯვა­­­რის</a:t>
          </a:r>
          <a:r>
            <a:rPr lang="en-US" dirty="0" smtClean="0"/>
            <a:t> </a:t>
          </a:r>
          <a:r>
            <a:rPr lang="en-US" dirty="0" err="1" smtClean="0"/>
            <a:t>გადა­წერა</a:t>
          </a:r>
          <a:r>
            <a:rPr lang="en-US" dirty="0" smtClean="0"/>
            <a:t>, </a:t>
          </a:r>
          <a:r>
            <a:rPr lang="en-US" dirty="0" err="1" smtClean="0"/>
            <a:t>ხატის</a:t>
          </a:r>
          <a:r>
            <a:rPr lang="en-US" dirty="0" smtClean="0"/>
            <a:t> </a:t>
          </a:r>
          <a:r>
            <a:rPr lang="en-US" dirty="0" err="1" smtClean="0"/>
            <a:t>ტარება</a:t>
          </a:r>
          <a:r>
            <a:rPr lang="en-US" dirty="0" smtClean="0"/>
            <a:t> </a:t>
          </a:r>
          <a:r>
            <a:rPr lang="en-US" dirty="0" err="1" smtClean="0"/>
            <a:t>და</a:t>
          </a:r>
          <a:r>
            <a:rPr lang="en-US" dirty="0" smtClean="0"/>
            <a:t> </a:t>
          </a:r>
          <a:r>
            <a:rPr lang="en-US" dirty="0" err="1" smtClean="0"/>
            <a:t>ა.შ</a:t>
          </a:r>
          <a:r>
            <a:rPr lang="en-US" dirty="0" smtClean="0"/>
            <a:t>.).</a:t>
          </a:r>
          <a:endParaRPr lang="ka-GE" dirty="0"/>
        </a:p>
      </dgm:t>
    </dgm:pt>
    <dgm:pt modelId="{A2E4C788-E0F4-46E3-B434-1386F35DDA01}" type="parTrans" cxnId="{006FE808-82F3-4964-B03C-EC8C60D19B39}">
      <dgm:prSet/>
      <dgm:spPr/>
      <dgm:t>
        <a:bodyPr/>
        <a:lstStyle/>
        <a:p>
          <a:endParaRPr lang="ka-GE"/>
        </a:p>
      </dgm:t>
    </dgm:pt>
    <dgm:pt modelId="{C701F7FC-2A0E-432A-A4AC-577FBA9256C6}" type="sibTrans" cxnId="{006FE808-82F3-4964-B03C-EC8C60D19B39}">
      <dgm:prSet/>
      <dgm:spPr/>
      <dgm:t>
        <a:bodyPr/>
        <a:lstStyle/>
        <a:p>
          <a:endParaRPr lang="ka-GE"/>
        </a:p>
      </dgm:t>
    </dgm:pt>
    <dgm:pt modelId="{DC7ED204-5C8C-4165-8440-8D35425B8733}" type="pres">
      <dgm:prSet presAssocID="{CED2118A-3B62-4E27-AA0C-BC60A4D374E8}" presName="Name0" presStyleCnt="0">
        <dgm:presLayoutVars>
          <dgm:chPref val="1"/>
          <dgm:dir/>
          <dgm:animOne val="branch"/>
          <dgm:animLvl val="lvl"/>
          <dgm:resizeHandles/>
        </dgm:presLayoutVars>
      </dgm:prSet>
      <dgm:spPr/>
      <dgm:t>
        <a:bodyPr/>
        <a:lstStyle/>
        <a:p>
          <a:endParaRPr lang="ka-GE"/>
        </a:p>
      </dgm:t>
    </dgm:pt>
    <dgm:pt modelId="{10A84B1A-5D58-4DA4-8665-622341222AB2}" type="pres">
      <dgm:prSet presAssocID="{73BEF316-075C-45DA-80ED-6C570DF6BCF4}" presName="vertOne" presStyleCnt="0"/>
      <dgm:spPr/>
    </dgm:pt>
    <dgm:pt modelId="{B308CFDC-D92F-402A-A4D2-46F0778058BD}" type="pres">
      <dgm:prSet presAssocID="{73BEF316-075C-45DA-80ED-6C570DF6BCF4}" presName="txOne" presStyleLbl="node0" presStyleIdx="0" presStyleCnt="2">
        <dgm:presLayoutVars>
          <dgm:chPref val="3"/>
        </dgm:presLayoutVars>
      </dgm:prSet>
      <dgm:spPr/>
      <dgm:t>
        <a:bodyPr/>
        <a:lstStyle/>
        <a:p>
          <a:endParaRPr lang="ka-GE"/>
        </a:p>
      </dgm:t>
    </dgm:pt>
    <dgm:pt modelId="{0A55F2D4-8F82-499E-A8DA-1B19F3181E19}" type="pres">
      <dgm:prSet presAssocID="{73BEF316-075C-45DA-80ED-6C570DF6BCF4}" presName="horzOne" presStyleCnt="0"/>
      <dgm:spPr/>
    </dgm:pt>
    <dgm:pt modelId="{51A169F9-4505-4FDB-BD78-609F5F63D4FC}" type="pres">
      <dgm:prSet presAssocID="{7A0A2621-B63E-4F3C-BED7-E3CA4F683DCC}" presName="sibSpaceOne" presStyleCnt="0"/>
      <dgm:spPr/>
    </dgm:pt>
    <dgm:pt modelId="{C0D02468-A26D-41A2-9C47-B16641C9ED18}" type="pres">
      <dgm:prSet presAssocID="{96502FC2-7DC9-47E1-8B52-E08FB7316DCC}" presName="vertOne" presStyleCnt="0"/>
      <dgm:spPr/>
    </dgm:pt>
    <dgm:pt modelId="{BB44AB10-37B9-4BD5-BD65-AC37CF3911A9}" type="pres">
      <dgm:prSet presAssocID="{96502FC2-7DC9-47E1-8B52-E08FB7316DCC}" presName="txOne" presStyleLbl="node0" presStyleIdx="1" presStyleCnt="2">
        <dgm:presLayoutVars>
          <dgm:chPref val="3"/>
        </dgm:presLayoutVars>
      </dgm:prSet>
      <dgm:spPr/>
      <dgm:t>
        <a:bodyPr/>
        <a:lstStyle/>
        <a:p>
          <a:endParaRPr lang="ka-GE"/>
        </a:p>
      </dgm:t>
    </dgm:pt>
    <dgm:pt modelId="{07E2557F-5A6A-4DE9-A6E6-0E4964D336EC}" type="pres">
      <dgm:prSet presAssocID="{96502FC2-7DC9-47E1-8B52-E08FB7316DCC}" presName="horzOne" presStyleCnt="0"/>
      <dgm:spPr/>
    </dgm:pt>
  </dgm:ptLst>
  <dgm:cxnLst>
    <dgm:cxn modelId="{CBB979A0-3BC6-436F-8CAD-791E0BDA9E7F}" type="presOf" srcId="{CED2118A-3B62-4E27-AA0C-BC60A4D374E8}" destId="{DC7ED204-5C8C-4165-8440-8D35425B8733}" srcOrd="0" destOrd="0" presId="urn:microsoft.com/office/officeart/2005/8/layout/hierarchy4"/>
    <dgm:cxn modelId="{5A9AE9BF-4C8C-4531-8EBE-78C195D2AC92}" type="presOf" srcId="{73BEF316-075C-45DA-80ED-6C570DF6BCF4}" destId="{B308CFDC-D92F-402A-A4D2-46F0778058BD}" srcOrd="0" destOrd="0" presId="urn:microsoft.com/office/officeart/2005/8/layout/hierarchy4"/>
    <dgm:cxn modelId="{F20B23E9-7A12-439B-A111-A5571D7E8A4E}" srcId="{CED2118A-3B62-4E27-AA0C-BC60A4D374E8}" destId="{73BEF316-075C-45DA-80ED-6C570DF6BCF4}" srcOrd="0" destOrd="0" parTransId="{02F9E21E-6CE8-4142-B7C7-9927C24545CA}" sibTransId="{7A0A2621-B63E-4F3C-BED7-E3CA4F683DCC}"/>
    <dgm:cxn modelId="{DFB7B18D-516E-47D6-951B-66F02AA3BA61}" type="presOf" srcId="{96502FC2-7DC9-47E1-8B52-E08FB7316DCC}" destId="{BB44AB10-37B9-4BD5-BD65-AC37CF3911A9}" srcOrd="0" destOrd="0" presId="urn:microsoft.com/office/officeart/2005/8/layout/hierarchy4"/>
    <dgm:cxn modelId="{006FE808-82F3-4964-B03C-EC8C60D19B39}" srcId="{CED2118A-3B62-4E27-AA0C-BC60A4D374E8}" destId="{96502FC2-7DC9-47E1-8B52-E08FB7316DCC}" srcOrd="1" destOrd="0" parTransId="{A2E4C788-E0F4-46E3-B434-1386F35DDA01}" sibTransId="{C701F7FC-2A0E-432A-A4AC-577FBA9256C6}"/>
    <dgm:cxn modelId="{DFF69249-68A9-4AE9-A74D-B078E43AB52F}" type="presParOf" srcId="{DC7ED204-5C8C-4165-8440-8D35425B8733}" destId="{10A84B1A-5D58-4DA4-8665-622341222AB2}" srcOrd="0" destOrd="0" presId="urn:microsoft.com/office/officeart/2005/8/layout/hierarchy4"/>
    <dgm:cxn modelId="{81EF1AE3-4D53-4B21-860F-4B9C84C21400}" type="presParOf" srcId="{10A84B1A-5D58-4DA4-8665-622341222AB2}" destId="{B308CFDC-D92F-402A-A4D2-46F0778058BD}" srcOrd="0" destOrd="0" presId="urn:microsoft.com/office/officeart/2005/8/layout/hierarchy4"/>
    <dgm:cxn modelId="{AA5F120B-3227-4E8A-BEA3-8C75B8C01C6F}" type="presParOf" srcId="{10A84B1A-5D58-4DA4-8665-622341222AB2}" destId="{0A55F2D4-8F82-499E-A8DA-1B19F3181E19}" srcOrd="1" destOrd="0" presId="urn:microsoft.com/office/officeart/2005/8/layout/hierarchy4"/>
    <dgm:cxn modelId="{2A5F982F-8475-4095-AB88-09BC8C607766}" type="presParOf" srcId="{DC7ED204-5C8C-4165-8440-8D35425B8733}" destId="{51A169F9-4505-4FDB-BD78-609F5F63D4FC}" srcOrd="1" destOrd="0" presId="urn:microsoft.com/office/officeart/2005/8/layout/hierarchy4"/>
    <dgm:cxn modelId="{288224F3-8E97-4C27-AF84-3044A5538F9F}" type="presParOf" srcId="{DC7ED204-5C8C-4165-8440-8D35425B8733}" destId="{C0D02468-A26D-41A2-9C47-B16641C9ED18}" srcOrd="2" destOrd="0" presId="urn:microsoft.com/office/officeart/2005/8/layout/hierarchy4"/>
    <dgm:cxn modelId="{A096BE88-AFA2-421A-B90E-5A05ED419EEB}" type="presParOf" srcId="{C0D02468-A26D-41A2-9C47-B16641C9ED18}" destId="{BB44AB10-37B9-4BD5-BD65-AC37CF3911A9}" srcOrd="0" destOrd="0" presId="urn:microsoft.com/office/officeart/2005/8/layout/hierarchy4"/>
    <dgm:cxn modelId="{7F2F99E8-DD80-42AD-BD90-F8375A35AD38}" type="presParOf" srcId="{C0D02468-A26D-41A2-9C47-B16641C9ED18}" destId="{07E2557F-5A6A-4DE9-A6E6-0E4964D336EC}" srcOrd="1" destOrd="0" presId="urn:microsoft.com/office/officeart/2005/8/layout/hierarchy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D7AC34-22B9-403D-A2EA-3FCE073EBF51}" type="doc">
      <dgm:prSet loTypeId="urn:microsoft.com/office/officeart/2005/8/layout/orgChart1" loCatId="hierarchy" qsTypeId="urn:microsoft.com/office/officeart/2005/8/quickstyle/simple1" qsCatId="simple" csTypeId="urn:microsoft.com/office/officeart/2005/8/colors/accent3_5" csCatId="accent3" phldr="1"/>
      <dgm:spPr/>
      <dgm:t>
        <a:bodyPr/>
        <a:lstStyle/>
        <a:p>
          <a:endParaRPr lang="ka-GE"/>
        </a:p>
      </dgm:t>
    </dgm:pt>
    <dgm:pt modelId="{E04A82C8-F81F-472C-BEEC-58D83D1E437F}">
      <dgm:prSet custT="1"/>
      <dgm:spPr>
        <a:solidFill>
          <a:schemeClr val="bg1">
            <a:lumMod val="95000"/>
            <a:alpha val="80000"/>
          </a:schemeClr>
        </a:solidFill>
        <a:ln>
          <a:solidFill>
            <a:schemeClr val="bg1">
              <a:lumMod val="75000"/>
            </a:schemeClr>
          </a:solidFill>
        </a:ln>
      </dgm:spPr>
      <dgm:t>
        <a:bodyPr/>
        <a:lstStyle/>
        <a:p>
          <a:pPr rtl="0"/>
          <a:r>
            <a:rPr lang="en-US" sz="3200" b="1" dirty="0" err="1" smtClean="0">
              <a:solidFill>
                <a:schemeClr val="tx1"/>
              </a:solidFill>
            </a:rPr>
            <a:t>კვლევის</a:t>
          </a:r>
          <a:r>
            <a:rPr lang="en-US" sz="3200" b="1" dirty="0" smtClean="0">
              <a:solidFill>
                <a:schemeClr val="tx1"/>
              </a:solidFill>
            </a:rPr>
            <a:t> </a:t>
          </a:r>
          <a:r>
            <a:rPr lang="ka-GE" sz="3200" b="1" dirty="0" smtClean="0">
              <a:solidFill>
                <a:schemeClr val="tx1"/>
              </a:solidFill>
            </a:rPr>
            <a:t>მიზანი:</a:t>
          </a:r>
        </a:p>
      </dgm:t>
    </dgm:pt>
    <dgm:pt modelId="{1B496FDE-68B5-4DD4-B9EF-3D82F3F67604}" type="parTrans" cxnId="{19C6EF27-88F0-44B2-BA4E-EF492812AD56}">
      <dgm:prSet/>
      <dgm:spPr/>
      <dgm:t>
        <a:bodyPr/>
        <a:lstStyle/>
        <a:p>
          <a:endParaRPr lang="ka-GE"/>
        </a:p>
      </dgm:t>
    </dgm:pt>
    <dgm:pt modelId="{714B5429-B61E-4FB1-9F9D-A89F874AAD17}" type="sibTrans" cxnId="{19C6EF27-88F0-44B2-BA4E-EF492812AD56}">
      <dgm:prSet/>
      <dgm:spPr/>
      <dgm:t>
        <a:bodyPr/>
        <a:lstStyle/>
        <a:p>
          <a:endParaRPr lang="ka-GE"/>
        </a:p>
      </dgm:t>
    </dgm:pt>
    <dgm:pt modelId="{AE831340-1ACB-4DAA-A17B-EF46C52B7D05}">
      <dgm:prSet/>
      <dgm:spPr>
        <a:solidFill>
          <a:schemeClr val="bg1">
            <a:lumMod val="95000"/>
            <a:alpha val="70000"/>
          </a:schemeClr>
        </a:solidFill>
        <a:ln>
          <a:solidFill>
            <a:schemeClr val="bg1">
              <a:lumMod val="85000"/>
            </a:schemeClr>
          </a:solidFill>
        </a:ln>
      </dgm:spPr>
      <dgm:t>
        <a:bodyPr/>
        <a:lstStyle/>
        <a:p>
          <a:pPr rtl="0"/>
          <a:r>
            <a:rPr lang="en-US" dirty="0" err="1" smtClean="0">
              <a:solidFill>
                <a:schemeClr val="tx1"/>
              </a:solidFill>
            </a:rPr>
            <a:t>როგორ</a:t>
          </a:r>
          <a:r>
            <a:rPr lang="en-US" dirty="0" smtClean="0">
              <a:solidFill>
                <a:schemeClr val="tx1"/>
              </a:solidFill>
            </a:rPr>
            <a:t> </a:t>
          </a:r>
          <a:r>
            <a:rPr lang="en-US" dirty="0" err="1" smtClean="0">
              <a:solidFill>
                <a:schemeClr val="tx1"/>
              </a:solidFill>
            </a:rPr>
            <a:t>რეა­გირებს</a:t>
          </a:r>
          <a:r>
            <a:rPr lang="en-US" dirty="0" smtClean="0">
              <a:solidFill>
                <a:schemeClr val="tx1"/>
              </a:solidFill>
            </a:rPr>
            <a:t> </a:t>
          </a:r>
          <a:r>
            <a:rPr lang="en-US" dirty="0" err="1" smtClean="0">
              <a:solidFill>
                <a:schemeClr val="tx1"/>
              </a:solidFill>
            </a:rPr>
            <a:t>ბავშვი</a:t>
          </a:r>
          <a:r>
            <a:rPr lang="en-US" dirty="0" smtClean="0">
              <a:solidFill>
                <a:schemeClr val="tx1"/>
              </a:solidFill>
            </a:rPr>
            <a:t>, </a:t>
          </a:r>
          <a:r>
            <a:rPr lang="en-US" dirty="0" err="1" smtClean="0">
              <a:solidFill>
                <a:schemeClr val="tx1"/>
              </a:solidFill>
            </a:rPr>
            <a:t>მოსწავლე</a:t>
          </a:r>
          <a:r>
            <a:rPr lang="en-US" dirty="0" smtClean="0">
              <a:solidFill>
                <a:schemeClr val="tx1"/>
              </a:solidFill>
            </a:rPr>
            <a:t> </a:t>
          </a:r>
          <a:r>
            <a:rPr lang="en-US" dirty="0" err="1" smtClean="0">
              <a:solidFill>
                <a:schemeClr val="tx1"/>
              </a:solidFill>
            </a:rPr>
            <a:t>გარე</a:t>
          </a:r>
          <a:r>
            <a:rPr lang="en-US" dirty="0" smtClean="0">
              <a:solidFill>
                <a:schemeClr val="tx1"/>
              </a:solidFill>
            </a:rPr>
            <a:t> </a:t>
          </a:r>
          <a:r>
            <a:rPr lang="en-US" dirty="0" err="1" smtClean="0">
              <a:solidFill>
                <a:schemeClr val="tx1"/>
              </a:solidFill>
            </a:rPr>
            <a:t>პირობებზე</a:t>
          </a:r>
          <a:r>
            <a:rPr lang="en-US" dirty="0" smtClean="0">
              <a:solidFill>
                <a:schemeClr val="tx1"/>
              </a:solidFill>
            </a:rPr>
            <a:t> </a:t>
          </a:r>
          <a:r>
            <a:rPr lang="en-US" dirty="0" err="1" smtClean="0">
              <a:solidFill>
                <a:schemeClr val="tx1"/>
              </a:solidFill>
            </a:rPr>
            <a:t>და</a:t>
          </a:r>
          <a:r>
            <a:rPr lang="en-US" dirty="0" smtClean="0">
              <a:solidFill>
                <a:schemeClr val="tx1"/>
              </a:solidFill>
            </a:rPr>
            <a:t> </a:t>
          </a:r>
          <a:r>
            <a:rPr lang="en-US" dirty="0" err="1" smtClean="0">
              <a:solidFill>
                <a:schemeClr val="tx1"/>
              </a:solidFill>
            </a:rPr>
            <a:t>კერძოდ</a:t>
          </a:r>
          <a:r>
            <a:rPr lang="ka-GE" dirty="0" smtClean="0">
              <a:solidFill>
                <a:schemeClr val="tx1"/>
              </a:solidFill>
            </a:rPr>
            <a:t>, </a:t>
          </a:r>
          <a:r>
            <a:rPr lang="en-US" dirty="0" err="1" smtClean="0">
              <a:solidFill>
                <a:schemeClr val="tx1"/>
              </a:solidFill>
            </a:rPr>
            <a:t>იმ</a:t>
          </a:r>
          <a:r>
            <a:rPr lang="en-US" dirty="0" smtClean="0">
              <a:solidFill>
                <a:schemeClr val="tx1"/>
              </a:solidFill>
            </a:rPr>
            <a:t> </a:t>
          </a:r>
          <a:r>
            <a:rPr lang="en-US" dirty="0" err="1" smtClean="0">
              <a:solidFill>
                <a:schemeClr val="tx1"/>
              </a:solidFill>
            </a:rPr>
            <a:t>სტრე­სულ</a:t>
          </a:r>
          <a:r>
            <a:rPr lang="en-US" dirty="0" smtClean="0">
              <a:solidFill>
                <a:schemeClr val="tx1"/>
              </a:solidFill>
            </a:rPr>
            <a:t> </a:t>
          </a:r>
          <a:r>
            <a:rPr lang="en-US" dirty="0" err="1" smtClean="0">
              <a:solidFill>
                <a:schemeClr val="tx1"/>
              </a:solidFill>
            </a:rPr>
            <a:t>სიტუაციებზე</a:t>
          </a:r>
          <a:r>
            <a:rPr lang="en-US" dirty="0" smtClean="0">
              <a:solidFill>
                <a:schemeClr val="tx1"/>
              </a:solidFill>
            </a:rPr>
            <a:t>, </a:t>
          </a:r>
          <a:r>
            <a:rPr lang="en-US" dirty="0" err="1" smtClean="0">
              <a:solidFill>
                <a:schemeClr val="tx1"/>
              </a:solidFill>
            </a:rPr>
            <a:t>რომლებშიც</a:t>
          </a:r>
          <a:r>
            <a:rPr lang="en-US" dirty="0" smtClean="0">
              <a:solidFill>
                <a:schemeClr val="tx1"/>
              </a:solidFill>
            </a:rPr>
            <a:t> </a:t>
          </a:r>
          <a:r>
            <a:rPr lang="en-US" dirty="0" err="1" smtClean="0">
              <a:solidFill>
                <a:schemeClr val="tx1"/>
              </a:solidFill>
            </a:rPr>
            <a:t>მას</a:t>
          </a:r>
          <a:r>
            <a:rPr lang="en-US" dirty="0" smtClean="0">
              <a:solidFill>
                <a:schemeClr val="tx1"/>
              </a:solidFill>
            </a:rPr>
            <a:t> </a:t>
          </a:r>
          <a:r>
            <a:rPr lang="en-US" dirty="0" err="1" smtClean="0">
              <a:solidFill>
                <a:schemeClr val="tx1"/>
              </a:solidFill>
            </a:rPr>
            <a:t>აყენებს</a:t>
          </a:r>
          <a:r>
            <a:rPr lang="en-US" dirty="0" smtClean="0">
              <a:solidFill>
                <a:schemeClr val="tx1"/>
              </a:solidFill>
            </a:rPr>
            <a:t> </a:t>
          </a:r>
          <a:r>
            <a:rPr lang="en-US" dirty="0" err="1" smtClean="0">
              <a:solidFill>
                <a:schemeClr val="tx1"/>
              </a:solidFill>
            </a:rPr>
            <a:t>სოციალური</a:t>
          </a:r>
          <a:r>
            <a:rPr lang="en-US" dirty="0" smtClean="0">
              <a:solidFill>
                <a:schemeClr val="tx1"/>
              </a:solidFill>
            </a:rPr>
            <a:t> </a:t>
          </a:r>
          <a:r>
            <a:rPr lang="en-US" dirty="0" err="1" smtClean="0">
              <a:solidFill>
                <a:schemeClr val="tx1"/>
              </a:solidFill>
            </a:rPr>
            <a:t>გარემო</a:t>
          </a:r>
          <a:r>
            <a:rPr lang="ka-GE" dirty="0" smtClean="0">
              <a:solidFill>
                <a:schemeClr val="tx1"/>
              </a:solidFill>
            </a:rPr>
            <a:t>;</a:t>
          </a:r>
          <a:endParaRPr lang="ka-GE" dirty="0">
            <a:solidFill>
              <a:schemeClr val="tx1"/>
            </a:solidFill>
          </a:endParaRPr>
        </a:p>
      </dgm:t>
    </dgm:pt>
    <dgm:pt modelId="{63E1CDDD-E9DF-4E63-9973-BF783C063C21}" type="parTrans" cxnId="{C7F7557D-9A8A-4C92-BAE4-87EBC6B72B0E}">
      <dgm:prSet/>
      <dgm:spPr/>
      <dgm:t>
        <a:bodyPr/>
        <a:lstStyle/>
        <a:p>
          <a:endParaRPr lang="ka-GE">
            <a:solidFill>
              <a:schemeClr val="tx1"/>
            </a:solidFill>
          </a:endParaRPr>
        </a:p>
      </dgm:t>
    </dgm:pt>
    <dgm:pt modelId="{AC0EA003-9322-4A87-AC87-6B20E50C7099}" type="sibTrans" cxnId="{C7F7557D-9A8A-4C92-BAE4-87EBC6B72B0E}">
      <dgm:prSet/>
      <dgm:spPr/>
      <dgm:t>
        <a:bodyPr/>
        <a:lstStyle/>
        <a:p>
          <a:endParaRPr lang="ka-GE"/>
        </a:p>
      </dgm:t>
    </dgm:pt>
    <dgm:pt modelId="{AB692A08-0612-4D16-B0F3-9913646170C8}">
      <dgm:prSet/>
      <dgm:spPr>
        <a:solidFill>
          <a:schemeClr val="bg1">
            <a:lumMod val="95000"/>
            <a:alpha val="70000"/>
          </a:schemeClr>
        </a:solidFill>
        <a:ln>
          <a:solidFill>
            <a:schemeClr val="bg1">
              <a:lumMod val="85000"/>
            </a:schemeClr>
          </a:solidFill>
        </a:ln>
      </dgm:spPr>
      <dgm:t>
        <a:bodyPr/>
        <a:lstStyle/>
        <a:p>
          <a:pPr rtl="0"/>
          <a:r>
            <a:rPr lang="en-US" dirty="0" err="1" smtClean="0">
              <a:solidFill>
                <a:schemeClr val="tx1"/>
              </a:solidFill>
            </a:rPr>
            <a:t>რა</a:t>
          </a:r>
          <a:r>
            <a:rPr lang="en-US" dirty="0" smtClean="0">
              <a:solidFill>
                <a:schemeClr val="tx1"/>
              </a:solidFill>
            </a:rPr>
            <a:t> </a:t>
          </a:r>
          <a:r>
            <a:rPr lang="en-US" dirty="0" err="1" smtClean="0">
              <a:solidFill>
                <a:schemeClr val="tx1"/>
              </a:solidFill>
            </a:rPr>
            <a:t>გავლენას</a:t>
          </a:r>
          <a:r>
            <a:rPr lang="en-US" dirty="0" smtClean="0">
              <a:solidFill>
                <a:schemeClr val="tx1"/>
              </a:solidFill>
            </a:rPr>
            <a:t> </a:t>
          </a:r>
          <a:r>
            <a:rPr lang="en-US" dirty="0" err="1" smtClean="0">
              <a:solidFill>
                <a:schemeClr val="tx1"/>
              </a:solidFill>
            </a:rPr>
            <a:t>განიცდის</a:t>
          </a:r>
          <a:r>
            <a:rPr lang="en-US" dirty="0" smtClean="0">
              <a:solidFill>
                <a:schemeClr val="tx1"/>
              </a:solidFill>
            </a:rPr>
            <a:t> </a:t>
          </a:r>
          <a:r>
            <a:rPr lang="en-US" dirty="0" err="1" smtClean="0">
              <a:solidFill>
                <a:schemeClr val="tx1"/>
              </a:solidFill>
            </a:rPr>
            <a:t>მოსწავლის</a:t>
          </a:r>
          <a:r>
            <a:rPr lang="en-US" dirty="0" smtClean="0">
              <a:solidFill>
                <a:schemeClr val="tx1"/>
              </a:solidFill>
            </a:rPr>
            <a:t> </a:t>
          </a:r>
          <a:r>
            <a:rPr lang="en-US" dirty="0" err="1" smtClean="0">
              <a:solidFill>
                <a:schemeClr val="tx1"/>
              </a:solidFill>
            </a:rPr>
            <a:t>ქცევის</a:t>
          </a:r>
          <a:r>
            <a:rPr lang="en-US" dirty="0" smtClean="0">
              <a:solidFill>
                <a:schemeClr val="tx1"/>
              </a:solidFill>
            </a:rPr>
            <a:t> </a:t>
          </a:r>
          <a:r>
            <a:rPr lang="en-US" dirty="0" err="1" smtClean="0">
              <a:solidFill>
                <a:schemeClr val="tx1"/>
              </a:solidFill>
            </a:rPr>
            <a:t>წამყვანი</a:t>
          </a:r>
          <a:r>
            <a:rPr lang="en-US" dirty="0" smtClean="0">
              <a:solidFill>
                <a:schemeClr val="tx1"/>
              </a:solidFill>
            </a:rPr>
            <a:t> </a:t>
          </a:r>
          <a:r>
            <a:rPr lang="en-US" dirty="0" err="1" smtClean="0">
              <a:solidFill>
                <a:schemeClr val="tx1"/>
              </a:solidFill>
            </a:rPr>
            <a:t>ფორმა</a:t>
          </a:r>
          <a:r>
            <a:rPr lang="en-US" dirty="0" smtClean="0">
              <a:solidFill>
                <a:schemeClr val="tx1"/>
              </a:solidFill>
            </a:rPr>
            <a:t> - </a:t>
          </a:r>
          <a:r>
            <a:rPr lang="en-US" dirty="0" err="1" smtClean="0">
              <a:solidFill>
                <a:schemeClr val="tx1"/>
              </a:solidFill>
            </a:rPr>
            <a:t>სწავლა</a:t>
          </a:r>
          <a:r>
            <a:rPr lang="en-US" dirty="0" smtClean="0">
              <a:solidFill>
                <a:schemeClr val="tx1"/>
              </a:solidFill>
            </a:rPr>
            <a:t> </a:t>
          </a:r>
          <a:r>
            <a:rPr lang="en-US" dirty="0" err="1" smtClean="0">
              <a:solidFill>
                <a:schemeClr val="tx1"/>
              </a:solidFill>
            </a:rPr>
            <a:t>სტრესის</a:t>
          </a:r>
          <a:r>
            <a:rPr lang="en-US" dirty="0" smtClean="0">
              <a:solidFill>
                <a:schemeClr val="tx1"/>
              </a:solidFill>
            </a:rPr>
            <a:t> </a:t>
          </a:r>
          <a:r>
            <a:rPr lang="en-US" dirty="0" err="1" smtClean="0">
              <a:solidFill>
                <a:schemeClr val="tx1"/>
              </a:solidFill>
            </a:rPr>
            <a:t>შედეგად</a:t>
          </a:r>
          <a:r>
            <a:rPr lang="en-US" dirty="0" smtClean="0">
              <a:solidFill>
                <a:schemeClr val="tx1"/>
              </a:solidFill>
            </a:rPr>
            <a:t>. </a:t>
          </a:r>
          <a:endParaRPr lang="ka-GE" dirty="0">
            <a:solidFill>
              <a:schemeClr val="tx1"/>
            </a:solidFill>
          </a:endParaRPr>
        </a:p>
      </dgm:t>
    </dgm:pt>
    <dgm:pt modelId="{2F497698-70B6-41C9-8F14-F2DCDF9882B9}" type="parTrans" cxnId="{4C3F8DBD-437F-45B8-B7C4-F6B00310775B}">
      <dgm:prSet/>
      <dgm:spPr/>
      <dgm:t>
        <a:bodyPr/>
        <a:lstStyle/>
        <a:p>
          <a:endParaRPr lang="ka-GE">
            <a:solidFill>
              <a:schemeClr val="tx1"/>
            </a:solidFill>
          </a:endParaRPr>
        </a:p>
      </dgm:t>
    </dgm:pt>
    <dgm:pt modelId="{8563B621-4BFE-435D-BF81-B95D1126CB67}" type="sibTrans" cxnId="{4C3F8DBD-437F-45B8-B7C4-F6B00310775B}">
      <dgm:prSet/>
      <dgm:spPr/>
      <dgm:t>
        <a:bodyPr/>
        <a:lstStyle/>
        <a:p>
          <a:endParaRPr lang="ka-GE"/>
        </a:p>
      </dgm:t>
    </dgm:pt>
    <dgm:pt modelId="{32C98269-A1EF-42A8-B1AE-65E7AF7A444B}" type="pres">
      <dgm:prSet presAssocID="{E4D7AC34-22B9-403D-A2EA-3FCE073EBF51}" presName="hierChild1" presStyleCnt="0">
        <dgm:presLayoutVars>
          <dgm:orgChart val="1"/>
          <dgm:chPref val="1"/>
          <dgm:dir/>
          <dgm:animOne val="branch"/>
          <dgm:animLvl val="lvl"/>
          <dgm:resizeHandles/>
        </dgm:presLayoutVars>
      </dgm:prSet>
      <dgm:spPr/>
      <dgm:t>
        <a:bodyPr/>
        <a:lstStyle/>
        <a:p>
          <a:endParaRPr lang="ka-GE"/>
        </a:p>
      </dgm:t>
    </dgm:pt>
    <dgm:pt modelId="{BD8E1A70-FD0A-4867-A61D-D9684119D2EF}" type="pres">
      <dgm:prSet presAssocID="{E04A82C8-F81F-472C-BEEC-58D83D1E437F}" presName="hierRoot1" presStyleCnt="0">
        <dgm:presLayoutVars>
          <dgm:hierBranch val="init"/>
        </dgm:presLayoutVars>
      </dgm:prSet>
      <dgm:spPr/>
    </dgm:pt>
    <dgm:pt modelId="{640E6E4F-CD0F-4FFC-B70F-F1B5A26F5E65}" type="pres">
      <dgm:prSet presAssocID="{E04A82C8-F81F-472C-BEEC-58D83D1E437F}" presName="rootComposite1" presStyleCnt="0"/>
      <dgm:spPr/>
    </dgm:pt>
    <dgm:pt modelId="{1112E0C8-A65B-455C-AB4B-35053EEE73C5}" type="pres">
      <dgm:prSet presAssocID="{E04A82C8-F81F-472C-BEEC-58D83D1E437F}" presName="rootText1" presStyleLbl="node0" presStyleIdx="0" presStyleCnt="1" custScaleY="62861">
        <dgm:presLayoutVars>
          <dgm:chPref val="3"/>
        </dgm:presLayoutVars>
      </dgm:prSet>
      <dgm:spPr>
        <a:prstGeom prst="wedgeRoundRectCallout">
          <a:avLst/>
        </a:prstGeom>
      </dgm:spPr>
      <dgm:t>
        <a:bodyPr/>
        <a:lstStyle/>
        <a:p>
          <a:endParaRPr lang="ka-GE"/>
        </a:p>
      </dgm:t>
    </dgm:pt>
    <dgm:pt modelId="{2E3F3FFC-1FB1-47A4-B044-D5496866F999}" type="pres">
      <dgm:prSet presAssocID="{E04A82C8-F81F-472C-BEEC-58D83D1E437F}" presName="rootConnector1" presStyleLbl="node1" presStyleIdx="0" presStyleCnt="0"/>
      <dgm:spPr/>
      <dgm:t>
        <a:bodyPr/>
        <a:lstStyle/>
        <a:p>
          <a:endParaRPr lang="ka-GE"/>
        </a:p>
      </dgm:t>
    </dgm:pt>
    <dgm:pt modelId="{D4DAA833-C831-4E45-A01D-CEE57669D1D7}" type="pres">
      <dgm:prSet presAssocID="{E04A82C8-F81F-472C-BEEC-58D83D1E437F}" presName="hierChild2" presStyleCnt="0"/>
      <dgm:spPr/>
    </dgm:pt>
    <dgm:pt modelId="{ED404FC4-089F-4D5D-9820-254D6EAEEC83}" type="pres">
      <dgm:prSet presAssocID="{63E1CDDD-E9DF-4E63-9973-BF783C063C21}" presName="Name37" presStyleLbl="parChTrans1D2" presStyleIdx="0" presStyleCnt="2"/>
      <dgm:spPr/>
      <dgm:t>
        <a:bodyPr/>
        <a:lstStyle/>
        <a:p>
          <a:endParaRPr lang="ka-GE"/>
        </a:p>
      </dgm:t>
    </dgm:pt>
    <dgm:pt modelId="{FA0654DD-FEB8-48C8-9A6C-05312BDCB184}" type="pres">
      <dgm:prSet presAssocID="{AE831340-1ACB-4DAA-A17B-EF46C52B7D05}" presName="hierRoot2" presStyleCnt="0">
        <dgm:presLayoutVars>
          <dgm:hierBranch val="init"/>
        </dgm:presLayoutVars>
      </dgm:prSet>
      <dgm:spPr/>
    </dgm:pt>
    <dgm:pt modelId="{6D4E73CA-AAE2-4ED0-9AEA-19C5DAD52D29}" type="pres">
      <dgm:prSet presAssocID="{AE831340-1ACB-4DAA-A17B-EF46C52B7D05}" presName="rootComposite" presStyleCnt="0"/>
      <dgm:spPr/>
    </dgm:pt>
    <dgm:pt modelId="{0B7950A4-7D47-490F-ACE6-D1F7AF64484E}" type="pres">
      <dgm:prSet presAssocID="{AE831340-1ACB-4DAA-A17B-EF46C52B7D05}" presName="rootText" presStyleLbl="node2" presStyleIdx="0" presStyleCnt="2">
        <dgm:presLayoutVars>
          <dgm:chPref val="3"/>
        </dgm:presLayoutVars>
      </dgm:prSet>
      <dgm:spPr>
        <a:prstGeom prst="flowChartOnlineStorage">
          <a:avLst/>
        </a:prstGeom>
      </dgm:spPr>
      <dgm:t>
        <a:bodyPr/>
        <a:lstStyle/>
        <a:p>
          <a:endParaRPr lang="ka-GE"/>
        </a:p>
      </dgm:t>
    </dgm:pt>
    <dgm:pt modelId="{03B784A3-DB7D-46AE-80F5-74659A9A1CD4}" type="pres">
      <dgm:prSet presAssocID="{AE831340-1ACB-4DAA-A17B-EF46C52B7D05}" presName="rootConnector" presStyleLbl="node2" presStyleIdx="0" presStyleCnt="2"/>
      <dgm:spPr/>
      <dgm:t>
        <a:bodyPr/>
        <a:lstStyle/>
        <a:p>
          <a:endParaRPr lang="ka-GE"/>
        </a:p>
      </dgm:t>
    </dgm:pt>
    <dgm:pt modelId="{5683F301-53F9-45A9-8A2A-DDE4FD578D6B}" type="pres">
      <dgm:prSet presAssocID="{AE831340-1ACB-4DAA-A17B-EF46C52B7D05}" presName="hierChild4" presStyleCnt="0"/>
      <dgm:spPr/>
    </dgm:pt>
    <dgm:pt modelId="{C68F4E4F-F3C9-4A8F-A4A2-3604CBB76AE4}" type="pres">
      <dgm:prSet presAssocID="{AE831340-1ACB-4DAA-A17B-EF46C52B7D05}" presName="hierChild5" presStyleCnt="0"/>
      <dgm:spPr/>
    </dgm:pt>
    <dgm:pt modelId="{F0D83B99-4CEA-4173-B493-607934B7C717}" type="pres">
      <dgm:prSet presAssocID="{2F497698-70B6-41C9-8F14-F2DCDF9882B9}" presName="Name37" presStyleLbl="parChTrans1D2" presStyleIdx="1" presStyleCnt="2"/>
      <dgm:spPr/>
      <dgm:t>
        <a:bodyPr/>
        <a:lstStyle/>
        <a:p>
          <a:endParaRPr lang="ka-GE"/>
        </a:p>
      </dgm:t>
    </dgm:pt>
    <dgm:pt modelId="{6906444C-6907-48D1-AC28-4215CD3B3B85}" type="pres">
      <dgm:prSet presAssocID="{AB692A08-0612-4D16-B0F3-9913646170C8}" presName="hierRoot2" presStyleCnt="0">
        <dgm:presLayoutVars>
          <dgm:hierBranch val="init"/>
        </dgm:presLayoutVars>
      </dgm:prSet>
      <dgm:spPr/>
    </dgm:pt>
    <dgm:pt modelId="{5797516E-A560-42F2-9DC5-9F3E59A19E14}" type="pres">
      <dgm:prSet presAssocID="{AB692A08-0612-4D16-B0F3-9913646170C8}" presName="rootComposite" presStyleCnt="0"/>
      <dgm:spPr/>
    </dgm:pt>
    <dgm:pt modelId="{598A1E6D-3E85-4E75-9366-88DE4A578BBA}" type="pres">
      <dgm:prSet presAssocID="{AB692A08-0612-4D16-B0F3-9913646170C8}" presName="rootText" presStyleLbl="node2" presStyleIdx="1" presStyleCnt="2">
        <dgm:presLayoutVars>
          <dgm:chPref val="3"/>
        </dgm:presLayoutVars>
      </dgm:prSet>
      <dgm:spPr>
        <a:prstGeom prst="flowChartOnlineStorage">
          <a:avLst/>
        </a:prstGeom>
      </dgm:spPr>
      <dgm:t>
        <a:bodyPr/>
        <a:lstStyle/>
        <a:p>
          <a:endParaRPr lang="ka-GE"/>
        </a:p>
      </dgm:t>
    </dgm:pt>
    <dgm:pt modelId="{ED0B8589-AEAD-4FB0-AD22-82F07574C33E}" type="pres">
      <dgm:prSet presAssocID="{AB692A08-0612-4D16-B0F3-9913646170C8}" presName="rootConnector" presStyleLbl="node2" presStyleIdx="1" presStyleCnt="2"/>
      <dgm:spPr/>
      <dgm:t>
        <a:bodyPr/>
        <a:lstStyle/>
        <a:p>
          <a:endParaRPr lang="ka-GE"/>
        </a:p>
      </dgm:t>
    </dgm:pt>
    <dgm:pt modelId="{3805B0EA-A748-4B4F-9EEA-1EF129CAAA8A}" type="pres">
      <dgm:prSet presAssocID="{AB692A08-0612-4D16-B0F3-9913646170C8}" presName="hierChild4" presStyleCnt="0"/>
      <dgm:spPr/>
    </dgm:pt>
    <dgm:pt modelId="{628AAEB0-7809-4173-B3E1-39402E212191}" type="pres">
      <dgm:prSet presAssocID="{AB692A08-0612-4D16-B0F3-9913646170C8}" presName="hierChild5" presStyleCnt="0"/>
      <dgm:spPr/>
    </dgm:pt>
    <dgm:pt modelId="{D775BE72-2B21-408C-A4F5-FEB1AF5C0FDE}" type="pres">
      <dgm:prSet presAssocID="{E04A82C8-F81F-472C-BEEC-58D83D1E437F}" presName="hierChild3" presStyleCnt="0"/>
      <dgm:spPr/>
    </dgm:pt>
  </dgm:ptLst>
  <dgm:cxnLst>
    <dgm:cxn modelId="{B864045C-1C1C-4312-B5D2-979C30B146E4}" type="presOf" srcId="{E4D7AC34-22B9-403D-A2EA-3FCE073EBF51}" destId="{32C98269-A1EF-42A8-B1AE-65E7AF7A444B}" srcOrd="0" destOrd="0" presId="urn:microsoft.com/office/officeart/2005/8/layout/orgChart1"/>
    <dgm:cxn modelId="{E926C7BA-BA8C-4472-95DF-A3E7A7227F1F}" type="presOf" srcId="{E04A82C8-F81F-472C-BEEC-58D83D1E437F}" destId="{2E3F3FFC-1FB1-47A4-B044-D5496866F999}" srcOrd="1" destOrd="0" presId="urn:microsoft.com/office/officeart/2005/8/layout/orgChart1"/>
    <dgm:cxn modelId="{082792D4-7A9D-47E8-9152-B54A23A0606E}" type="presOf" srcId="{E04A82C8-F81F-472C-BEEC-58D83D1E437F}" destId="{1112E0C8-A65B-455C-AB4B-35053EEE73C5}" srcOrd="0" destOrd="0" presId="urn:microsoft.com/office/officeart/2005/8/layout/orgChart1"/>
    <dgm:cxn modelId="{AFC70874-B64F-44CA-8471-9646C45B0C19}" type="presOf" srcId="{AB692A08-0612-4D16-B0F3-9913646170C8}" destId="{598A1E6D-3E85-4E75-9366-88DE4A578BBA}" srcOrd="0" destOrd="0" presId="urn:microsoft.com/office/officeart/2005/8/layout/orgChart1"/>
    <dgm:cxn modelId="{DFE913AE-9CDE-4704-8A33-7E5BE4E31D6D}" type="presOf" srcId="{AE831340-1ACB-4DAA-A17B-EF46C52B7D05}" destId="{0B7950A4-7D47-490F-ACE6-D1F7AF64484E}" srcOrd="0" destOrd="0" presId="urn:microsoft.com/office/officeart/2005/8/layout/orgChart1"/>
    <dgm:cxn modelId="{B9F43C29-6F01-44AE-9C33-1BF9B12A09F5}" type="presOf" srcId="{2F497698-70B6-41C9-8F14-F2DCDF9882B9}" destId="{F0D83B99-4CEA-4173-B493-607934B7C717}" srcOrd="0" destOrd="0" presId="urn:microsoft.com/office/officeart/2005/8/layout/orgChart1"/>
    <dgm:cxn modelId="{19C6EF27-88F0-44B2-BA4E-EF492812AD56}" srcId="{E4D7AC34-22B9-403D-A2EA-3FCE073EBF51}" destId="{E04A82C8-F81F-472C-BEEC-58D83D1E437F}" srcOrd="0" destOrd="0" parTransId="{1B496FDE-68B5-4DD4-B9EF-3D82F3F67604}" sibTransId="{714B5429-B61E-4FB1-9F9D-A89F874AAD17}"/>
    <dgm:cxn modelId="{4C3F8DBD-437F-45B8-B7C4-F6B00310775B}" srcId="{E04A82C8-F81F-472C-BEEC-58D83D1E437F}" destId="{AB692A08-0612-4D16-B0F3-9913646170C8}" srcOrd="1" destOrd="0" parTransId="{2F497698-70B6-41C9-8F14-F2DCDF9882B9}" sibTransId="{8563B621-4BFE-435D-BF81-B95D1126CB67}"/>
    <dgm:cxn modelId="{530601C5-540F-4B4B-B7B7-FBA481D3E4D0}" type="presOf" srcId="{AB692A08-0612-4D16-B0F3-9913646170C8}" destId="{ED0B8589-AEAD-4FB0-AD22-82F07574C33E}" srcOrd="1" destOrd="0" presId="urn:microsoft.com/office/officeart/2005/8/layout/orgChart1"/>
    <dgm:cxn modelId="{85F6589E-BF80-4587-93C7-B6DECCDCBC54}" type="presOf" srcId="{63E1CDDD-E9DF-4E63-9973-BF783C063C21}" destId="{ED404FC4-089F-4D5D-9820-254D6EAEEC83}" srcOrd="0" destOrd="0" presId="urn:microsoft.com/office/officeart/2005/8/layout/orgChart1"/>
    <dgm:cxn modelId="{771A4FE3-6E8A-4D9A-9D14-4873AB80D576}" type="presOf" srcId="{AE831340-1ACB-4DAA-A17B-EF46C52B7D05}" destId="{03B784A3-DB7D-46AE-80F5-74659A9A1CD4}" srcOrd="1" destOrd="0" presId="urn:microsoft.com/office/officeart/2005/8/layout/orgChart1"/>
    <dgm:cxn modelId="{C7F7557D-9A8A-4C92-BAE4-87EBC6B72B0E}" srcId="{E04A82C8-F81F-472C-BEEC-58D83D1E437F}" destId="{AE831340-1ACB-4DAA-A17B-EF46C52B7D05}" srcOrd="0" destOrd="0" parTransId="{63E1CDDD-E9DF-4E63-9973-BF783C063C21}" sibTransId="{AC0EA003-9322-4A87-AC87-6B20E50C7099}"/>
    <dgm:cxn modelId="{D4A1423F-CB28-43C3-B3D4-A3FD1A361B3B}" type="presParOf" srcId="{32C98269-A1EF-42A8-B1AE-65E7AF7A444B}" destId="{BD8E1A70-FD0A-4867-A61D-D9684119D2EF}" srcOrd="0" destOrd="0" presId="urn:microsoft.com/office/officeart/2005/8/layout/orgChart1"/>
    <dgm:cxn modelId="{915DC564-E6E7-4CA2-8AFB-BFD1F6B8CACD}" type="presParOf" srcId="{BD8E1A70-FD0A-4867-A61D-D9684119D2EF}" destId="{640E6E4F-CD0F-4FFC-B70F-F1B5A26F5E65}" srcOrd="0" destOrd="0" presId="urn:microsoft.com/office/officeart/2005/8/layout/orgChart1"/>
    <dgm:cxn modelId="{C61FB564-0672-4F00-9E8B-147EB3B7D4DE}" type="presParOf" srcId="{640E6E4F-CD0F-4FFC-B70F-F1B5A26F5E65}" destId="{1112E0C8-A65B-455C-AB4B-35053EEE73C5}" srcOrd="0" destOrd="0" presId="urn:microsoft.com/office/officeart/2005/8/layout/orgChart1"/>
    <dgm:cxn modelId="{147C81D4-27E2-4326-8C47-6618123276C3}" type="presParOf" srcId="{640E6E4F-CD0F-4FFC-B70F-F1B5A26F5E65}" destId="{2E3F3FFC-1FB1-47A4-B044-D5496866F999}" srcOrd="1" destOrd="0" presId="urn:microsoft.com/office/officeart/2005/8/layout/orgChart1"/>
    <dgm:cxn modelId="{F50F829B-8639-4C31-91E7-3198C9811D9E}" type="presParOf" srcId="{BD8E1A70-FD0A-4867-A61D-D9684119D2EF}" destId="{D4DAA833-C831-4E45-A01D-CEE57669D1D7}" srcOrd="1" destOrd="0" presId="urn:microsoft.com/office/officeart/2005/8/layout/orgChart1"/>
    <dgm:cxn modelId="{91BA853B-FD6D-4528-8D77-85AE3C32B476}" type="presParOf" srcId="{D4DAA833-C831-4E45-A01D-CEE57669D1D7}" destId="{ED404FC4-089F-4D5D-9820-254D6EAEEC83}" srcOrd="0" destOrd="0" presId="urn:microsoft.com/office/officeart/2005/8/layout/orgChart1"/>
    <dgm:cxn modelId="{A237E04C-B8B9-4AAA-A594-1757F5CDA183}" type="presParOf" srcId="{D4DAA833-C831-4E45-A01D-CEE57669D1D7}" destId="{FA0654DD-FEB8-48C8-9A6C-05312BDCB184}" srcOrd="1" destOrd="0" presId="urn:microsoft.com/office/officeart/2005/8/layout/orgChart1"/>
    <dgm:cxn modelId="{FC63A04B-A93B-4D2D-8624-0C14154F40A1}" type="presParOf" srcId="{FA0654DD-FEB8-48C8-9A6C-05312BDCB184}" destId="{6D4E73CA-AAE2-4ED0-9AEA-19C5DAD52D29}" srcOrd="0" destOrd="0" presId="urn:microsoft.com/office/officeart/2005/8/layout/orgChart1"/>
    <dgm:cxn modelId="{832F54F6-513F-41E0-8229-50285F2FC85B}" type="presParOf" srcId="{6D4E73CA-AAE2-4ED0-9AEA-19C5DAD52D29}" destId="{0B7950A4-7D47-490F-ACE6-D1F7AF64484E}" srcOrd="0" destOrd="0" presId="urn:microsoft.com/office/officeart/2005/8/layout/orgChart1"/>
    <dgm:cxn modelId="{752BB35B-774C-4928-A531-35924B694EB8}" type="presParOf" srcId="{6D4E73CA-AAE2-4ED0-9AEA-19C5DAD52D29}" destId="{03B784A3-DB7D-46AE-80F5-74659A9A1CD4}" srcOrd="1" destOrd="0" presId="urn:microsoft.com/office/officeart/2005/8/layout/orgChart1"/>
    <dgm:cxn modelId="{2ADFD27C-28EB-4E11-853B-7484C2A736A8}" type="presParOf" srcId="{FA0654DD-FEB8-48C8-9A6C-05312BDCB184}" destId="{5683F301-53F9-45A9-8A2A-DDE4FD578D6B}" srcOrd="1" destOrd="0" presId="urn:microsoft.com/office/officeart/2005/8/layout/orgChart1"/>
    <dgm:cxn modelId="{90EC4E12-6E49-4F82-95C2-983CCB469DEB}" type="presParOf" srcId="{FA0654DD-FEB8-48C8-9A6C-05312BDCB184}" destId="{C68F4E4F-F3C9-4A8F-A4A2-3604CBB76AE4}" srcOrd="2" destOrd="0" presId="urn:microsoft.com/office/officeart/2005/8/layout/orgChart1"/>
    <dgm:cxn modelId="{E0DDE791-5A84-4D90-82E6-6DE3F2578B2A}" type="presParOf" srcId="{D4DAA833-C831-4E45-A01D-CEE57669D1D7}" destId="{F0D83B99-4CEA-4173-B493-607934B7C717}" srcOrd="2" destOrd="0" presId="urn:microsoft.com/office/officeart/2005/8/layout/orgChart1"/>
    <dgm:cxn modelId="{4BC05D93-D708-4876-AD86-3BA2278BD09B}" type="presParOf" srcId="{D4DAA833-C831-4E45-A01D-CEE57669D1D7}" destId="{6906444C-6907-48D1-AC28-4215CD3B3B85}" srcOrd="3" destOrd="0" presId="urn:microsoft.com/office/officeart/2005/8/layout/orgChart1"/>
    <dgm:cxn modelId="{89BF225C-447C-475D-910A-AE0965C4E87E}" type="presParOf" srcId="{6906444C-6907-48D1-AC28-4215CD3B3B85}" destId="{5797516E-A560-42F2-9DC5-9F3E59A19E14}" srcOrd="0" destOrd="0" presId="urn:microsoft.com/office/officeart/2005/8/layout/orgChart1"/>
    <dgm:cxn modelId="{E9590C67-3118-45B7-A246-9597D4A598A5}" type="presParOf" srcId="{5797516E-A560-42F2-9DC5-9F3E59A19E14}" destId="{598A1E6D-3E85-4E75-9366-88DE4A578BBA}" srcOrd="0" destOrd="0" presId="urn:microsoft.com/office/officeart/2005/8/layout/orgChart1"/>
    <dgm:cxn modelId="{57FC709A-96CC-46EF-B610-EB3C19EFD7CD}" type="presParOf" srcId="{5797516E-A560-42F2-9DC5-9F3E59A19E14}" destId="{ED0B8589-AEAD-4FB0-AD22-82F07574C33E}" srcOrd="1" destOrd="0" presId="urn:microsoft.com/office/officeart/2005/8/layout/orgChart1"/>
    <dgm:cxn modelId="{E032B47C-0829-44ED-9977-E744E43055AC}" type="presParOf" srcId="{6906444C-6907-48D1-AC28-4215CD3B3B85}" destId="{3805B0EA-A748-4B4F-9EEA-1EF129CAAA8A}" srcOrd="1" destOrd="0" presId="urn:microsoft.com/office/officeart/2005/8/layout/orgChart1"/>
    <dgm:cxn modelId="{F37C3659-1A4D-45C6-BA71-342037CDD470}" type="presParOf" srcId="{6906444C-6907-48D1-AC28-4215CD3B3B85}" destId="{628AAEB0-7809-4173-B3E1-39402E212191}" srcOrd="2" destOrd="0" presId="urn:microsoft.com/office/officeart/2005/8/layout/orgChart1"/>
    <dgm:cxn modelId="{0B62D39C-E37E-4279-9AF0-9D27BF244AE7}" type="presParOf" srcId="{BD8E1A70-FD0A-4867-A61D-D9684119D2EF}" destId="{D775BE72-2B21-408C-A4F5-FEB1AF5C0FD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663CAE04-B0E9-4CA5-A468-01FE3F2ECD06}" type="doc">
      <dgm:prSet loTypeId="urn:microsoft.com/office/officeart/2005/8/layout/hProcess11" loCatId="process" qsTypeId="urn:microsoft.com/office/officeart/2005/8/quickstyle/3d1" qsCatId="3D" csTypeId="urn:microsoft.com/office/officeart/2005/8/colors/accent3_4" csCatId="accent3" phldr="1"/>
      <dgm:spPr/>
      <dgm:t>
        <a:bodyPr/>
        <a:lstStyle/>
        <a:p>
          <a:endParaRPr lang="ka-GE"/>
        </a:p>
      </dgm:t>
    </dgm:pt>
    <dgm:pt modelId="{D0FFFD9D-9A10-4E2A-9B5C-3487BBA2CEE0}">
      <dgm:prSet custT="1"/>
      <dgm:spPr/>
      <dgm:t>
        <a:bodyPr/>
        <a:lstStyle/>
        <a:p>
          <a:pPr rtl="0"/>
          <a:r>
            <a:rPr lang="en-US" sz="1400" b="1" dirty="0" err="1" smtClean="0"/>
            <a:t>ზოგიერთი</a:t>
          </a:r>
          <a:r>
            <a:rPr lang="en-US" sz="1400" b="1" dirty="0" smtClean="0"/>
            <a:t> </a:t>
          </a:r>
          <a:r>
            <a:rPr lang="en-US" sz="1400" b="1" dirty="0" err="1" smtClean="0"/>
            <a:t>მოსწავლე</a:t>
          </a:r>
          <a:r>
            <a:rPr lang="en-US" sz="1400" b="1" dirty="0" smtClean="0"/>
            <a:t>, </a:t>
          </a:r>
          <a:r>
            <a:rPr lang="en-US" sz="1400" b="1" dirty="0" err="1" smtClean="0"/>
            <a:t>განსაკუთრებით</a:t>
          </a:r>
          <a:r>
            <a:rPr lang="en-US" sz="1400" b="1" dirty="0" smtClean="0"/>
            <a:t> </a:t>
          </a:r>
          <a:r>
            <a:rPr lang="en-US" sz="1400" b="1" dirty="0" err="1" smtClean="0"/>
            <a:t>სწავლის</a:t>
          </a:r>
          <a:r>
            <a:rPr lang="en-US" sz="1400" b="1" dirty="0" smtClean="0"/>
            <a:t> </a:t>
          </a:r>
          <a:r>
            <a:rPr lang="en-US" sz="1400" b="1" dirty="0" err="1" smtClean="0"/>
            <a:t>დაბალი</a:t>
          </a:r>
          <a:r>
            <a:rPr lang="en-US" sz="1400" b="1" dirty="0" smtClean="0"/>
            <a:t> </a:t>
          </a:r>
          <a:r>
            <a:rPr lang="en-US" sz="1400" b="1" dirty="0" err="1" smtClean="0"/>
            <a:t>უნარ-ჩვევებისა</a:t>
          </a:r>
          <a:r>
            <a:rPr lang="en-US" sz="1400" b="1" dirty="0" smtClean="0"/>
            <a:t> </a:t>
          </a:r>
          <a:r>
            <a:rPr lang="en-US" sz="1400" b="1" dirty="0" err="1" smtClean="0"/>
            <a:t>და</a:t>
          </a:r>
          <a:r>
            <a:rPr lang="en-US" sz="1400" b="1" dirty="0" smtClean="0"/>
            <a:t> </a:t>
          </a:r>
          <a:r>
            <a:rPr lang="en-US" sz="1400" b="1" dirty="0" err="1" smtClean="0"/>
            <a:t>ემოციური</a:t>
          </a:r>
          <a:r>
            <a:rPr lang="en-US" sz="1400" b="1" dirty="0" smtClean="0"/>
            <a:t> </a:t>
          </a:r>
          <a:r>
            <a:rPr lang="en-US" sz="1400" b="1" dirty="0" err="1" smtClean="0"/>
            <a:t>დარღვევების</a:t>
          </a:r>
          <a:r>
            <a:rPr lang="en-US" sz="1400" b="1" dirty="0" smtClean="0"/>
            <a:t> </a:t>
          </a:r>
          <a:r>
            <a:rPr lang="en-US" sz="1400" b="1" dirty="0" err="1" smtClean="0"/>
            <a:t>მქონე</a:t>
          </a:r>
          <a:r>
            <a:rPr lang="en-US" sz="1400" b="1" dirty="0" smtClean="0"/>
            <a:t> </a:t>
          </a:r>
          <a:r>
            <a:rPr lang="en-US" sz="1400" b="1" dirty="0" err="1" smtClean="0"/>
            <a:t>მოსწავ­ლე­ები</a:t>
          </a:r>
          <a:r>
            <a:rPr lang="en-US" sz="1400" b="1" dirty="0" smtClean="0"/>
            <a:t>, </a:t>
          </a:r>
          <a:r>
            <a:rPr lang="en-US" sz="1400" b="1" dirty="0" err="1" smtClean="0"/>
            <a:t>გაძლიერებულად</a:t>
          </a:r>
          <a:r>
            <a:rPr lang="en-US" sz="1400" b="1" dirty="0" smtClean="0"/>
            <a:t> </a:t>
          </a:r>
          <a:r>
            <a:rPr lang="en-US" sz="1400" b="1" dirty="0" err="1" smtClean="0"/>
            <a:t>შფოთავენ</a:t>
          </a:r>
          <a:r>
            <a:rPr lang="en-US" sz="1400" b="1" dirty="0" smtClean="0"/>
            <a:t> </a:t>
          </a:r>
          <a:r>
            <a:rPr lang="en-US" sz="1400" b="1" dirty="0" err="1" smtClean="0"/>
            <a:t>სკოლაში</a:t>
          </a:r>
          <a:r>
            <a:rPr lang="en-US" sz="1400" b="1" dirty="0" smtClean="0"/>
            <a:t>. </a:t>
          </a:r>
          <a:r>
            <a:rPr lang="ka-GE" sz="1400" b="1" dirty="0" smtClean="0"/>
            <a:t/>
          </a:r>
          <a:br>
            <a:rPr lang="ka-GE" sz="1400" b="1" dirty="0" smtClean="0"/>
          </a:br>
          <a:endParaRPr lang="ka-GE" sz="1400" b="1" dirty="0"/>
        </a:p>
      </dgm:t>
    </dgm:pt>
    <dgm:pt modelId="{445EC506-D5A3-4504-859C-B727D2529E39}" type="parTrans" cxnId="{9D7A76EE-85BB-43E9-B610-24756EEA678F}">
      <dgm:prSet/>
      <dgm:spPr/>
      <dgm:t>
        <a:bodyPr/>
        <a:lstStyle/>
        <a:p>
          <a:endParaRPr lang="ka-GE"/>
        </a:p>
      </dgm:t>
    </dgm:pt>
    <dgm:pt modelId="{37AF0635-4748-4309-B620-720EF14C9C3A}" type="sibTrans" cxnId="{9D7A76EE-85BB-43E9-B610-24756EEA678F}">
      <dgm:prSet/>
      <dgm:spPr/>
      <dgm:t>
        <a:bodyPr/>
        <a:lstStyle/>
        <a:p>
          <a:endParaRPr lang="ka-GE"/>
        </a:p>
      </dgm:t>
    </dgm:pt>
    <dgm:pt modelId="{2C2601EF-44BF-460B-92B0-BF2A13B43073}">
      <dgm:prSet custT="1"/>
      <dgm:spPr/>
      <dgm:t>
        <a:bodyPr/>
        <a:lstStyle/>
        <a:p>
          <a:r>
            <a:rPr lang="ka-GE" sz="1400" b="1" dirty="0" smtClean="0"/>
            <a:t>ს</a:t>
          </a:r>
          <a:r>
            <a:rPr lang="en-US" sz="1400" b="1" dirty="0" err="1" smtClean="0"/>
            <a:t>ტრე­სო­გე­­ნურ</a:t>
          </a:r>
          <a:r>
            <a:rPr lang="en-US" sz="1400" b="1" dirty="0" smtClean="0"/>
            <a:t> </a:t>
          </a:r>
          <a:r>
            <a:rPr lang="en-US" sz="1400" b="1" dirty="0" err="1" smtClean="0"/>
            <a:t>სიტუა­ციაში</a:t>
          </a:r>
          <a:r>
            <a:rPr lang="en-US" sz="1400" b="1" dirty="0" smtClean="0"/>
            <a:t> </a:t>
          </a:r>
          <a:r>
            <a:rPr lang="en-US" sz="1400" b="1" dirty="0" err="1" smtClean="0"/>
            <a:t>მოხვედრის</a:t>
          </a:r>
          <a:r>
            <a:rPr lang="en-US" sz="1400" b="1" dirty="0" smtClean="0"/>
            <a:t> </a:t>
          </a:r>
          <a:r>
            <a:rPr lang="en-US" sz="1400" b="1" dirty="0" err="1" smtClean="0"/>
            <a:t>შემთხვევაში</a:t>
          </a:r>
          <a:r>
            <a:rPr lang="en-US" sz="1400" b="1" dirty="0" smtClean="0"/>
            <a:t>, </a:t>
          </a:r>
          <a:r>
            <a:rPr lang="en-US" sz="1400" b="1" dirty="0" err="1" smtClean="0"/>
            <a:t>მაგალითად</a:t>
          </a:r>
          <a:r>
            <a:rPr lang="en-US" sz="1400" b="1" dirty="0" smtClean="0"/>
            <a:t>, </a:t>
          </a:r>
          <a:r>
            <a:rPr lang="en-US" sz="1400" b="1" dirty="0" err="1" smtClean="0"/>
            <a:t>ტეს­ტი­­­რების</a:t>
          </a:r>
          <a:r>
            <a:rPr lang="en-US" sz="1400" b="1" dirty="0" smtClean="0"/>
            <a:t> </a:t>
          </a:r>
          <a:r>
            <a:rPr lang="en-US" sz="1400" b="1" dirty="0" err="1" smtClean="0"/>
            <a:t>დროს</a:t>
          </a:r>
          <a:r>
            <a:rPr lang="en-US" sz="1400" b="1" dirty="0" smtClean="0"/>
            <a:t>, </a:t>
          </a:r>
          <a:r>
            <a:rPr lang="en-US" sz="1400" b="1" dirty="0" err="1" smtClean="0"/>
            <a:t>ასეთ</a:t>
          </a:r>
          <a:r>
            <a:rPr lang="en-US" sz="1400" b="1" dirty="0" smtClean="0"/>
            <a:t> </a:t>
          </a:r>
          <a:r>
            <a:rPr lang="en-US" sz="1400" b="1" dirty="0" err="1" smtClean="0"/>
            <a:t>მოსწავლეებს</a:t>
          </a:r>
          <a:r>
            <a:rPr lang="en-US" sz="1400" b="1" dirty="0" smtClean="0"/>
            <a:t> </a:t>
          </a:r>
          <a:r>
            <a:rPr lang="en-US" sz="1400" b="1" dirty="0" err="1" smtClean="0"/>
            <a:t>შეუძლიათ</a:t>
          </a:r>
          <a:r>
            <a:rPr lang="en-US" sz="1400" b="1" dirty="0" smtClean="0"/>
            <a:t> </a:t>
          </a:r>
          <a:r>
            <a:rPr lang="en-US" sz="1400" b="1" dirty="0" err="1" smtClean="0"/>
            <a:t>გამოიყენონ</a:t>
          </a:r>
          <a:r>
            <a:rPr lang="en-US" sz="1400" b="1" dirty="0" smtClean="0"/>
            <a:t> </a:t>
          </a:r>
          <a:r>
            <a:rPr lang="en-US" sz="1400" b="1" dirty="0" err="1" smtClean="0"/>
            <a:t>სტრე­­­სის</a:t>
          </a:r>
          <a:r>
            <a:rPr lang="en-US" sz="1400" b="1" dirty="0" smtClean="0"/>
            <a:t> </a:t>
          </a:r>
          <a:r>
            <a:rPr lang="en-US" sz="1400" b="1" dirty="0" err="1" smtClean="0"/>
            <a:t>დაძლევის</a:t>
          </a:r>
          <a:r>
            <a:rPr lang="en-US" sz="1400" b="1" dirty="0" smtClean="0"/>
            <a:t> </a:t>
          </a:r>
          <a:r>
            <a:rPr lang="en-US" sz="1400" b="1" dirty="0" err="1" smtClean="0"/>
            <a:t>სამნაირი</a:t>
          </a:r>
          <a:r>
            <a:rPr lang="en-US" sz="1400" b="1" dirty="0" smtClean="0"/>
            <a:t> </a:t>
          </a:r>
          <a:r>
            <a:rPr lang="en-US" sz="1400" b="1" dirty="0" err="1" smtClean="0"/>
            <a:t>სტრატეგია</a:t>
          </a:r>
          <a:r>
            <a:rPr lang="en-US" sz="1400" b="1" dirty="0" smtClean="0"/>
            <a:t>:</a:t>
          </a:r>
          <a:endParaRPr lang="ka-GE" sz="1400" b="1" dirty="0"/>
        </a:p>
      </dgm:t>
    </dgm:pt>
    <dgm:pt modelId="{2EB4733C-5EC3-49D6-847B-AB4E0464446F}" type="parTrans" cxnId="{8142105E-BF15-4F00-A32A-E886B3B6E3EE}">
      <dgm:prSet/>
      <dgm:spPr/>
      <dgm:t>
        <a:bodyPr/>
        <a:lstStyle/>
        <a:p>
          <a:endParaRPr lang="ka-GE"/>
        </a:p>
      </dgm:t>
    </dgm:pt>
    <dgm:pt modelId="{DBAB1306-2785-4C8C-A02F-9E54AFB34F84}" type="sibTrans" cxnId="{8142105E-BF15-4F00-A32A-E886B3B6E3EE}">
      <dgm:prSet/>
      <dgm:spPr/>
      <dgm:t>
        <a:bodyPr/>
        <a:lstStyle/>
        <a:p>
          <a:endParaRPr lang="ka-GE"/>
        </a:p>
      </dgm:t>
    </dgm:pt>
    <dgm:pt modelId="{FE3CF056-C713-4F5C-AC16-C0852BA27E12}" type="pres">
      <dgm:prSet presAssocID="{663CAE04-B0E9-4CA5-A468-01FE3F2ECD06}" presName="Name0" presStyleCnt="0">
        <dgm:presLayoutVars>
          <dgm:dir/>
          <dgm:resizeHandles val="exact"/>
        </dgm:presLayoutVars>
      </dgm:prSet>
      <dgm:spPr/>
      <dgm:t>
        <a:bodyPr/>
        <a:lstStyle/>
        <a:p>
          <a:endParaRPr lang="ka-GE"/>
        </a:p>
      </dgm:t>
    </dgm:pt>
    <dgm:pt modelId="{A2FC3354-CCDF-4B81-AF72-2C58F70B1ECC}" type="pres">
      <dgm:prSet presAssocID="{663CAE04-B0E9-4CA5-A468-01FE3F2ECD06}" presName="arrow" presStyleLbl="bgShp" presStyleIdx="0" presStyleCnt="1"/>
      <dgm:spPr/>
    </dgm:pt>
    <dgm:pt modelId="{B22960F4-B887-4016-8BB7-D8620E39988E}" type="pres">
      <dgm:prSet presAssocID="{663CAE04-B0E9-4CA5-A468-01FE3F2ECD06}" presName="points" presStyleCnt="0"/>
      <dgm:spPr/>
    </dgm:pt>
    <dgm:pt modelId="{04E92237-E1F4-4EC2-8434-84F1D7E5D8B4}" type="pres">
      <dgm:prSet presAssocID="{D0FFFD9D-9A10-4E2A-9B5C-3487BBA2CEE0}" presName="compositeA" presStyleCnt="0"/>
      <dgm:spPr/>
    </dgm:pt>
    <dgm:pt modelId="{3FC82B63-6137-4CE6-A2AF-8567989078E0}" type="pres">
      <dgm:prSet presAssocID="{D0FFFD9D-9A10-4E2A-9B5C-3487BBA2CEE0}" presName="textA" presStyleLbl="revTx" presStyleIdx="0" presStyleCnt="2">
        <dgm:presLayoutVars>
          <dgm:bulletEnabled val="1"/>
        </dgm:presLayoutVars>
      </dgm:prSet>
      <dgm:spPr/>
      <dgm:t>
        <a:bodyPr/>
        <a:lstStyle/>
        <a:p>
          <a:endParaRPr lang="ka-GE"/>
        </a:p>
      </dgm:t>
    </dgm:pt>
    <dgm:pt modelId="{A903CA54-D5BA-45C7-ADA9-7BB3CA1030DB}" type="pres">
      <dgm:prSet presAssocID="{D0FFFD9D-9A10-4E2A-9B5C-3487BBA2CEE0}" presName="circleA" presStyleLbl="node1" presStyleIdx="0" presStyleCnt="2"/>
      <dgm:spPr/>
    </dgm:pt>
    <dgm:pt modelId="{949FAE0A-E2FC-4C01-A25B-4D7D6888A025}" type="pres">
      <dgm:prSet presAssocID="{D0FFFD9D-9A10-4E2A-9B5C-3487BBA2CEE0}" presName="spaceA" presStyleCnt="0"/>
      <dgm:spPr/>
    </dgm:pt>
    <dgm:pt modelId="{30080169-D65A-49B2-A2A3-FC7FE42874A4}" type="pres">
      <dgm:prSet presAssocID="{37AF0635-4748-4309-B620-720EF14C9C3A}" presName="space" presStyleCnt="0"/>
      <dgm:spPr/>
    </dgm:pt>
    <dgm:pt modelId="{D111CF69-9BC0-40BE-92E3-78C09E51DCA9}" type="pres">
      <dgm:prSet presAssocID="{2C2601EF-44BF-460B-92B0-BF2A13B43073}" presName="compositeB" presStyleCnt="0"/>
      <dgm:spPr/>
    </dgm:pt>
    <dgm:pt modelId="{8FB7DC16-7981-4FD7-B92C-99DACA214DE7}" type="pres">
      <dgm:prSet presAssocID="{2C2601EF-44BF-460B-92B0-BF2A13B43073}" presName="textB" presStyleLbl="revTx" presStyleIdx="1" presStyleCnt="2">
        <dgm:presLayoutVars>
          <dgm:bulletEnabled val="1"/>
        </dgm:presLayoutVars>
      </dgm:prSet>
      <dgm:spPr/>
      <dgm:t>
        <a:bodyPr/>
        <a:lstStyle/>
        <a:p>
          <a:endParaRPr lang="ka-GE"/>
        </a:p>
      </dgm:t>
    </dgm:pt>
    <dgm:pt modelId="{7A7D966F-A994-4192-8A57-175E5F75714D}" type="pres">
      <dgm:prSet presAssocID="{2C2601EF-44BF-460B-92B0-BF2A13B43073}" presName="circleB" presStyleLbl="node1" presStyleIdx="1" presStyleCnt="2"/>
      <dgm:spPr/>
    </dgm:pt>
    <dgm:pt modelId="{2B9F3E0C-2297-4FE0-B9FF-AD0FDA31E1C9}" type="pres">
      <dgm:prSet presAssocID="{2C2601EF-44BF-460B-92B0-BF2A13B43073}" presName="spaceB" presStyleCnt="0"/>
      <dgm:spPr/>
    </dgm:pt>
  </dgm:ptLst>
  <dgm:cxnLst>
    <dgm:cxn modelId="{9D7A76EE-85BB-43E9-B610-24756EEA678F}" srcId="{663CAE04-B0E9-4CA5-A468-01FE3F2ECD06}" destId="{D0FFFD9D-9A10-4E2A-9B5C-3487BBA2CEE0}" srcOrd="0" destOrd="0" parTransId="{445EC506-D5A3-4504-859C-B727D2529E39}" sibTransId="{37AF0635-4748-4309-B620-720EF14C9C3A}"/>
    <dgm:cxn modelId="{8142105E-BF15-4F00-A32A-E886B3B6E3EE}" srcId="{663CAE04-B0E9-4CA5-A468-01FE3F2ECD06}" destId="{2C2601EF-44BF-460B-92B0-BF2A13B43073}" srcOrd="1" destOrd="0" parTransId="{2EB4733C-5EC3-49D6-847B-AB4E0464446F}" sibTransId="{DBAB1306-2785-4C8C-A02F-9E54AFB34F84}"/>
    <dgm:cxn modelId="{036A82F5-AD0D-40EE-A16B-68DE82C83A30}" type="presOf" srcId="{663CAE04-B0E9-4CA5-A468-01FE3F2ECD06}" destId="{FE3CF056-C713-4F5C-AC16-C0852BA27E12}" srcOrd="0" destOrd="0" presId="urn:microsoft.com/office/officeart/2005/8/layout/hProcess11"/>
    <dgm:cxn modelId="{CB5DEB58-6A92-456C-80C9-F6A7BDDC0B77}" type="presOf" srcId="{2C2601EF-44BF-460B-92B0-BF2A13B43073}" destId="{8FB7DC16-7981-4FD7-B92C-99DACA214DE7}" srcOrd="0" destOrd="0" presId="urn:microsoft.com/office/officeart/2005/8/layout/hProcess11"/>
    <dgm:cxn modelId="{E2CD7302-05A2-447E-B589-B92986C30571}" type="presOf" srcId="{D0FFFD9D-9A10-4E2A-9B5C-3487BBA2CEE0}" destId="{3FC82B63-6137-4CE6-A2AF-8567989078E0}" srcOrd="0" destOrd="0" presId="urn:microsoft.com/office/officeart/2005/8/layout/hProcess11"/>
    <dgm:cxn modelId="{D39DB6BD-44D9-4242-A925-208F6A9C2D5E}" type="presParOf" srcId="{FE3CF056-C713-4F5C-AC16-C0852BA27E12}" destId="{A2FC3354-CCDF-4B81-AF72-2C58F70B1ECC}" srcOrd="0" destOrd="0" presId="urn:microsoft.com/office/officeart/2005/8/layout/hProcess11"/>
    <dgm:cxn modelId="{2A0E1135-E6A9-4DFB-AE3E-16921587A9DA}" type="presParOf" srcId="{FE3CF056-C713-4F5C-AC16-C0852BA27E12}" destId="{B22960F4-B887-4016-8BB7-D8620E39988E}" srcOrd="1" destOrd="0" presId="urn:microsoft.com/office/officeart/2005/8/layout/hProcess11"/>
    <dgm:cxn modelId="{D34C8F1D-8AD9-4B7F-B214-CA1CEF116BC8}" type="presParOf" srcId="{B22960F4-B887-4016-8BB7-D8620E39988E}" destId="{04E92237-E1F4-4EC2-8434-84F1D7E5D8B4}" srcOrd="0" destOrd="0" presId="urn:microsoft.com/office/officeart/2005/8/layout/hProcess11"/>
    <dgm:cxn modelId="{9AB43266-D43C-403D-8AAC-55D0F08922A1}" type="presParOf" srcId="{04E92237-E1F4-4EC2-8434-84F1D7E5D8B4}" destId="{3FC82B63-6137-4CE6-A2AF-8567989078E0}" srcOrd="0" destOrd="0" presId="urn:microsoft.com/office/officeart/2005/8/layout/hProcess11"/>
    <dgm:cxn modelId="{F1366DE6-6F01-48C4-8306-3746A93E39DA}" type="presParOf" srcId="{04E92237-E1F4-4EC2-8434-84F1D7E5D8B4}" destId="{A903CA54-D5BA-45C7-ADA9-7BB3CA1030DB}" srcOrd="1" destOrd="0" presId="urn:microsoft.com/office/officeart/2005/8/layout/hProcess11"/>
    <dgm:cxn modelId="{C3D9628E-91A5-4358-89D8-D48E7A6A7138}" type="presParOf" srcId="{04E92237-E1F4-4EC2-8434-84F1D7E5D8B4}" destId="{949FAE0A-E2FC-4C01-A25B-4D7D6888A025}" srcOrd="2" destOrd="0" presId="urn:microsoft.com/office/officeart/2005/8/layout/hProcess11"/>
    <dgm:cxn modelId="{8B84E95C-03A0-46E9-8DA2-FF3476042198}" type="presParOf" srcId="{B22960F4-B887-4016-8BB7-D8620E39988E}" destId="{30080169-D65A-49B2-A2A3-FC7FE42874A4}" srcOrd="1" destOrd="0" presId="urn:microsoft.com/office/officeart/2005/8/layout/hProcess11"/>
    <dgm:cxn modelId="{BCAC9167-DFE4-4D57-B0CE-4608E06D8B22}" type="presParOf" srcId="{B22960F4-B887-4016-8BB7-D8620E39988E}" destId="{D111CF69-9BC0-40BE-92E3-78C09E51DCA9}" srcOrd="2" destOrd="0" presId="urn:microsoft.com/office/officeart/2005/8/layout/hProcess11"/>
    <dgm:cxn modelId="{579016E0-2F97-4910-8C3D-554837147963}" type="presParOf" srcId="{D111CF69-9BC0-40BE-92E3-78C09E51DCA9}" destId="{8FB7DC16-7981-4FD7-B92C-99DACA214DE7}" srcOrd="0" destOrd="0" presId="urn:microsoft.com/office/officeart/2005/8/layout/hProcess11"/>
    <dgm:cxn modelId="{1E0545F4-C3CE-43F5-8031-A7EC5CD59784}" type="presParOf" srcId="{D111CF69-9BC0-40BE-92E3-78C09E51DCA9}" destId="{7A7D966F-A994-4192-8A57-175E5F75714D}" srcOrd="1" destOrd="0" presId="urn:microsoft.com/office/officeart/2005/8/layout/hProcess11"/>
    <dgm:cxn modelId="{6890A89A-E6D2-4D61-B256-2B2976D97BE6}" type="presParOf" srcId="{D111CF69-9BC0-40BE-92E3-78C09E51DCA9}" destId="{2B9F3E0C-2297-4FE0-B9FF-AD0FDA31E1C9}"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872D78CC-57DA-41CD-BA09-04DE34A72B9C}" type="doc">
      <dgm:prSet loTypeId="urn:microsoft.com/office/officeart/2005/8/layout/chevron2" loCatId="process" qsTypeId="urn:microsoft.com/office/officeart/2005/8/quickstyle/simple1" qsCatId="simple" csTypeId="urn:microsoft.com/office/officeart/2005/8/colors/accent3_3" csCatId="accent3" phldr="1"/>
      <dgm:spPr/>
      <dgm:t>
        <a:bodyPr/>
        <a:lstStyle/>
        <a:p>
          <a:endParaRPr lang="ka-GE"/>
        </a:p>
      </dgm:t>
    </dgm:pt>
    <dgm:pt modelId="{6343F9DA-59D8-4410-B5E6-F5A225662CDF}">
      <dgm:prSet/>
      <dgm:spPr/>
      <dgm:t>
        <a:bodyPr/>
        <a:lstStyle/>
        <a:p>
          <a:pPr rtl="0"/>
          <a:r>
            <a:rPr lang="en-US" b="1" dirty="0" err="1" smtClean="0">
              <a:solidFill>
                <a:schemeClr val="tx1"/>
              </a:solidFill>
            </a:rPr>
            <a:t>პრობლემის</a:t>
          </a:r>
          <a:r>
            <a:rPr lang="en-US" b="1" dirty="0" smtClean="0">
              <a:solidFill>
                <a:schemeClr val="tx1"/>
              </a:solidFill>
            </a:rPr>
            <a:t> </a:t>
          </a:r>
          <a:r>
            <a:rPr lang="en-US" b="1" dirty="0" err="1" smtClean="0">
              <a:solidFill>
                <a:schemeClr val="tx1"/>
              </a:solidFill>
            </a:rPr>
            <a:t>გადაწყ­ვეტა</a:t>
          </a:r>
          <a:endParaRPr lang="ka-GE" b="1" dirty="0">
            <a:solidFill>
              <a:schemeClr val="tx1"/>
            </a:solidFill>
          </a:endParaRPr>
        </a:p>
      </dgm:t>
    </dgm:pt>
    <dgm:pt modelId="{3783F62C-8BB0-48DA-AEDC-B0F76ED83117}" type="parTrans" cxnId="{74EB8AF5-3186-46DE-95CC-06CA8A4617DB}">
      <dgm:prSet/>
      <dgm:spPr/>
      <dgm:t>
        <a:bodyPr/>
        <a:lstStyle/>
        <a:p>
          <a:endParaRPr lang="ka-GE"/>
        </a:p>
      </dgm:t>
    </dgm:pt>
    <dgm:pt modelId="{DC714DBC-8DFD-4FB8-81A5-7F54FAB8C78A}" type="sibTrans" cxnId="{74EB8AF5-3186-46DE-95CC-06CA8A4617DB}">
      <dgm:prSet/>
      <dgm:spPr/>
      <dgm:t>
        <a:bodyPr/>
        <a:lstStyle/>
        <a:p>
          <a:endParaRPr lang="ka-GE"/>
        </a:p>
      </dgm:t>
    </dgm:pt>
    <dgm:pt modelId="{690B4651-BAEF-40A2-9FCC-9EA9A525C110}">
      <dgm:prSet/>
      <dgm:spPr/>
      <dgm:t>
        <a:bodyPr/>
        <a:lstStyle/>
        <a:p>
          <a:pPr rtl="0"/>
          <a:r>
            <a:rPr lang="en-US" b="1" dirty="0" err="1" smtClean="0">
              <a:solidFill>
                <a:schemeClr val="tx1"/>
              </a:solidFill>
            </a:rPr>
            <a:t>ემო­ციების</a:t>
          </a:r>
          <a:r>
            <a:rPr lang="en-US" b="1" dirty="0" smtClean="0">
              <a:solidFill>
                <a:schemeClr val="tx1"/>
              </a:solidFill>
            </a:rPr>
            <a:t> </a:t>
          </a:r>
          <a:r>
            <a:rPr lang="en-US" b="1" dirty="0" err="1" smtClean="0">
              <a:solidFill>
                <a:schemeClr val="tx1"/>
              </a:solidFill>
            </a:rPr>
            <a:t>რეგულაცია</a:t>
          </a:r>
          <a:endParaRPr lang="ka-GE" b="1" dirty="0">
            <a:solidFill>
              <a:schemeClr val="tx1"/>
            </a:solidFill>
          </a:endParaRPr>
        </a:p>
      </dgm:t>
    </dgm:pt>
    <dgm:pt modelId="{9CF228FC-EB4C-4FE1-9A96-5E46BF95808E}" type="parTrans" cxnId="{D7CE9A2D-11F1-4509-9C94-970FA88F2697}">
      <dgm:prSet/>
      <dgm:spPr/>
      <dgm:t>
        <a:bodyPr/>
        <a:lstStyle/>
        <a:p>
          <a:endParaRPr lang="ka-GE"/>
        </a:p>
      </dgm:t>
    </dgm:pt>
    <dgm:pt modelId="{FBE7DA4E-3548-4DD6-B672-B14813C25C4F}" type="sibTrans" cxnId="{D7CE9A2D-11F1-4509-9C94-970FA88F2697}">
      <dgm:prSet/>
      <dgm:spPr/>
      <dgm:t>
        <a:bodyPr/>
        <a:lstStyle/>
        <a:p>
          <a:endParaRPr lang="ka-GE"/>
        </a:p>
      </dgm:t>
    </dgm:pt>
    <dgm:pt modelId="{FEA98C25-A41F-44EC-82CE-32BC84D7C148}">
      <dgm:prSet/>
      <dgm:spPr/>
      <dgm:t>
        <a:bodyPr/>
        <a:lstStyle/>
        <a:p>
          <a:pPr rtl="0"/>
          <a:r>
            <a:rPr lang="en-US" b="1" dirty="0" err="1" smtClean="0">
              <a:solidFill>
                <a:schemeClr val="tx1"/>
              </a:solidFill>
            </a:rPr>
            <a:t>განრიდება</a:t>
          </a:r>
          <a:endParaRPr lang="ka-GE" b="1" dirty="0">
            <a:solidFill>
              <a:schemeClr val="tx1"/>
            </a:solidFill>
          </a:endParaRPr>
        </a:p>
      </dgm:t>
    </dgm:pt>
    <dgm:pt modelId="{6A8CB05B-9767-4095-AC83-D6689F6CF8BD}" type="parTrans" cxnId="{FEFA4D2A-B686-426E-AABC-0381A31F6E12}">
      <dgm:prSet/>
      <dgm:spPr/>
      <dgm:t>
        <a:bodyPr/>
        <a:lstStyle/>
        <a:p>
          <a:endParaRPr lang="ka-GE"/>
        </a:p>
      </dgm:t>
    </dgm:pt>
    <dgm:pt modelId="{605F5B50-6B75-4A88-9A26-66451C6EF3B5}" type="sibTrans" cxnId="{FEFA4D2A-B686-426E-AABC-0381A31F6E12}">
      <dgm:prSet/>
      <dgm:spPr/>
      <dgm:t>
        <a:bodyPr/>
        <a:lstStyle/>
        <a:p>
          <a:endParaRPr lang="ka-GE"/>
        </a:p>
      </dgm:t>
    </dgm:pt>
    <dgm:pt modelId="{07C03C3D-43CC-4F94-B433-187FD47BE8CC}">
      <dgm:prSet/>
      <dgm:spPr/>
      <dgm:t>
        <a:bodyPr/>
        <a:lstStyle/>
        <a:p>
          <a:r>
            <a:rPr lang="en-US" b="0" dirty="0" err="1" smtClean="0">
              <a:solidFill>
                <a:schemeClr val="tx1"/>
              </a:solidFill>
            </a:rPr>
            <a:t>პრობლემაზე</a:t>
          </a:r>
          <a:r>
            <a:rPr lang="en-US" b="0" dirty="0" smtClean="0">
              <a:solidFill>
                <a:schemeClr val="tx1"/>
              </a:solidFill>
            </a:rPr>
            <a:t> </a:t>
          </a:r>
          <a:r>
            <a:rPr lang="en-US" b="0" dirty="0" err="1" smtClean="0">
              <a:solidFill>
                <a:schemeClr val="tx1"/>
              </a:solidFill>
            </a:rPr>
            <a:t>ფო­კუ­­სი­რე­ბული</a:t>
          </a:r>
          <a:r>
            <a:rPr lang="en-US" b="0" dirty="0" smtClean="0">
              <a:solidFill>
                <a:schemeClr val="tx1"/>
              </a:solidFill>
            </a:rPr>
            <a:t> </a:t>
          </a:r>
          <a:r>
            <a:rPr lang="en-US" b="0" dirty="0" err="1" smtClean="0">
              <a:solidFill>
                <a:schemeClr val="tx1"/>
              </a:solidFill>
            </a:rPr>
            <a:t>სტრატეგია</a:t>
          </a:r>
          <a:r>
            <a:rPr lang="en-US" b="0" dirty="0" smtClean="0">
              <a:solidFill>
                <a:schemeClr val="tx1"/>
              </a:solidFill>
            </a:rPr>
            <a:t> </a:t>
          </a:r>
          <a:r>
            <a:rPr lang="en-US" b="0" dirty="0" err="1" smtClean="0">
              <a:solidFill>
                <a:schemeClr val="tx1"/>
              </a:solidFill>
            </a:rPr>
            <a:t>მოიცავს</a:t>
          </a:r>
          <a:r>
            <a:rPr lang="en-US" b="0" dirty="0" smtClean="0">
              <a:solidFill>
                <a:schemeClr val="tx1"/>
              </a:solidFill>
            </a:rPr>
            <a:t> </a:t>
          </a:r>
          <a:r>
            <a:rPr lang="en-US" b="0" dirty="0" err="1" smtClean="0">
              <a:solidFill>
                <a:schemeClr val="tx1"/>
              </a:solidFill>
            </a:rPr>
            <a:t>სწავლის</a:t>
          </a:r>
          <a:r>
            <a:rPr lang="en-US" b="0" dirty="0" smtClean="0">
              <a:solidFill>
                <a:schemeClr val="tx1"/>
              </a:solidFill>
            </a:rPr>
            <a:t> </a:t>
          </a:r>
          <a:r>
            <a:rPr lang="en-US" b="0" dirty="0" err="1" smtClean="0">
              <a:solidFill>
                <a:schemeClr val="tx1"/>
              </a:solidFill>
            </a:rPr>
            <a:t>დაგეგმვას</a:t>
          </a:r>
          <a:r>
            <a:rPr lang="en-US" b="0" dirty="0" smtClean="0">
              <a:solidFill>
                <a:schemeClr val="tx1"/>
              </a:solidFill>
            </a:rPr>
            <a:t>, </a:t>
          </a:r>
          <a:r>
            <a:rPr lang="en-US" b="0" dirty="0" err="1" smtClean="0">
              <a:solidFill>
                <a:schemeClr val="tx1"/>
              </a:solidFill>
            </a:rPr>
            <a:t>კარ­გი</a:t>
          </a:r>
          <a:r>
            <a:rPr lang="en-US" b="0" dirty="0" smtClean="0">
              <a:solidFill>
                <a:schemeClr val="tx1"/>
              </a:solidFill>
            </a:rPr>
            <a:t> </a:t>
          </a:r>
          <a:r>
            <a:rPr lang="en-US" b="0" dirty="0" err="1" smtClean="0">
              <a:solidFill>
                <a:schemeClr val="tx1"/>
              </a:solidFill>
            </a:rPr>
            <a:t>ჩანა­წერების</a:t>
          </a:r>
          <a:r>
            <a:rPr lang="en-US" b="0" dirty="0" smtClean="0">
              <a:solidFill>
                <a:schemeClr val="tx1"/>
              </a:solidFill>
            </a:rPr>
            <a:t> </a:t>
          </a:r>
          <a:r>
            <a:rPr lang="en-US" b="0" dirty="0" err="1" smtClean="0">
              <a:solidFill>
                <a:schemeClr val="tx1"/>
              </a:solidFill>
            </a:rPr>
            <a:t>გაკეთებას</a:t>
          </a:r>
          <a:r>
            <a:rPr lang="en-US" b="0" dirty="0" smtClean="0">
              <a:solidFill>
                <a:schemeClr val="tx1"/>
              </a:solidFill>
            </a:rPr>
            <a:t>, </a:t>
          </a:r>
          <a:r>
            <a:rPr lang="en-US" b="0" dirty="0" err="1" smtClean="0">
              <a:solidFill>
                <a:schemeClr val="tx1"/>
              </a:solidFill>
            </a:rPr>
            <a:t>სამეცადინო</a:t>
          </a:r>
          <a:r>
            <a:rPr lang="en-US" b="0" dirty="0" smtClean="0">
              <a:solidFill>
                <a:schemeClr val="tx1"/>
              </a:solidFill>
            </a:rPr>
            <a:t> </a:t>
          </a:r>
          <a:r>
            <a:rPr lang="en-US" b="0" dirty="0" err="1" smtClean="0">
              <a:solidFill>
                <a:schemeClr val="tx1"/>
              </a:solidFill>
            </a:rPr>
            <a:t>ადგილის</a:t>
          </a:r>
          <a:r>
            <a:rPr lang="en-US" b="0" dirty="0" smtClean="0">
              <a:solidFill>
                <a:schemeClr val="tx1"/>
              </a:solidFill>
            </a:rPr>
            <a:t> </a:t>
          </a:r>
          <a:r>
            <a:rPr lang="en-US" b="0" dirty="0" err="1" smtClean="0">
              <a:solidFill>
                <a:schemeClr val="tx1"/>
              </a:solidFill>
            </a:rPr>
            <a:t>მოწყობას</a:t>
          </a:r>
          <a:r>
            <a:rPr lang="en-US" b="0" dirty="0" smtClean="0">
              <a:solidFill>
                <a:schemeClr val="tx1"/>
              </a:solidFill>
            </a:rPr>
            <a:t>. </a:t>
          </a:r>
          <a:endParaRPr lang="ka-GE" b="0" dirty="0">
            <a:solidFill>
              <a:schemeClr val="tx1"/>
            </a:solidFill>
          </a:endParaRPr>
        </a:p>
      </dgm:t>
    </dgm:pt>
    <dgm:pt modelId="{2E87DC56-876C-435D-892A-D1A869A87C9C}" type="parTrans" cxnId="{B99B21A8-E1C4-43D8-B543-0EE703F2B368}">
      <dgm:prSet/>
      <dgm:spPr/>
      <dgm:t>
        <a:bodyPr/>
        <a:lstStyle/>
        <a:p>
          <a:endParaRPr lang="ka-GE"/>
        </a:p>
      </dgm:t>
    </dgm:pt>
    <dgm:pt modelId="{E0BD7E0F-C2AF-4F25-AA68-87C7D343E32D}" type="sibTrans" cxnId="{B99B21A8-E1C4-43D8-B543-0EE703F2B368}">
      <dgm:prSet/>
      <dgm:spPr/>
      <dgm:t>
        <a:bodyPr/>
        <a:lstStyle/>
        <a:p>
          <a:endParaRPr lang="ka-GE"/>
        </a:p>
      </dgm:t>
    </dgm:pt>
    <dgm:pt modelId="{3D85BE72-661F-4ABB-99E4-C4A08B29FF72}">
      <dgm:prSet/>
      <dgm:spPr/>
      <dgm:t>
        <a:bodyPr/>
        <a:lstStyle/>
        <a:p>
          <a:r>
            <a:rPr lang="en-US" b="0" dirty="0" err="1" smtClean="0">
              <a:solidFill>
                <a:schemeClr val="tx1"/>
              </a:solidFill>
            </a:rPr>
            <a:t>ემო­ციაზე</a:t>
          </a:r>
          <a:r>
            <a:rPr lang="en-US" b="0" dirty="0" smtClean="0">
              <a:solidFill>
                <a:schemeClr val="tx1"/>
              </a:solidFill>
            </a:rPr>
            <a:t> </a:t>
          </a:r>
          <a:r>
            <a:rPr lang="en-US" b="0" dirty="0" err="1" smtClean="0">
              <a:solidFill>
                <a:schemeClr val="tx1"/>
              </a:solidFill>
            </a:rPr>
            <a:t>ფოკ­უსირებული</a:t>
          </a:r>
          <a:r>
            <a:rPr lang="en-US" b="0" dirty="0" smtClean="0">
              <a:solidFill>
                <a:schemeClr val="tx1"/>
              </a:solidFill>
            </a:rPr>
            <a:t> </a:t>
          </a:r>
          <a:r>
            <a:rPr lang="en-US" b="0" dirty="0" err="1" smtClean="0">
              <a:solidFill>
                <a:schemeClr val="tx1"/>
              </a:solidFill>
            </a:rPr>
            <a:t>სტრატეგია</a:t>
          </a:r>
          <a:r>
            <a:rPr lang="en-US" b="0" dirty="0" smtClean="0">
              <a:solidFill>
                <a:schemeClr val="tx1"/>
              </a:solidFill>
            </a:rPr>
            <a:t> </a:t>
          </a:r>
          <a:r>
            <a:rPr lang="en-US" b="0" dirty="0" err="1" smtClean="0">
              <a:solidFill>
                <a:schemeClr val="tx1"/>
              </a:solidFill>
            </a:rPr>
            <a:t>ნიშნავს</a:t>
          </a:r>
          <a:r>
            <a:rPr lang="en-US" b="0" dirty="0" smtClean="0">
              <a:solidFill>
                <a:schemeClr val="tx1"/>
              </a:solidFill>
            </a:rPr>
            <a:t> </a:t>
          </a:r>
          <a:r>
            <a:rPr lang="en-US" b="0" dirty="0" err="1" smtClean="0">
              <a:solidFill>
                <a:schemeClr val="tx1"/>
              </a:solidFill>
            </a:rPr>
            <a:t>მცდელობას</a:t>
          </a:r>
          <a:r>
            <a:rPr lang="en-US" b="0" dirty="0" smtClean="0">
              <a:solidFill>
                <a:schemeClr val="tx1"/>
              </a:solidFill>
            </a:rPr>
            <a:t> </a:t>
          </a:r>
          <a:r>
            <a:rPr lang="ka-GE" b="0" dirty="0" smtClean="0">
              <a:solidFill>
                <a:schemeClr val="tx1"/>
              </a:solidFill>
            </a:rPr>
            <a:t>- </a:t>
          </a:r>
          <a:r>
            <a:rPr lang="en-US" b="0" dirty="0" err="1" smtClean="0">
              <a:solidFill>
                <a:schemeClr val="tx1"/>
              </a:solidFill>
            </a:rPr>
            <a:t>შეამ­ცირონ</a:t>
          </a:r>
          <a:r>
            <a:rPr lang="en-US" b="0" dirty="0" smtClean="0">
              <a:solidFill>
                <a:schemeClr val="tx1"/>
              </a:solidFill>
            </a:rPr>
            <a:t> </a:t>
          </a:r>
          <a:r>
            <a:rPr lang="en-US" b="0" dirty="0" err="1" smtClean="0">
              <a:solidFill>
                <a:schemeClr val="tx1"/>
              </a:solidFill>
            </a:rPr>
            <a:t>შფოთ­ვის</a:t>
          </a:r>
          <a:r>
            <a:rPr lang="en-US" b="0" dirty="0" smtClean="0">
              <a:solidFill>
                <a:schemeClr val="tx1"/>
              </a:solidFill>
            </a:rPr>
            <a:t> </a:t>
          </a:r>
          <a:r>
            <a:rPr lang="en-US" b="0" dirty="0" err="1" smtClean="0">
              <a:solidFill>
                <a:schemeClr val="tx1"/>
              </a:solidFill>
            </a:rPr>
            <a:t>განცდა</a:t>
          </a:r>
          <a:r>
            <a:rPr lang="en-US" b="0" dirty="0" smtClean="0">
              <a:solidFill>
                <a:schemeClr val="tx1"/>
              </a:solidFill>
            </a:rPr>
            <a:t> </a:t>
          </a:r>
          <a:r>
            <a:rPr lang="en-US" b="0" dirty="0" err="1" smtClean="0">
              <a:solidFill>
                <a:schemeClr val="tx1"/>
              </a:solidFill>
            </a:rPr>
            <a:t>მაგალითად</a:t>
          </a:r>
          <a:r>
            <a:rPr lang="en-US" b="0" dirty="0" smtClean="0">
              <a:solidFill>
                <a:schemeClr val="tx1"/>
              </a:solidFill>
            </a:rPr>
            <a:t>, </a:t>
          </a:r>
          <a:r>
            <a:rPr lang="en-US" b="0" dirty="0" err="1" smtClean="0">
              <a:solidFill>
                <a:schemeClr val="tx1"/>
              </a:solidFill>
            </a:rPr>
            <a:t>რელაქსაციით</a:t>
          </a:r>
          <a:r>
            <a:rPr lang="en-US" b="0" dirty="0" smtClean="0">
              <a:solidFill>
                <a:schemeClr val="tx1"/>
              </a:solidFill>
            </a:rPr>
            <a:t>, </a:t>
          </a:r>
          <a:r>
            <a:rPr lang="en-US" b="0" dirty="0" err="1" smtClean="0">
              <a:solidFill>
                <a:schemeClr val="tx1"/>
              </a:solidFill>
            </a:rPr>
            <a:t>ემო­ციის</a:t>
          </a:r>
          <a:r>
            <a:rPr lang="en-US" b="0" dirty="0" smtClean="0">
              <a:solidFill>
                <a:schemeClr val="tx1"/>
              </a:solidFill>
            </a:rPr>
            <a:t> </a:t>
          </a:r>
          <a:r>
            <a:rPr lang="en-US" b="0" dirty="0" err="1" smtClean="0">
              <a:solidFill>
                <a:schemeClr val="tx1"/>
              </a:solidFill>
            </a:rPr>
            <a:t>მეგობ­რებთან</a:t>
          </a:r>
          <a:r>
            <a:rPr lang="en-US" b="0" dirty="0" smtClean="0">
              <a:solidFill>
                <a:schemeClr val="tx1"/>
              </a:solidFill>
            </a:rPr>
            <a:t> </a:t>
          </a:r>
          <a:r>
            <a:rPr lang="en-US" b="0" dirty="0" err="1" smtClean="0">
              <a:solidFill>
                <a:schemeClr val="tx1"/>
              </a:solidFill>
            </a:rPr>
            <a:t>გაზიარებით</a:t>
          </a:r>
          <a:r>
            <a:rPr lang="en-US" b="0" dirty="0" smtClean="0">
              <a:solidFill>
                <a:schemeClr val="tx1"/>
              </a:solidFill>
            </a:rPr>
            <a:t> </a:t>
          </a:r>
          <a:r>
            <a:rPr lang="en-US" b="0" dirty="0" err="1" smtClean="0">
              <a:solidFill>
                <a:schemeClr val="tx1"/>
              </a:solidFill>
            </a:rPr>
            <a:t>და</a:t>
          </a:r>
          <a:r>
            <a:rPr lang="en-US" b="0" dirty="0" smtClean="0">
              <a:solidFill>
                <a:schemeClr val="tx1"/>
              </a:solidFill>
            </a:rPr>
            <a:t> ა. შ. </a:t>
          </a:r>
          <a:endParaRPr lang="ka-GE" b="0" dirty="0">
            <a:solidFill>
              <a:schemeClr val="tx1"/>
            </a:solidFill>
          </a:endParaRPr>
        </a:p>
      </dgm:t>
    </dgm:pt>
    <dgm:pt modelId="{5204AAFC-04C3-4142-A620-550E2986E871}" type="parTrans" cxnId="{AE5BBD74-3065-478B-8F2F-B38611002E8F}">
      <dgm:prSet/>
      <dgm:spPr/>
      <dgm:t>
        <a:bodyPr/>
        <a:lstStyle/>
        <a:p>
          <a:endParaRPr lang="ka-GE"/>
        </a:p>
      </dgm:t>
    </dgm:pt>
    <dgm:pt modelId="{9883EBD1-1405-4C94-A7F5-AB386179A37C}" type="sibTrans" cxnId="{AE5BBD74-3065-478B-8F2F-B38611002E8F}">
      <dgm:prSet/>
      <dgm:spPr/>
      <dgm:t>
        <a:bodyPr/>
        <a:lstStyle/>
        <a:p>
          <a:endParaRPr lang="ka-GE"/>
        </a:p>
      </dgm:t>
    </dgm:pt>
    <dgm:pt modelId="{81E8E2F6-B428-406E-A2A5-28A443D878B4}">
      <dgm:prSet/>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US" b="0" dirty="0" err="1" smtClean="0">
              <a:solidFill>
                <a:schemeClr val="tx1"/>
              </a:solidFill>
            </a:rPr>
            <a:t>განრი­დებით</a:t>
          </a:r>
          <a:r>
            <a:rPr lang="en-US" b="0" dirty="0" smtClean="0">
              <a:solidFill>
                <a:schemeClr val="tx1"/>
              </a:solidFill>
            </a:rPr>
            <a:t> (</a:t>
          </a:r>
          <a:r>
            <a:rPr lang="en-US" b="0" dirty="0" err="1" smtClean="0">
              <a:solidFill>
                <a:schemeClr val="tx1"/>
              </a:solidFill>
            </a:rPr>
            <a:t>გაქ­ცევით</a:t>
          </a:r>
          <a:r>
            <a:rPr lang="en-US" b="0" dirty="0" smtClean="0">
              <a:solidFill>
                <a:schemeClr val="tx1"/>
              </a:solidFill>
            </a:rPr>
            <a:t>) </a:t>
          </a:r>
          <a:r>
            <a:rPr lang="en-US" b="0" dirty="0" err="1" smtClean="0">
              <a:solidFill>
                <a:schemeClr val="tx1"/>
              </a:solidFill>
            </a:rPr>
            <a:t>სტრატეგიას</a:t>
          </a:r>
          <a:r>
            <a:rPr lang="en-US" b="0" dirty="0" smtClean="0">
              <a:solidFill>
                <a:schemeClr val="tx1"/>
              </a:solidFill>
            </a:rPr>
            <a:t>, </a:t>
          </a:r>
          <a:r>
            <a:rPr lang="en-US" b="0" dirty="0" err="1" smtClean="0">
              <a:solidFill>
                <a:schemeClr val="tx1"/>
              </a:solidFill>
            </a:rPr>
            <a:t>ბავშვები</a:t>
          </a:r>
          <a:r>
            <a:rPr lang="en-US" b="0" dirty="0" smtClean="0">
              <a:solidFill>
                <a:schemeClr val="tx1"/>
              </a:solidFill>
            </a:rPr>
            <a:t> </a:t>
          </a:r>
          <a:r>
            <a:rPr lang="en-US" b="0" dirty="0" err="1" smtClean="0">
              <a:solidFill>
                <a:schemeClr val="tx1"/>
              </a:solidFill>
            </a:rPr>
            <a:t>მიმართავენ</a:t>
          </a:r>
          <a:r>
            <a:rPr lang="en-US" b="0" dirty="0" smtClean="0">
              <a:solidFill>
                <a:schemeClr val="tx1"/>
              </a:solidFill>
            </a:rPr>
            <a:t> </a:t>
          </a:r>
          <a:r>
            <a:rPr lang="en-US" b="0" dirty="0" err="1" smtClean="0">
              <a:solidFill>
                <a:schemeClr val="tx1"/>
              </a:solidFill>
            </a:rPr>
            <a:t>სხვადასხვა</a:t>
          </a:r>
          <a:r>
            <a:rPr lang="en-US" b="0" dirty="0" smtClean="0">
              <a:solidFill>
                <a:schemeClr val="tx1"/>
              </a:solidFill>
            </a:rPr>
            <a:t> </a:t>
          </a:r>
          <a:r>
            <a:rPr lang="en-US" b="0" dirty="0" err="1" smtClean="0">
              <a:solidFill>
                <a:schemeClr val="tx1"/>
              </a:solidFill>
            </a:rPr>
            <a:t>გზას</a:t>
          </a:r>
          <a:r>
            <a:rPr lang="en-US" b="0" dirty="0" smtClean="0">
              <a:solidFill>
                <a:schemeClr val="tx1"/>
              </a:solidFill>
            </a:rPr>
            <a:t>: </a:t>
          </a:r>
          <a:r>
            <a:rPr lang="en-US" b="0" dirty="0" err="1" smtClean="0">
              <a:solidFill>
                <a:schemeClr val="tx1"/>
              </a:solidFill>
            </a:rPr>
            <a:t>მუ­სი­კის</a:t>
          </a:r>
          <a:r>
            <a:rPr lang="en-US" b="0" dirty="0" smtClean="0">
              <a:solidFill>
                <a:schemeClr val="tx1"/>
              </a:solidFill>
            </a:rPr>
            <a:t> </a:t>
          </a:r>
          <a:r>
            <a:rPr lang="en-US" b="0" dirty="0" err="1" smtClean="0">
              <a:solidFill>
                <a:schemeClr val="tx1"/>
              </a:solidFill>
            </a:rPr>
            <a:t>მოსმენას</a:t>
          </a:r>
          <a:r>
            <a:rPr lang="en-US" b="0" dirty="0" smtClean="0">
              <a:solidFill>
                <a:schemeClr val="tx1"/>
              </a:solidFill>
            </a:rPr>
            <a:t>, </a:t>
          </a:r>
          <a:r>
            <a:rPr lang="en-US" b="0" dirty="0" err="1" smtClean="0">
              <a:solidFill>
                <a:schemeClr val="tx1"/>
              </a:solidFill>
            </a:rPr>
            <a:t>გემრიელი</a:t>
          </a:r>
          <a:r>
            <a:rPr lang="en-US" b="0" dirty="0" smtClean="0">
              <a:solidFill>
                <a:schemeClr val="tx1"/>
              </a:solidFill>
            </a:rPr>
            <a:t> </a:t>
          </a:r>
          <a:r>
            <a:rPr lang="en-US" b="0" dirty="0" err="1" smtClean="0">
              <a:solidFill>
                <a:schemeClr val="tx1"/>
              </a:solidFill>
            </a:rPr>
            <a:t>საკვების</a:t>
          </a:r>
          <a:r>
            <a:rPr lang="en-US" b="0" dirty="0" smtClean="0">
              <a:solidFill>
                <a:schemeClr val="tx1"/>
              </a:solidFill>
            </a:rPr>
            <a:t> </a:t>
          </a:r>
          <a:r>
            <a:rPr lang="en-US" b="0" dirty="0" err="1" smtClean="0">
              <a:solidFill>
                <a:schemeClr val="tx1"/>
              </a:solidFill>
            </a:rPr>
            <a:t>მიღებას</a:t>
          </a:r>
          <a:r>
            <a:rPr lang="en-US" b="0" dirty="0" smtClean="0">
              <a:solidFill>
                <a:schemeClr val="tx1"/>
              </a:solidFill>
            </a:rPr>
            <a:t>, </a:t>
          </a:r>
          <a:r>
            <a:rPr lang="en-US" b="0" dirty="0" err="1" smtClean="0">
              <a:solidFill>
                <a:schemeClr val="tx1"/>
              </a:solidFill>
            </a:rPr>
            <a:t>გასეირნებას</a:t>
          </a:r>
          <a:r>
            <a:rPr lang="en-US" b="0" dirty="0" smtClean="0">
              <a:solidFill>
                <a:schemeClr val="tx1"/>
              </a:solidFill>
            </a:rPr>
            <a:t>, </a:t>
          </a:r>
          <a:r>
            <a:rPr lang="en-US" b="0" dirty="0" err="1" smtClean="0">
              <a:solidFill>
                <a:schemeClr val="tx1"/>
              </a:solidFill>
            </a:rPr>
            <a:t>თამაშს</a:t>
          </a:r>
          <a:r>
            <a:rPr lang="en-US" b="0" dirty="0" smtClean="0">
              <a:solidFill>
                <a:schemeClr val="tx1"/>
              </a:solidFill>
            </a:rPr>
            <a:t> </a:t>
          </a:r>
          <a:r>
            <a:rPr lang="en-US" b="0" dirty="0" err="1" smtClean="0">
              <a:solidFill>
                <a:schemeClr val="tx1"/>
              </a:solidFill>
            </a:rPr>
            <a:t>და</a:t>
          </a:r>
          <a:r>
            <a:rPr lang="en-US" b="0" dirty="0" smtClean="0">
              <a:solidFill>
                <a:schemeClr val="tx1"/>
              </a:solidFill>
            </a:rPr>
            <a:t> </a:t>
          </a:r>
          <a:r>
            <a:rPr lang="en-US" b="0" dirty="0" err="1" smtClean="0">
              <a:solidFill>
                <a:schemeClr val="tx1"/>
              </a:solidFill>
            </a:rPr>
            <a:t>სხვ</a:t>
          </a:r>
          <a:r>
            <a:rPr lang="en-US" b="0" dirty="0" smtClean="0">
              <a:solidFill>
                <a:schemeClr val="tx1"/>
              </a:solidFill>
            </a:rPr>
            <a:t>.</a:t>
          </a:r>
          <a:endParaRPr lang="ka-GE" b="0" dirty="0" smtClean="0">
            <a:solidFill>
              <a:schemeClr val="tx1"/>
            </a:solidFill>
          </a:endParaRPr>
        </a:p>
        <a:p>
          <a:pPr marL="171450" indent="0" defTabSz="844550">
            <a:lnSpc>
              <a:spcPct val="90000"/>
            </a:lnSpc>
            <a:spcBef>
              <a:spcPct val="0"/>
            </a:spcBef>
            <a:spcAft>
              <a:spcPct val="15000"/>
            </a:spcAft>
            <a:buNone/>
          </a:pPr>
          <a:endParaRPr lang="ka-GE" b="1" dirty="0">
            <a:solidFill>
              <a:schemeClr val="tx1"/>
            </a:solidFill>
          </a:endParaRPr>
        </a:p>
      </dgm:t>
    </dgm:pt>
    <dgm:pt modelId="{8FE70ECB-9E09-4A0A-A964-5607E9964438}" type="parTrans" cxnId="{61F3443A-FEB7-4ED0-87A6-8865499CD107}">
      <dgm:prSet/>
      <dgm:spPr/>
      <dgm:t>
        <a:bodyPr/>
        <a:lstStyle/>
        <a:p>
          <a:endParaRPr lang="ka-GE"/>
        </a:p>
      </dgm:t>
    </dgm:pt>
    <dgm:pt modelId="{D90FDA56-3B6F-4EA5-8CCA-857FAAF981CD}" type="sibTrans" cxnId="{61F3443A-FEB7-4ED0-87A6-8865499CD107}">
      <dgm:prSet/>
      <dgm:spPr/>
      <dgm:t>
        <a:bodyPr/>
        <a:lstStyle/>
        <a:p>
          <a:endParaRPr lang="ka-GE"/>
        </a:p>
      </dgm:t>
    </dgm:pt>
    <dgm:pt modelId="{C14B1C06-0EC7-43BF-A979-35E5A9943096}" type="pres">
      <dgm:prSet presAssocID="{872D78CC-57DA-41CD-BA09-04DE34A72B9C}" presName="linearFlow" presStyleCnt="0">
        <dgm:presLayoutVars>
          <dgm:dir/>
          <dgm:animLvl val="lvl"/>
          <dgm:resizeHandles val="exact"/>
        </dgm:presLayoutVars>
      </dgm:prSet>
      <dgm:spPr/>
      <dgm:t>
        <a:bodyPr/>
        <a:lstStyle/>
        <a:p>
          <a:endParaRPr lang="ka-GE"/>
        </a:p>
      </dgm:t>
    </dgm:pt>
    <dgm:pt modelId="{17AB5B33-311B-4C14-A684-2F53563D5069}" type="pres">
      <dgm:prSet presAssocID="{6343F9DA-59D8-4410-B5E6-F5A225662CDF}" presName="composite" presStyleCnt="0"/>
      <dgm:spPr/>
    </dgm:pt>
    <dgm:pt modelId="{9D12F444-8911-4B57-A8A3-3D6FFD69195A}" type="pres">
      <dgm:prSet presAssocID="{6343F9DA-59D8-4410-B5E6-F5A225662CDF}" presName="parentText" presStyleLbl="alignNode1" presStyleIdx="0" presStyleCnt="3">
        <dgm:presLayoutVars>
          <dgm:chMax val="1"/>
          <dgm:bulletEnabled val="1"/>
        </dgm:presLayoutVars>
      </dgm:prSet>
      <dgm:spPr/>
      <dgm:t>
        <a:bodyPr/>
        <a:lstStyle/>
        <a:p>
          <a:endParaRPr lang="ka-GE"/>
        </a:p>
      </dgm:t>
    </dgm:pt>
    <dgm:pt modelId="{1C8CC1D7-95FA-4EEA-B515-987F38D4E387}" type="pres">
      <dgm:prSet presAssocID="{6343F9DA-59D8-4410-B5E6-F5A225662CDF}" presName="descendantText" presStyleLbl="alignAcc1" presStyleIdx="0" presStyleCnt="3">
        <dgm:presLayoutVars>
          <dgm:bulletEnabled val="1"/>
        </dgm:presLayoutVars>
      </dgm:prSet>
      <dgm:spPr/>
      <dgm:t>
        <a:bodyPr/>
        <a:lstStyle/>
        <a:p>
          <a:endParaRPr lang="ka-GE"/>
        </a:p>
      </dgm:t>
    </dgm:pt>
    <dgm:pt modelId="{218D41E6-E96A-45EF-833E-D9345480A2C9}" type="pres">
      <dgm:prSet presAssocID="{DC714DBC-8DFD-4FB8-81A5-7F54FAB8C78A}" presName="sp" presStyleCnt="0"/>
      <dgm:spPr/>
    </dgm:pt>
    <dgm:pt modelId="{1DA7BB84-6D6A-4181-920F-736A581665BB}" type="pres">
      <dgm:prSet presAssocID="{690B4651-BAEF-40A2-9FCC-9EA9A525C110}" presName="composite" presStyleCnt="0"/>
      <dgm:spPr/>
    </dgm:pt>
    <dgm:pt modelId="{2081E79A-4114-44B7-AEED-181A39F7807D}" type="pres">
      <dgm:prSet presAssocID="{690B4651-BAEF-40A2-9FCC-9EA9A525C110}" presName="parentText" presStyleLbl="alignNode1" presStyleIdx="1" presStyleCnt="3">
        <dgm:presLayoutVars>
          <dgm:chMax val="1"/>
          <dgm:bulletEnabled val="1"/>
        </dgm:presLayoutVars>
      </dgm:prSet>
      <dgm:spPr/>
      <dgm:t>
        <a:bodyPr/>
        <a:lstStyle/>
        <a:p>
          <a:endParaRPr lang="ka-GE"/>
        </a:p>
      </dgm:t>
    </dgm:pt>
    <dgm:pt modelId="{20BAE1D7-400B-4F12-A2D6-4FC0AEF8F5BC}" type="pres">
      <dgm:prSet presAssocID="{690B4651-BAEF-40A2-9FCC-9EA9A525C110}" presName="descendantText" presStyleLbl="alignAcc1" presStyleIdx="1" presStyleCnt="3">
        <dgm:presLayoutVars>
          <dgm:bulletEnabled val="1"/>
        </dgm:presLayoutVars>
      </dgm:prSet>
      <dgm:spPr/>
      <dgm:t>
        <a:bodyPr/>
        <a:lstStyle/>
        <a:p>
          <a:endParaRPr lang="ka-GE"/>
        </a:p>
      </dgm:t>
    </dgm:pt>
    <dgm:pt modelId="{168D0F37-CDD1-477D-BAE5-D35DFDEBB3FE}" type="pres">
      <dgm:prSet presAssocID="{FBE7DA4E-3548-4DD6-B672-B14813C25C4F}" presName="sp" presStyleCnt="0"/>
      <dgm:spPr/>
    </dgm:pt>
    <dgm:pt modelId="{2EB0F9C8-5C05-44EA-AA89-3DB0AE269EF6}" type="pres">
      <dgm:prSet presAssocID="{FEA98C25-A41F-44EC-82CE-32BC84D7C148}" presName="composite" presStyleCnt="0"/>
      <dgm:spPr/>
    </dgm:pt>
    <dgm:pt modelId="{9D3AE8B9-B087-47FC-9FB4-E0FE65BE4CD9}" type="pres">
      <dgm:prSet presAssocID="{FEA98C25-A41F-44EC-82CE-32BC84D7C148}" presName="parentText" presStyleLbl="alignNode1" presStyleIdx="2" presStyleCnt="3">
        <dgm:presLayoutVars>
          <dgm:chMax val="1"/>
          <dgm:bulletEnabled val="1"/>
        </dgm:presLayoutVars>
      </dgm:prSet>
      <dgm:spPr/>
      <dgm:t>
        <a:bodyPr/>
        <a:lstStyle/>
        <a:p>
          <a:endParaRPr lang="ka-GE"/>
        </a:p>
      </dgm:t>
    </dgm:pt>
    <dgm:pt modelId="{23F07DE9-E7CE-4F26-8D8C-1FFF4D066FFA}" type="pres">
      <dgm:prSet presAssocID="{FEA98C25-A41F-44EC-82CE-32BC84D7C148}" presName="descendantText" presStyleLbl="alignAcc1" presStyleIdx="2" presStyleCnt="3">
        <dgm:presLayoutVars>
          <dgm:bulletEnabled val="1"/>
        </dgm:presLayoutVars>
      </dgm:prSet>
      <dgm:spPr/>
      <dgm:t>
        <a:bodyPr/>
        <a:lstStyle/>
        <a:p>
          <a:endParaRPr lang="ka-GE"/>
        </a:p>
      </dgm:t>
    </dgm:pt>
  </dgm:ptLst>
  <dgm:cxnLst>
    <dgm:cxn modelId="{FEFA4D2A-B686-426E-AABC-0381A31F6E12}" srcId="{872D78CC-57DA-41CD-BA09-04DE34A72B9C}" destId="{FEA98C25-A41F-44EC-82CE-32BC84D7C148}" srcOrd="2" destOrd="0" parTransId="{6A8CB05B-9767-4095-AC83-D6689F6CF8BD}" sibTransId="{605F5B50-6B75-4A88-9A26-66451C6EF3B5}"/>
    <dgm:cxn modelId="{25750715-1B54-46F0-A8C7-8A6AED9E63E1}" type="presOf" srcId="{690B4651-BAEF-40A2-9FCC-9EA9A525C110}" destId="{2081E79A-4114-44B7-AEED-181A39F7807D}" srcOrd="0" destOrd="0" presId="urn:microsoft.com/office/officeart/2005/8/layout/chevron2"/>
    <dgm:cxn modelId="{36818AE3-6114-4833-838C-E022E8F0E1D8}" type="presOf" srcId="{872D78CC-57DA-41CD-BA09-04DE34A72B9C}" destId="{C14B1C06-0EC7-43BF-A979-35E5A9943096}" srcOrd="0" destOrd="0" presId="urn:microsoft.com/office/officeart/2005/8/layout/chevron2"/>
    <dgm:cxn modelId="{D7CE9A2D-11F1-4509-9C94-970FA88F2697}" srcId="{872D78CC-57DA-41CD-BA09-04DE34A72B9C}" destId="{690B4651-BAEF-40A2-9FCC-9EA9A525C110}" srcOrd="1" destOrd="0" parTransId="{9CF228FC-EB4C-4FE1-9A96-5E46BF95808E}" sibTransId="{FBE7DA4E-3548-4DD6-B672-B14813C25C4F}"/>
    <dgm:cxn modelId="{A45D02B7-2864-44EC-8123-C31FE705DB71}" type="presOf" srcId="{07C03C3D-43CC-4F94-B433-187FD47BE8CC}" destId="{1C8CC1D7-95FA-4EEA-B515-987F38D4E387}" srcOrd="0" destOrd="0" presId="urn:microsoft.com/office/officeart/2005/8/layout/chevron2"/>
    <dgm:cxn modelId="{E4FFC3A4-2C85-4ADC-A856-26D54CFF3570}" type="presOf" srcId="{3D85BE72-661F-4ABB-99E4-C4A08B29FF72}" destId="{20BAE1D7-400B-4F12-A2D6-4FC0AEF8F5BC}" srcOrd="0" destOrd="0" presId="urn:microsoft.com/office/officeart/2005/8/layout/chevron2"/>
    <dgm:cxn modelId="{DF438436-EB16-4D10-BFFE-97B95675C823}" type="presOf" srcId="{FEA98C25-A41F-44EC-82CE-32BC84D7C148}" destId="{9D3AE8B9-B087-47FC-9FB4-E0FE65BE4CD9}" srcOrd="0" destOrd="0" presId="urn:microsoft.com/office/officeart/2005/8/layout/chevron2"/>
    <dgm:cxn modelId="{61F3443A-FEB7-4ED0-87A6-8865499CD107}" srcId="{FEA98C25-A41F-44EC-82CE-32BC84D7C148}" destId="{81E8E2F6-B428-406E-A2A5-28A443D878B4}" srcOrd="0" destOrd="0" parTransId="{8FE70ECB-9E09-4A0A-A964-5607E9964438}" sibTransId="{D90FDA56-3B6F-4EA5-8CCA-857FAAF981CD}"/>
    <dgm:cxn modelId="{74EB8AF5-3186-46DE-95CC-06CA8A4617DB}" srcId="{872D78CC-57DA-41CD-BA09-04DE34A72B9C}" destId="{6343F9DA-59D8-4410-B5E6-F5A225662CDF}" srcOrd="0" destOrd="0" parTransId="{3783F62C-8BB0-48DA-AEDC-B0F76ED83117}" sibTransId="{DC714DBC-8DFD-4FB8-81A5-7F54FAB8C78A}"/>
    <dgm:cxn modelId="{B99B21A8-E1C4-43D8-B543-0EE703F2B368}" srcId="{6343F9DA-59D8-4410-B5E6-F5A225662CDF}" destId="{07C03C3D-43CC-4F94-B433-187FD47BE8CC}" srcOrd="0" destOrd="0" parTransId="{2E87DC56-876C-435D-892A-D1A869A87C9C}" sibTransId="{E0BD7E0F-C2AF-4F25-AA68-87C7D343E32D}"/>
    <dgm:cxn modelId="{AE5BBD74-3065-478B-8F2F-B38611002E8F}" srcId="{690B4651-BAEF-40A2-9FCC-9EA9A525C110}" destId="{3D85BE72-661F-4ABB-99E4-C4A08B29FF72}" srcOrd="0" destOrd="0" parTransId="{5204AAFC-04C3-4142-A620-550E2986E871}" sibTransId="{9883EBD1-1405-4C94-A7F5-AB386179A37C}"/>
    <dgm:cxn modelId="{FE56FB97-0BA9-41C1-A7C1-FD82C6A7D85C}" type="presOf" srcId="{6343F9DA-59D8-4410-B5E6-F5A225662CDF}" destId="{9D12F444-8911-4B57-A8A3-3D6FFD69195A}" srcOrd="0" destOrd="0" presId="urn:microsoft.com/office/officeart/2005/8/layout/chevron2"/>
    <dgm:cxn modelId="{5CBB7F0A-D80E-47C4-A08B-149EEE0C72A5}" type="presOf" srcId="{81E8E2F6-B428-406E-A2A5-28A443D878B4}" destId="{23F07DE9-E7CE-4F26-8D8C-1FFF4D066FFA}" srcOrd="0" destOrd="0" presId="urn:microsoft.com/office/officeart/2005/8/layout/chevron2"/>
    <dgm:cxn modelId="{732638DB-2136-4E2D-87FE-2D5255804B00}" type="presParOf" srcId="{C14B1C06-0EC7-43BF-A979-35E5A9943096}" destId="{17AB5B33-311B-4C14-A684-2F53563D5069}" srcOrd="0" destOrd="0" presId="urn:microsoft.com/office/officeart/2005/8/layout/chevron2"/>
    <dgm:cxn modelId="{552D8B91-49B6-4BD9-AB1E-E7791734183A}" type="presParOf" srcId="{17AB5B33-311B-4C14-A684-2F53563D5069}" destId="{9D12F444-8911-4B57-A8A3-3D6FFD69195A}" srcOrd="0" destOrd="0" presId="urn:microsoft.com/office/officeart/2005/8/layout/chevron2"/>
    <dgm:cxn modelId="{64707216-06AB-44CF-847D-DF3014EB0084}" type="presParOf" srcId="{17AB5B33-311B-4C14-A684-2F53563D5069}" destId="{1C8CC1D7-95FA-4EEA-B515-987F38D4E387}" srcOrd="1" destOrd="0" presId="urn:microsoft.com/office/officeart/2005/8/layout/chevron2"/>
    <dgm:cxn modelId="{322A04A4-DE7F-4F47-BA27-9256A38664E0}" type="presParOf" srcId="{C14B1C06-0EC7-43BF-A979-35E5A9943096}" destId="{218D41E6-E96A-45EF-833E-D9345480A2C9}" srcOrd="1" destOrd="0" presId="urn:microsoft.com/office/officeart/2005/8/layout/chevron2"/>
    <dgm:cxn modelId="{291978F8-D267-45A6-A8B0-AA8D64896A0C}" type="presParOf" srcId="{C14B1C06-0EC7-43BF-A979-35E5A9943096}" destId="{1DA7BB84-6D6A-4181-920F-736A581665BB}" srcOrd="2" destOrd="0" presId="urn:microsoft.com/office/officeart/2005/8/layout/chevron2"/>
    <dgm:cxn modelId="{802C7FC6-174F-459F-B5C5-A11B065DDB81}" type="presParOf" srcId="{1DA7BB84-6D6A-4181-920F-736A581665BB}" destId="{2081E79A-4114-44B7-AEED-181A39F7807D}" srcOrd="0" destOrd="0" presId="urn:microsoft.com/office/officeart/2005/8/layout/chevron2"/>
    <dgm:cxn modelId="{7C100466-CE4C-4F99-9A7E-C867A092E4A3}" type="presParOf" srcId="{1DA7BB84-6D6A-4181-920F-736A581665BB}" destId="{20BAE1D7-400B-4F12-A2D6-4FC0AEF8F5BC}" srcOrd="1" destOrd="0" presId="urn:microsoft.com/office/officeart/2005/8/layout/chevron2"/>
    <dgm:cxn modelId="{A26D77B4-D9FD-4BCE-AF3B-7EA68FF3CA50}" type="presParOf" srcId="{C14B1C06-0EC7-43BF-A979-35E5A9943096}" destId="{168D0F37-CDD1-477D-BAE5-D35DFDEBB3FE}" srcOrd="3" destOrd="0" presId="urn:microsoft.com/office/officeart/2005/8/layout/chevron2"/>
    <dgm:cxn modelId="{0BB1D905-EE46-4174-88D3-684ED7FD8FCE}" type="presParOf" srcId="{C14B1C06-0EC7-43BF-A979-35E5A9943096}" destId="{2EB0F9C8-5C05-44EA-AA89-3DB0AE269EF6}" srcOrd="4" destOrd="0" presId="urn:microsoft.com/office/officeart/2005/8/layout/chevron2"/>
    <dgm:cxn modelId="{E8F639BC-A4A8-42FB-ACC0-5E6100A11260}" type="presParOf" srcId="{2EB0F9C8-5C05-44EA-AA89-3DB0AE269EF6}" destId="{9D3AE8B9-B087-47FC-9FB4-E0FE65BE4CD9}" srcOrd="0" destOrd="0" presId="urn:microsoft.com/office/officeart/2005/8/layout/chevron2"/>
    <dgm:cxn modelId="{685ACAB3-B382-43FF-9732-6C0281B541E6}" type="presParOf" srcId="{2EB0F9C8-5C05-44EA-AA89-3DB0AE269EF6}" destId="{23F07DE9-E7CE-4F26-8D8C-1FFF4D066FFA}" srcOrd="1" destOrd="0" presId="urn:microsoft.com/office/officeart/2005/8/layout/chevr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DDFDE09E-EAD1-4DC6-935D-668463D2E6E6}" type="doc">
      <dgm:prSet loTypeId="urn:microsoft.com/office/officeart/2005/8/layout/arrow6" loCatId="relationship" qsTypeId="urn:microsoft.com/office/officeart/2005/8/quickstyle/simple1" qsCatId="simple" csTypeId="urn:microsoft.com/office/officeart/2005/8/colors/accent3_1" csCatId="accent3"/>
      <dgm:spPr/>
      <dgm:t>
        <a:bodyPr/>
        <a:lstStyle/>
        <a:p>
          <a:endParaRPr lang="ka-GE"/>
        </a:p>
      </dgm:t>
    </dgm:pt>
    <dgm:pt modelId="{180120EA-F00E-4CD3-9269-6C7E6FE0F83F}">
      <dgm:prSet/>
      <dgm:spPr/>
      <dgm:t>
        <a:bodyPr/>
        <a:lstStyle/>
        <a:p>
          <a:pPr rtl="0"/>
          <a:r>
            <a:rPr lang="en-US" dirty="0" err="1" smtClean="0"/>
            <a:t>მასწავლებელი</a:t>
          </a:r>
          <a:r>
            <a:rPr lang="en-US" dirty="0" smtClean="0"/>
            <a:t> </a:t>
          </a:r>
          <a:r>
            <a:rPr lang="en-US" dirty="0" err="1" smtClean="0"/>
            <a:t>უნდა</a:t>
          </a:r>
          <a:r>
            <a:rPr lang="en-US" dirty="0" smtClean="0"/>
            <a:t> </a:t>
          </a:r>
          <a:r>
            <a:rPr lang="en-US" dirty="0" err="1" smtClean="0"/>
            <a:t>ეხმარებოდეს</a:t>
          </a:r>
          <a:r>
            <a:rPr lang="en-US" dirty="0" smtClean="0"/>
            <a:t> </a:t>
          </a:r>
          <a:r>
            <a:rPr lang="en-US" dirty="0" err="1" smtClean="0"/>
            <a:t>მაღალი</a:t>
          </a:r>
          <a:r>
            <a:rPr lang="en-US" dirty="0" smtClean="0"/>
            <a:t> </a:t>
          </a:r>
          <a:r>
            <a:rPr lang="en-US" dirty="0" err="1" smtClean="0"/>
            <a:t>შფოთვის</a:t>
          </a:r>
          <a:r>
            <a:rPr lang="en-US" dirty="0" smtClean="0"/>
            <a:t> </a:t>
          </a:r>
          <a:r>
            <a:rPr lang="en-US" dirty="0" err="1" smtClean="0"/>
            <a:t>მოსწავ­ლეებს</a:t>
          </a:r>
          <a:r>
            <a:rPr lang="en-US" dirty="0" smtClean="0"/>
            <a:t> </a:t>
          </a:r>
          <a:r>
            <a:rPr lang="en-US" dirty="0" err="1" smtClean="0"/>
            <a:t>რეა­ლისტური</a:t>
          </a:r>
          <a:r>
            <a:rPr lang="en-US" dirty="0" smtClean="0"/>
            <a:t> </a:t>
          </a:r>
          <a:r>
            <a:rPr lang="en-US" dirty="0" err="1" smtClean="0"/>
            <a:t>მიზნების</a:t>
          </a:r>
          <a:r>
            <a:rPr lang="en-US" dirty="0" smtClean="0"/>
            <a:t> </a:t>
          </a:r>
          <a:r>
            <a:rPr lang="en-US" dirty="0" err="1" smtClean="0"/>
            <a:t>დასახვაში</a:t>
          </a:r>
          <a:r>
            <a:rPr lang="en-US" dirty="0" smtClean="0"/>
            <a:t>, </a:t>
          </a:r>
          <a:r>
            <a:rPr lang="en-US" dirty="0" err="1" smtClean="0"/>
            <a:t>რადგანაც</a:t>
          </a:r>
          <a:r>
            <a:rPr lang="en-US" dirty="0" smtClean="0"/>
            <a:t> </a:t>
          </a:r>
          <a:r>
            <a:rPr lang="en-US" dirty="0" err="1" smtClean="0"/>
            <a:t>ასეთ</a:t>
          </a:r>
          <a:r>
            <a:rPr lang="en-US" dirty="0" smtClean="0"/>
            <a:t> </a:t>
          </a:r>
          <a:r>
            <a:rPr lang="en-US" dirty="0" err="1" smtClean="0"/>
            <a:t>ბავშვებს</a:t>
          </a:r>
          <a:r>
            <a:rPr lang="en-US" dirty="0" smtClean="0"/>
            <a:t> </a:t>
          </a:r>
          <a:r>
            <a:rPr lang="en-US" dirty="0" err="1" smtClean="0"/>
            <a:t>ხშირად</a:t>
          </a:r>
          <a:r>
            <a:rPr lang="en-US" dirty="0" smtClean="0"/>
            <a:t> </a:t>
          </a:r>
          <a:r>
            <a:rPr lang="en-US" dirty="0" err="1" smtClean="0"/>
            <a:t>აქვთ</a:t>
          </a:r>
          <a:r>
            <a:rPr lang="en-US" dirty="0" smtClean="0"/>
            <a:t> </a:t>
          </a:r>
          <a:r>
            <a:rPr lang="en-US" dirty="0" err="1" smtClean="0"/>
            <a:t>გადაწყვეტილების</a:t>
          </a:r>
          <a:r>
            <a:rPr lang="en-US" dirty="0" smtClean="0"/>
            <a:t> </a:t>
          </a:r>
          <a:r>
            <a:rPr lang="en-US" dirty="0" err="1" smtClean="0"/>
            <a:t>მიღებასთან</a:t>
          </a:r>
          <a:r>
            <a:rPr lang="en-US" dirty="0" smtClean="0"/>
            <a:t> </a:t>
          </a:r>
          <a:r>
            <a:rPr lang="en-US" dirty="0" err="1" smtClean="0"/>
            <a:t>დაკავშირებული</a:t>
          </a:r>
          <a:r>
            <a:rPr lang="en-US" dirty="0" smtClean="0"/>
            <a:t> </a:t>
          </a:r>
          <a:r>
            <a:rPr lang="en-US" dirty="0" err="1" smtClean="0"/>
            <a:t>სიძნელეები</a:t>
          </a:r>
          <a:r>
            <a:rPr lang="ka-GE" dirty="0" smtClean="0"/>
            <a:t>;</a:t>
          </a:r>
          <a:endParaRPr lang="ka-GE" dirty="0"/>
        </a:p>
      </dgm:t>
    </dgm:pt>
    <dgm:pt modelId="{88333790-816A-4A10-877F-88B3673F8E11}" type="parTrans" cxnId="{8ABDC070-02BD-4C72-9D7C-A7D173F9A97A}">
      <dgm:prSet/>
      <dgm:spPr/>
      <dgm:t>
        <a:bodyPr/>
        <a:lstStyle/>
        <a:p>
          <a:endParaRPr lang="ka-GE"/>
        </a:p>
      </dgm:t>
    </dgm:pt>
    <dgm:pt modelId="{AF1DAB7E-00EF-45DF-8E6E-A7D0E1304ED5}" type="sibTrans" cxnId="{8ABDC070-02BD-4C72-9D7C-A7D173F9A97A}">
      <dgm:prSet/>
      <dgm:spPr/>
      <dgm:t>
        <a:bodyPr/>
        <a:lstStyle/>
        <a:p>
          <a:endParaRPr lang="ka-GE"/>
        </a:p>
      </dgm:t>
    </dgm:pt>
    <dgm:pt modelId="{CEACD642-6F76-4F6E-92D7-69EE45BD68C9}">
      <dgm:prSet/>
      <dgm:spPr/>
      <dgm:t>
        <a:bodyPr/>
        <a:lstStyle/>
        <a:p>
          <a:pPr rtl="0"/>
          <a:r>
            <a:rPr lang="en-US" smtClean="0"/>
            <a:t>მათ აქვთ ტენდენცია, აირჩიონ ან უკიდურესად ძნელი, ან უკიდურესად ადვილი დავალებები. </a:t>
          </a:r>
          <a:endParaRPr lang="ka-GE"/>
        </a:p>
      </dgm:t>
    </dgm:pt>
    <dgm:pt modelId="{EC91112D-CB19-4392-B57E-EC43811BE398}" type="parTrans" cxnId="{17002B3F-012C-4EF6-A35C-304C9689FBBE}">
      <dgm:prSet/>
      <dgm:spPr/>
      <dgm:t>
        <a:bodyPr/>
        <a:lstStyle/>
        <a:p>
          <a:endParaRPr lang="ka-GE"/>
        </a:p>
      </dgm:t>
    </dgm:pt>
    <dgm:pt modelId="{F112B423-8A1C-4BC7-A46F-0923C76264B0}" type="sibTrans" cxnId="{17002B3F-012C-4EF6-A35C-304C9689FBBE}">
      <dgm:prSet/>
      <dgm:spPr/>
      <dgm:t>
        <a:bodyPr/>
        <a:lstStyle/>
        <a:p>
          <a:endParaRPr lang="ka-GE"/>
        </a:p>
      </dgm:t>
    </dgm:pt>
    <dgm:pt modelId="{514854D6-5DEB-46E9-8FD6-FFB4E09F73EF}" type="pres">
      <dgm:prSet presAssocID="{DDFDE09E-EAD1-4DC6-935D-668463D2E6E6}" presName="compositeShape" presStyleCnt="0">
        <dgm:presLayoutVars>
          <dgm:chMax val="2"/>
          <dgm:dir/>
          <dgm:resizeHandles val="exact"/>
        </dgm:presLayoutVars>
      </dgm:prSet>
      <dgm:spPr/>
      <dgm:t>
        <a:bodyPr/>
        <a:lstStyle/>
        <a:p>
          <a:endParaRPr lang="ka-GE"/>
        </a:p>
      </dgm:t>
    </dgm:pt>
    <dgm:pt modelId="{FBAEF0E9-FA81-4C13-9F65-CD026DFDA42C}" type="pres">
      <dgm:prSet presAssocID="{DDFDE09E-EAD1-4DC6-935D-668463D2E6E6}" presName="ribbon" presStyleLbl="node1" presStyleIdx="0" presStyleCnt="1"/>
      <dgm:spPr/>
    </dgm:pt>
    <dgm:pt modelId="{5656093E-7EB3-42B3-BFD2-91907CD3195A}" type="pres">
      <dgm:prSet presAssocID="{DDFDE09E-EAD1-4DC6-935D-668463D2E6E6}" presName="leftArrowText" presStyleLbl="node1" presStyleIdx="0" presStyleCnt="1">
        <dgm:presLayoutVars>
          <dgm:chMax val="0"/>
          <dgm:bulletEnabled val="1"/>
        </dgm:presLayoutVars>
      </dgm:prSet>
      <dgm:spPr/>
      <dgm:t>
        <a:bodyPr/>
        <a:lstStyle/>
        <a:p>
          <a:endParaRPr lang="ka-GE"/>
        </a:p>
      </dgm:t>
    </dgm:pt>
    <dgm:pt modelId="{7F09FFC2-279C-4F15-88D2-96BB0234534B}" type="pres">
      <dgm:prSet presAssocID="{DDFDE09E-EAD1-4DC6-935D-668463D2E6E6}" presName="rightArrowText" presStyleLbl="node1" presStyleIdx="0" presStyleCnt="1">
        <dgm:presLayoutVars>
          <dgm:chMax val="0"/>
          <dgm:bulletEnabled val="1"/>
        </dgm:presLayoutVars>
      </dgm:prSet>
      <dgm:spPr/>
      <dgm:t>
        <a:bodyPr/>
        <a:lstStyle/>
        <a:p>
          <a:endParaRPr lang="ka-GE"/>
        </a:p>
      </dgm:t>
    </dgm:pt>
  </dgm:ptLst>
  <dgm:cxnLst>
    <dgm:cxn modelId="{71FEBA18-D3CD-4C43-8995-C1443897B6FB}" type="presOf" srcId="{180120EA-F00E-4CD3-9269-6C7E6FE0F83F}" destId="{5656093E-7EB3-42B3-BFD2-91907CD3195A}" srcOrd="0" destOrd="0" presId="urn:microsoft.com/office/officeart/2005/8/layout/arrow6"/>
    <dgm:cxn modelId="{8ABDC070-02BD-4C72-9D7C-A7D173F9A97A}" srcId="{DDFDE09E-EAD1-4DC6-935D-668463D2E6E6}" destId="{180120EA-F00E-4CD3-9269-6C7E6FE0F83F}" srcOrd="0" destOrd="0" parTransId="{88333790-816A-4A10-877F-88B3673F8E11}" sibTransId="{AF1DAB7E-00EF-45DF-8E6E-A7D0E1304ED5}"/>
    <dgm:cxn modelId="{9E7224D7-421A-48DB-8228-8210BE2BFD1A}" type="presOf" srcId="{CEACD642-6F76-4F6E-92D7-69EE45BD68C9}" destId="{7F09FFC2-279C-4F15-88D2-96BB0234534B}" srcOrd="0" destOrd="0" presId="urn:microsoft.com/office/officeart/2005/8/layout/arrow6"/>
    <dgm:cxn modelId="{F7DDE4E5-ACA4-4A10-A9B6-F6B05D54B436}" type="presOf" srcId="{DDFDE09E-EAD1-4DC6-935D-668463D2E6E6}" destId="{514854D6-5DEB-46E9-8FD6-FFB4E09F73EF}" srcOrd="0" destOrd="0" presId="urn:microsoft.com/office/officeart/2005/8/layout/arrow6"/>
    <dgm:cxn modelId="{17002B3F-012C-4EF6-A35C-304C9689FBBE}" srcId="{DDFDE09E-EAD1-4DC6-935D-668463D2E6E6}" destId="{CEACD642-6F76-4F6E-92D7-69EE45BD68C9}" srcOrd="1" destOrd="0" parTransId="{EC91112D-CB19-4392-B57E-EC43811BE398}" sibTransId="{F112B423-8A1C-4BC7-A46F-0923C76264B0}"/>
    <dgm:cxn modelId="{9E6ED5A5-7202-4D60-B3F8-FA07053D8EE2}" type="presParOf" srcId="{514854D6-5DEB-46E9-8FD6-FFB4E09F73EF}" destId="{FBAEF0E9-FA81-4C13-9F65-CD026DFDA42C}" srcOrd="0" destOrd="0" presId="urn:microsoft.com/office/officeart/2005/8/layout/arrow6"/>
    <dgm:cxn modelId="{F49C1DCF-7A9C-4C78-9F6F-F00A908E5D78}" type="presParOf" srcId="{514854D6-5DEB-46E9-8FD6-FFB4E09F73EF}" destId="{5656093E-7EB3-42B3-BFD2-91907CD3195A}" srcOrd="1" destOrd="0" presId="urn:microsoft.com/office/officeart/2005/8/layout/arrow6"/>
    <dgm:cxn modelId="{7EA496DC-7DD7-4BB0-93F9-6F23D383EE54}" type="presParOf" srcId="{514854D6-5DEB-46E9-8FD6-FFB4E09F73EF}" destId="{7F09FFC2-279C-4F15-88D2-96BB0234534B}"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E979038D-5C5E-4129-93B8-19ABD5AF5705}" type="doc">
      <dgm:prSet loTypeId="urn:microsoft.com/office/officeart/2009/3/layout/IncreasingArrowsProcess" loCatId="process" qsTypeId="urn:microsoft.com/office/officeart/2005/8/quickstyle/simple1" qsCatId="simple" csTypeId="urn:microsoft.com/office/officeart/2005/8/colors/accent3_5" csCatId="accent3" phldr="1"/>
      <dgm:spPr/>
      <dgm:t>
        <a:bodyPr/>
        <a:lstStyle/>
        <a:p>
          <a:endParaRPr lang="ka-GE"/>
        </a:p>
      </dgm:t>
    </dgm:pt>
    <dgm:pt modelId="{E39794DC-2EDF-4C54-9060-E8D2C1D25956}">
      <dgm:prSet phldrT="[ტექსტი]"/>
      <dgm:spPr/>
      <dgm:t>
        <a:bodyPr/>
        <a:lstStyle/>
        <a:p>
          <a:r>
            <a:rPr lang="ka-GE" dirty="0" smtClean="0"/>
            <a:t>1.</a:t>
          </a:r>
          <a:endParaRPr lang="ka-GE" dirty="0"/>
        </a:p>
      </dgm:t>
    </dgm:pt>
    <dgm:pt modelId="{DDBBDEF3-AA0E-40AB-BF88-1AC407F4E4BA}" type="parTrans" cxnId="{91295062-2260-480A-8F55-D11AEA752C66}">
      <dgm:prSet/>
      <dgm:spPr/>
      <dgm:t>
        <a:bodyPr/>
        <a:lstStyle/>
        <a:p>
          <a:endParaRPr lang="ka-GE"/>
        </a:p>
      </dgm:t>
    </dgm:pt>
    <dgm:pt modelId="{66E77A24-19A6-4E15-BE42-B4D3D452EBE8}" type="sibTrans" cxnId="{91295062-2260-480A-8F55-D11AEA752C66}">
      <dgm:prSet/>
      <dgm:spPr/>
      <dgm:t>
        <a:bodyPr/>
        <a:lstStyle/>
        <a:p>
          <a:endParaRPr lang="ka-GE"/>
        </a:p>
      </dgm:t>
    </dgm:pt>
    <dgm:pt modelId="{B2641196-B082-4C6A-8EA1-91237C5E0DA1}">
      <dgm:prSet phldrT="[ტექსტი]"/>
      <dgm:spPr/>
      <dgm:t>
        <a:bodyPr/>
        <a:lstStyle/>
        <a:p>
          <a:r>
            <a:rPr lang="ka-GE" dirty="0" smtClean="0"/>
            <a:t>2.</a:t>
          </a:r>
          <a:endParaRPr lang="ka-GE" dirty="0"/>
        </a:p>
      </dgm:t>
    </dgm:pt>
    <dgm:pt modelId="{D9F0583E-7DCD-407E-A01D-260F3F3EE232}" type="parTrans" cxnId="{DF3FA516-15AA-4DA0-9A56-78CBEB6342A1}">
      <dgm:prSet/>
      <dgm:spPr/>
      <dgm:t>
        <a:bodyPr/>
        <a:lstStyle/>
        <a:p>
          <a:endParaRPr lang="ka-GE"/>
        </a:p>
      </dgm:t>
    </dgm:pt>
    <dgm:pt modelId="{4C822DA1-53E8-488B-B3F5-6BF0A4DC6765}" type="sibTrans" cxnId="{DF3FA516-15AA-4DA0-9A56-78CBEB6342A1}">
      <dgm:prSet/>
      <dgm:spPr/>
      <dgm:t>
        <a:bodyPr/>
        <a:lstStyle/>
        <a:p>
          <a:endParaRPr lang="ka-GE"/>
        </a:p>
      </dgm:t>
    </dgm:pt>
    <dgm:pt modelId="{F7A8B3A4-8692-433A-9F6C-B3C1EB57F6F2}">
      <dgm:prSet phldrT="[ტექსტი]"/>
      <dgm:spPr/>
      <dgm:t>
        <a:bodyPr/>
        <a:lstStyle/>
        <a:p>
          <a:r>
            <a:rPr lang="en-US" dirty="0" err="1" smtClean="0"/>
            <a:t>ასეთ</a:t>
          </a:r>
          <a:r>
            <a:rPr lang="en-US" dirty="0" smtClean="0"/>
            <a:t> </a:t>
          </a:r>
          <a:r>
            <a:rPr lang="en-US" dirty="0" err="1" smtClean="0"/>
            <a:t>ბავშვებს</a:t>
          </a:r>
          <a:r>
            <a:rPr lang="en-US" dirty="0" smtClean="0"/>
            <a:t> </a:t>
          </a:r>
          <a:r>
            <a:rPr lang="en-US" dirty="0" err="1" smtClean="0"/>
            <a:t>სჭირდებათ</a:t>
          </a:r>
          <a:r>
            <a:rPr lang="en-US" dirty="0" smtClean="0"/>
            <a:t> </a:t>
          </a:r>
          <a:r>
            <a:rPr lang="en-US" dirty="0" err="1" smtClean="0"/>
            <a:t>სატესტო</a:t>
          </a:r>
          <a:r>
            <a:rPr lang="en-US" dirty="0" smtClean="0"/>
            <a:t> </a:t>
          </a:r>
          <a:r>
            <a:rPr lang="en-US" dirty="0" err="1" smtClean="0"/>
            <a:t>ინსტრუქციის</a:t>
          </a:r>
          <a:r>
            <a:rPr lang="en-US" dirty="0" smtClean="0"/>
            <a:t> </a:t>
          </a:r>
          <a:r>
            <a:rPr lang="en-US" dirty="0" err="1" smtClean="0"/>
            <a:t>გამე­ორება</a:t>
          </a:r>
          <a:r>
            <a:rPr lang="en-US" dirty="0" smtClean="0"/>
            <a:t> </a:t>
          </a:r>
          <a:r>
            <a:rPr lang="en-US" dirty="0" err="1" smtClean="0"/>
            <a:t>და</a:t>
          </a:r>
          <a:r>
            <a:rPr lang="en-US" dirty="0" smtClean="0"/>
            <a:t> </a:t>
          </a:r>
          <a:r>
            <a:rPr lang="en-US" dirty="0" err="1" smtClean="0"/>
            <a:t>ბოლომდე</a:t>
          </a:r>
          <a:r>
            <a:rPr lang="en-US" dirty="0" smtClean="0"/>
            <a:t> </a:t>
          </a:r>
          <a:r>
            <a:rPr lang="en-US" dirty="0" err="1" smtClean="0"/>
            <a:t>გარკვევა</a:t>
          </a:r>
          <a:r>
            <a:rPr lang="ka-GE" dirty="0" smtClean="0"/>
            <a:t>;</a:t>
          </a:r>
          <a:endParaRPr lang="ka-GE" dirty="0"/>
        </a:p>
      </dgm:t>
    </dgm:pt>
    <dgm:pt modelId="{47DD2920-DE3D-4D89-8137-D937E94CBA2C}" type="parTrans" cxnId="{B82D18E6-5099-4523-AC65-1093D15E149F}">
      <dgm:prSet/>
      <dgm:spPr/>
      <dgm:t>
        <a:bodyPr/>
        <a:lstStyle/>
        <a:p>
          <a:endParaRPr lang="ka-GE"/>
        </a:p>
      </dgm:t>
    </dgm:pt>
    <dgm:pt modelId="{FD80C683-B166-494E-9D3D-47A984417415}" type="sibTrans" cxnId="{B82D18E6-5099-4523-AC65-1093D15E149F}">
      <dgm:prSet/>
      <dgm:spPr/>
      <dgm:t>
        <a:bodyPr/>
        <a:lstStyle/>
        <a:p>
          <a:endParaRPr lang="ka-GE"/>
        </a:p>
      </dgm:t>
    </dgm:pt>
    <dgm:pt modelId="{E27016F5-C9E7-4313-B52B-E3528CDB144E}">
      <dgm:prSet phldrT="[ტექსტი]"/>
      <dgm:spPr/>
      <dgm:t>
        <a:bodyPr/>
        <a:lstStyle/>
        <a:p>
          <a:r>
            <a:rPr lang="ka-GE" dirty="0" smtClean="0"/>
            <a:t>3.</a:t>
          </a:r>
          <a:endParaRPr lang="ka-GE" dirty="0"/>
        </a:p>
      </dgm:t>
    </dgm:pt>
    <dgm:pt modelId="{DDD2BBA8-44CF-4B3D-B4EB-F56557560C9A}" type="parTrans" cxnId="{B9073D39-BE96-46E1-9270-2069488CB338}">
      <dgm:prSet/>
      <dgm:spPr/>
      <dgm:t>
        <a:bodyPr/>
        <a:lstStyle/>
        <a:p>
          <a:endParaRPr lang="ka-GE"/>
        </a:p>
      </dgm:t>
    </dgm:pt>
    <dgm:pt modelId="{83EFFBD1-6922-4859-B8DC-6E1ACBF67B91}" type="sibTrans" cxnId="{B9073D39-BE96-46E1-9270-2069488CB338}">
      <dgm:prSet/>
      <dgm:spPr/>
      <dgm:t>
        <a:bodyPr/>
        <a:lstStyle/>
        <a:p>
          <a:endParaRPr lang="ka-GE"/>
        </a:p>
      </dgm:t>
    </dgm:pt>
    <dgm:pt modelId="{4D807596-8803-40EA-9FF8-902C68DD7481}">
      <dgm:prSet phldrT="[ტექსტი]"/>
      <dgm:spPr/>
      <dgm:t>
        <a:bodyPr/>
        <a:lstStyle/>
        <a:p>
          <a:r>
            <a:rPr lang="en-US" dirty="0" err="1" smtClean="0"/>
            <a:t>პირველ</a:t>
          </a:r>
          <a:r>
            <a:rPr lang="en-US" dirty="0" smtClean="0"/>
            <a:t> </a:t>
          </a:r>
          <a:r>
            <a:rPr lang="en-US" dirty="0" err="1" smtClean="0"/>
            <a:t>რიგში</a:t>
          </a:r>
          <a:r>
            <a:rPr lang="ka-GE" dirty="0" smtClean="0"/>
            <a:t>,</a:t>
          </a:r>
          <a:r>
            <a:rPr lang="en-US" dirty="0" smtClean="0"/>
            <a:t> </a:t>
          </a:r>
          <a:r>
            <a:rPr lang="en-US" dirty="0" err="1" smtClean="0"/>
            <a:t>სასწავ­ლო</a:t>
          </a:r>
          <a:r>
            <a:rPr lang="en-US" dirty="0" smtClean="0"/>
            <a:t> </a:t>
          </a:r>
          <a:r>
            <a:rPr lang="en-US" dirty="0" err="1" smtClean="0"/>
            <a:t>პროცესში</a:t>
          </a:r>
          <a:r>
            <a:rPr lang="en-US" dirty="0" smtClean="0"/>
            <a:t> </a:t>
          </a:r>
          <a:r>
            <a:rPr lang="en-US" dirty="0" err="1" smtClean="0"/>
            <a:t>ძალიან</a:t>
          </a:r>
          <a:r>
            <a:rPr lang="en-US" dirty="0" smtClean="0"/>
            <a:t> </a:t>
          </a:r>
          <a:r>
            <a:rPr lang="en-US" dirty="0" err="1" smtClean="0"/>
            <a:t>დიდი</a:t>
          </a:r>
          <a:r>
            <a:rPr lang="en-US" dirty="0" smtClean="0"/>
            <a:t> </a:t>
          </a:r>
          <a:r>
            <a:rPr lang="en-US" dirty="0" err="1" smtClean="0"/>
            <a:t>სიფაქიზით</a:t>
          </a:r>
          <a:r>
            <a:rPr lang="en-US" dirty="0" smtClean="0"/>
            <a:t> </a:t>
          </a:r>
          <a:r>
            <a:rPr lang="en-US" dirty="0" err="1" smtClean="0"/>
            <a:t>უნდა</a:t>
          </a:r>
          <a:r>
            <a:rPr lang="en-US" dirty="0" smtClean="0"/>
            <a:t> </a:t>
          </a:r>
          <a:r>
            <a:rPr lang="en-US" dirty="0" err="1" smtClean="0"/>
            <a:t>იყოს</a:t>
          </a:r>
          <a:r>
            <a:rPr lang="en-US" dirty="0" smtClean="0"/>
            <a:t> </a:t>
          </a:r>
          <a:r>
            <a:rPr lang="en-US" dirty="0" err="1" smtClean="0"/>
            <a:t>გამო­ყენებული</a:t>
          </a:r>
          <a:r>
            <a:rPr lang="en-US" dirty="0" smtClean="0"/>
            <a:t> </a:t>
          </a:r>
          <a:r>
            <a:rPr lang="en-US" dirty="0" err="1" smtClean="0"/>
            <a:t>შეჯიბრების</a:t>
          </a:r>
          <a:r>
            <a:rPr lang="en-US" dirty="0" smtClean="0"/>
            <a:t> </a:t>
          </a:r>
          <a:r>
            <a:rPr lang="en-US" dirty="0" err="1" smtClean="0"/>
            <a:t>მომენტები</a:t>
          </a:r>
          <a:r>
            <a:rPr lang="ka-GE" dirty="0" smtClean="0"/>
            <a:t>;</a:t>
          </a:r>
          <a:endParaRPr lang="ka-GE" dirty="0"/>
        </a:p>
      </dgm:t>
    </dgm:pt>
    <dgm:pt modelId="{3F5700B1-5BA2-4723-B28C-DE03ACC9E52A}" type="sibTrans" cxnId="{F0560F88-C6D5-43C1-A2AB-F07EF77D10CA}">
      <dgm:prSet/>
      <dgm:spPr/>
      <dgm:t>
        <a:bodyPr/>
        <a:lstStyle/>
        <a:p>
          <a:endParaRPr lang="ka-GE"/>
        </a:p>
      </dgm:t>
    </dgm:pt>
    <dgm:pt modelId="{1BD1B917-FDA3-42D8-A180-730461C3D615}" type="parTrans" cxnId="{F0560F88-C6D5-43C1-A2AB-F07EF77D10CA}">
      <dgm:prSet/>
      <dgm:spPr/>
      <dgm:t>
        <a:bodyPr/>
        <a:lstStyle/>
        <a:p>
          <a:endParaRPr lang="ka-GE"/>
        </a:p>
      </dgm:t>
    </dgm:pt>
    <dgm:pt modelId="{9FBBFE87-7822-4831-9CEF-1203A3F59D00}">
      <dgm:prSet/>
      <dgm:spPr/>
      <dgm:t>
        <a:bodyPr/>
        <a:lstStyle/>
        <a:p>
          <a:endParaRPr lang="ka-GE" dirty="0"/>
        </a:p>
      </dgm:t>
    </dgm:pt>
    <dgm:pt modelId="{EAA6DC22-B3C9-46D1-952B-832BE1F31DF4}" type="parTrans" cxnId="{9C9BD8C8-BD40-4837-A0EC-CC6715AFD00F}">
      <dgm:prSet/>
      <dgm:spPr/>
      <dgm:t>
        <a:bodyPr/>
        <a:lstStyle/>
        <a:p>
          <a:endParaRPr lang="ka-GE"/>
        </a:p>
      </dgm:t>
    </dgm:pt>
    <dgm:pt modelId="{028E8406-C02A-416D-B168-C472CB612D95}" type="sibTrans" cxnId="{9C9BD8C8-BD40-4837-A0EC-CC6715AFD00F}">
      <dgm:prSet/>
      <dgm:spPr/>
      <dgm:t>
        <a:bodyPr/>
        <a:lstStyle/>
        <a:p>
          <a:endParaRPr lang="ka-GE"/>
        </a:p>
      </dgm:t>
    </dgm:pt>
    <dgm:pt modelId="{43066825-097F-4EE4-BED4-BF5FFE3AF429}">
      <dgm:prSet/>
      <dgm:spPr/>
      <dgm:t>
        <a:bodyPr/>
        <a:lstStyle/>
        <a:p>
          <a:r>
            <a:rPr lang="ka-GE" dirty="0" smtClean="0"/>
            <a:t>ა</a:t>
          </a:r>
          <a:r>
            <a:rPr lang="en-US" dirty="0" err="1" smtClean="0"/>
            <a:t>უცილებელია</a:t>
          </a:r>
          <a:r>
            <a:rPr lang="en-US" dirty="0" smtClean="0"/>
            <a:t> </a:t>
          </a:r>
          <a:r>
            <a:rPr lang="en-US" dirty="0" err="1" smtClean="0"/>
            <a:t>დროის</a:t>
          </a:r>
          <a:r>
            <a:rPr lang="en-US" dirty="0" smtClean="0"/>
            <a:t> </a:t>
          </a:r>
          <a:r>
            <a:rPr lang="en-US" dirty="0" err="1" smtClean="0"/>
            <a:t>შეზღუდ­ვის</a:t>
          </a:r>
          <a:r>
            <a:rPr lang="en-US" dirty="0" smtClean="0"/>
            <a:t> </a:t>
          </a:r>
          <a:r>
            <a:rPr lang="en-US" dirty="0" err="1" smtClean="0"/>
            <a:t>გამორიცხვა</a:t>
          </a:r>
          <a:r>
            <a:rPr lang="en-US" dirty="0" smtClean="0"/>
            <a:t>.</a:t>
          </a:r>
          <a:endParaRPr lang="ka-GE" dirty="0"/>
        </a:p>
      </dgm:t>
    </dgm:pt>
    <dgm:pt modelId="{3050A6B9-095C-476C-A735-DC61236AE84B}" type="parTrans" cxnId="{8EEAE0F6-0E34-41BC-B23F-40AE4B35773D}">
      <dgm:prSet/>
      <dgm:spPr/>
      <dgm:t>
        <a:bodyPr/>
        <a:lstStyle/>
        <a:p>
          <a:endParaRPr lang="ka-GE"/>
        </a:p>
      </dgm:t>
    </dgm:pt>
    <dgm:pt modelId="{1413B3A2-BCE5-4318-B0A2-B4AF30780D2C}" type="sibTrans" cxnId="{8EEAE0F6-0E34-41BC-B23F-40AE4B35773D}">
      <dgm:prSet/>
      <dgm:spPr/>
      <dgm:t>
        <a:bodyPr/>
        <a:lstStyle/>
        <a:p>
          <a:endParaRPr lang="ka-GE"/>
        </a:p>
      </dgm:t>
    </dgm:pt>
    <dgm:pt modelId="{C303CD40-D8BE-40F2-8E01-ADB461A20AA7}" type="pres">
      <dgm:prSet presAssocID="{E979038D-5C5E-4129-93B8-19ABD5AF5705}" presName="Name0" presStyleCnt="0">
        <dgm:presLayoutVars>
          <dgm:chMax val="5"/>
          <dgm:chPref val="5"/>
          <dgm:dir/>
          <dgm:animLvl val="lvl"/>
        </dgm:presLayoutVars>
      </dgm:prSet>
      <dgm:spPr/>
      <dgm:t>
        <a:bodyPr/>
        <a:lstStyle/>
        <a:p>
          <a:endParaRPr lang="ka-GE"/>
        </a:p>
      </dgm:t>
    </dgm:pt>
    <dgm:pt modelId="{7BD0809D-BBC0-4DDB-B1B4-BBD61E8D7B23}" type="pres">
      <dgm:prSet presAssocID="{E39794DC-2EDF-4C54-9060-E8D2C1D25956}" presName="parentText1" presStyleLbl="node1" presStyleIdx="0" presStyleCnt="3">
        <dgm:presLayoutVars>
          <dgm:chMax/>
          <dgm:chPref val="3"/>
          <dgm:bulletEnabled val="1"/>
        </dgm:presLayoutVars>
      </dgm:prSet>
      <dgm:spPr/>
      <dgm:t>
        <a:bodyPr/>
        <a:lstStyle/>
        <a:p>
          <a:endParaRPr lang="ka-GE"/>
        </a:p>
      </dgm:t>
    </dgm:pt>
    <dgm:pt modelId="{55D94D52-9480-4235-A9C4-3AAC67600234}" type="pres">
      <dgm:prSet presAssocID="{E39794DC-2EDF-4C54-9060-E8D2C1D25956}" presName="childText1" presStyleLbl="solidAlignAcc1" presStyleIdx="0" presStyleCnt="3">
        <dgm:presLayoutVars>
          <dgm:chMax val="0"/>
          <dgm:chPref val="0"/>
          <dgm:bulletEnabled val="1"/>
        </dgm:presLayoutVars>
      </dgm:prSet>
      <dgm:spPr/>
      <dgm:t>
        <a:bodyPr/>
        <a:lstStyle/>
        <a:p>
          <a:endParaRPr lang="ka-GE"/>
        </a:p>
      </dgm:t>
    </dgm:pt>
    <dgm:pt modelId="{F954CB39-5AB4-4E3E-9032-89073E4851F5}" type="pres">
      <dgm:prSet presAssocID="{B2641196-B082-4C6A-8EA1-91237C5E0DA1}" presName="parentText2" presStyleLbl="node1" presStyleIdx="1" presStyleCnt="3">
        <dgm:presLayoutVars>
          <dgm:chMax/>
          <dgm:chPref val="3"/>
          <dgm:bulletEnabled val="1"/>
        </dgm:presLayoutVars>
      </dgm:prSet>
      <dgm:spPr/>
      <dgm:t>
        <a:bodyPr/>
        <a:lstStyle/>
        <a:p>
          <a:endParaRPr lang="ka-GE"/>
        </a:p>
      </dgm:t>
    </dgm:pt>
    <dgm:pt modelId="{81971848-D2A8-4C08-9C19-7ACA03BE644A}" type="pres">
      <dgm:prSet presAssocID="{B2641196-B082-4C6A-8EA1-91237C5E0DA1}" presName="childText2" presStyleLbl="solidAlignAcc1" presStyleIdx="1" presStyleCnt="3">
        <dgm:presLayoutVars>
          <dgm:chMax val="0"/>
          <dgm:chPref val="0"/>
          <dgm:bulletEnabled val="1"/>
        </dgm:presLayoutVars>
      </dgm:prSet>
      <dgm:spPr/>
      <dgm:t>
        <a:bodyPr/>
        <a:lstStyle/>
        <a:p>
          <a:endParaRPr lang="ka-GE"/>
        </a:p>
      </dgm:t>
    </dgm:pt>
    <dgm:pt modelId="{E1C6B736-76D3-4151-AEA7-84E056468CF4}" type="pres">
      <dgm:prSet presAssocID="{E27016F5-C9E7-4313-B52B-E3528CDB144E}" presName="parentText3" presStyleLbl="node1" presStyleIdx="2" presStyleCnt="3">
        <dgm:presLayoutVars>
          <dgm:chMax/>
          <dgm:chPref val="3"/>
          <dgm:bulletEnabled val="1"/>
        </dgm:presLayoutVars>
      </dgm:prSet>
      <dgm:spPr/>
      <dgm:t>
        <a:bodyPr/>
        <a:lstStyle/>
        <a:p>
          <a:endParaRPr lang="ka-GE"/>
        </a:p>
      </dgm:t>
    </dgm:pt>
    <dgm:pt modelId="{1FD40FFD-2E24-4BFC-80FD-B818945272FE}" type="pres">
      <dgm:prSet presAssocID="{E27016F5-C9E7-4313-B52B-E3528CDB144E}" presName="childText3" presStyleLbl="solidAlignAcc1" presStyleIdx="2" presStyleCnt="3">
        <dgm:presLayoutVars>
          <dgm:chMax val="0"/>
          <dgm:chPref val="0"/>
          <dgm:bulletEnabled val="1"/>
        </dgm:presLayoutVars>
      </dgm:prSet>
      <dgm:spPr/>
      <dgm:t>
        <a:bodyPr/>
        <a:lstStyle/>
        <a:p>
          <a:endParaRPr lang="ka-GE"/>
        </a:p>
      </dgm:t>
    </dgm:pt>
  </dgm:ptLst>
  <dgm:cxnLst>
    <dgm:cxn modelId="{9C9BD8C8-BD40-4837-A0EC-CC6715AFD00F}" srcId="{E27016F5-C9E7-4313-B52B-E3528CDB144E}" destId="{9FBBFE87-7822-4831-9CEF-1203A3F59D00}" srcOrd="1" destOrd="0" parTransId="{EAA6DC22-B3C9-46D1-952B-832BE1F31DF4}" sibTransId="{028E8406-C02A-416D-B168-C472CB612D95}"/>
    <dgm:cxn modelId="{DD11E891-2A98-4E1B-9CE1-9C406FE10F74}" type="presOf" srcId="{E39794DC-2EDF-4C54-9060-E8D2C1D25956}" destId="{7BD0809D-BBC0-4DDB-B1B4-BBD61E8D7B23}" srcOrd="0" destOrd="0" presId="urn:microsoft.com/office/officeart/2009/3/layout/IncreasingArrowsProcess"/>
    <dgm:cxn modelId="{2C0D00DC-957A-4649-BFBC-B37EBE15EE46}" type="presOf" srcId="{B2641196-B082-4C6A-8EA1-91237C5E0DA1}" destId="{F954CB39-5AB4-4E3E-9032-89073E4851F5}" srcOrd="0" destOrd="0" presId="urn:microsoft.com/office/officeart/2009/3/layout/IncreasingArrowsProcess"/>
    <dgm:cxn modelId="{7143B86B-2563-4DCA-8FB9-F9345851264D}" type="presOf" srcId="{E979038D-5C5E-4129-93B8-19ABD5AF5705}" destId="{C303CD40-D8BE-40F2-8E01-ADB461A20AA7}" srcOrd="0" destOrd="0" presId="urn:microsoft.com/office/officeart/2009/3/layout/IncreasingArrowsProcess"/>
    <dgm:cxn modelId="{B82D18E6-5099-4523-AC65-1093D15E149F}" srcId="{B2641196-B082-4C6A-8EA1-91237C5E0DA1}" destId="{F7A8B3A4-8692-433A-9F6C-B3C1EB57F6F2}" srcOrd="0" destOrd="0" parTransId="{47DD2920-DE3D-4D89-8137-D937E94CBA2C}" sibTransId="{FD80C683-B166-494E-9D3D-47A984417415}"/>
    <dgm:cxn modelId="{DF3FA516-15AA-4DA0-9A56-78CBEB6342A1}" srcId="{E979038D-5C5E-4129-93B8-19ABD5AF5705}" destId="{B2641196-B082-4C6A-8EA1-91237C5E0DA1}" srcOrd="1" destOrd="0" parTransId="{D9F0583E-7DCD-407E-A01D-260F3F3EE232}" sibTransId="{4C822DA1-53E8-488B-B3F5-6BF0A4DC6765}"/>
    <dgm:cxn modelId="{DB74ED60-226E-4DE0-9383-BF4BDA1BC0D5}" type="presOf" srcId="{E27016F5-C9E7-4313-B52B-E3528CDB144E}" destId="{E1C6B736-76D3-4151-AEA7-84E056468CF4}" srcOrd="0" destOrd="0" presId="urn:microsoft.com/office/officeart/2009/3/layout/IncreasingArrowsProcess"/>
    <dgm:cxn modelId="{91295062-2260-480A-8F55-D11AEA752C66}" srcId="{E979038D-5C5E-4129-93B8-19ABD5AF5705}" destId="{E39794DC-2EDF-4C54-9060-E8D2C1D25956}" srcOrd="0" destOrd="0" parTransId="{DDBBDEF3-AA0E-40AB-BF88-1AC407F4E4BA}" sibTransId="{66E77A24-19A6-4E15-BE42-B4D3D452EBE8}"/>
    <dgm:cxn modelId="{01979570-D623-4237-858B-BDB90733C49F}" type="presOf" srcId="{43066825-097F-4EE4-BED4-BF5FFE3AF429}" destId="{1FD40FFD-2E24-4BFC-80FD-B818945272FE}" srcOrd="0" destOrd="0" presId="urn:microsoft.com/office/officeart/2009/3/layout/IncreasingArrowsProcess"/>
    <dgm:cxn modelId="{8EEAE0F6-0E34-41BC-B23F-40AE4B35773D}" srcId="{E27016F5-C9E7-4313-B52B-E3528CDB144E}" destId="{43066825-097F-4EE4-BED4-BF5FFE3AF429}" srcOrd="0" destOrd="0" parTransId="{3050A6B9-095C-476C-A735-DC61236AE84B}" sibTransId="{1413B3A2-BCE5-4318-B0A2-B4AF30780D2C}"/>
    <dgm:cxn modelId="{B9073D39-BE96-46E1-9270-2069488CB338}" srcId="{E979038D-5C5E-4129-93B8-19ABD5AF5705}" destId="{E27016F5-C9E7-4313-B52B-E3528CDB144E}" srcOrd="2" destOrd="0" parTransId="{DDD2BBA8-44CF-4B3D-B4EB-F56557560C9A}" sibTransId="{83EFFBD1-6922-4859-B8DC-6E1ACBF67B91}"/>
    <dgm:cxn modelId="{EFCF29FC-B13C-4412-B25B-0969DC168844}" type="presOf" srcId="{F7A8B3A4-8692-433A-9F6C-B3C1EB57F6F2}" destId="{81971848-D2A8-4C08-9C19-7ACA03BE644A}" srcOrd="0" destOrd="0" presId="urn:microsoft.com/office/officeart/2009/3/layout/IncreasingArrowsProcess"/>
    <dgm:cxn modelId="{F0560F88-C6D5-43C1-A2AB-F07EF77D10CA}" srcId="{E39794DC-2EDF-4C54-9060-E8D2C1D25956}" destId="{4D807596-8803-40EA-9FF8-902C68DD7481}" srcOrd="0" destOrd="0" parTransId="{1BD1B917-FDA3-42D8-A180-730461C3D615}" sibTransId="{3F5700B1-5BA2-4723-B28C-DE03ACC9E52A}"/>
    <dgm:cxn modelId="{774C684C-A1CC-41CF-A0E9-131D75779413}" type="presOf" srcId="{4D807596-8803-40EA-9FF8-902C68DD7481}" destId="{55D94D52-9480-4235-A9C4-3AAC67600234}" srcOrd="0" destOrd="0" presId="urn:microsoft.com/office/officeart/2009/3/layout/IncreasingArrowsProcess"/>
    <dgm:cxn modelId="{898756D3-C52F-4548-8A50-5B13F8BBCE8E}" type="presOf" srcId="{9FBBFE87-7822-4831-9CEF-1203A3F59D00}" destId="{1FD40FFD-2E24-4BFC-80FD-B818945272FE}" srcOrd="0" destOrd="1" presId="urn:microsoft.com/office/officeart/2009/3/layout/IncreasingArrowsProcess"/>
    <dgm:cxn modelId="{B538ADAA-9490-4E2F-960E-9DBFC36B54EC}" type="presParOf" srcId="{C303CD40-D8BE-40F2-8E01-ADB461A20AA7}" destId="{7BD0809D-BBC0-4DDB-B1B4-BBD61E8D7B23}" srcOrd="0" destOrd="0" presId="urn:microsoft.com/office/officeart/2009/3/layout/IncreasingArrowsProcess"/>
    <dgm:cxn modelId="{001C3432-5A26-4157-B3C0-0D9A21AB1DB1}" type="presParOf" srcId="{C303CD40-D8BE-40F2-8E01-ADB461A20AA7}" destId="{55D94D52-9480-4235-A9C4-3AAC67600234}" srcOrd="1" destOrd="0" presId="urn:microsoft.com/office/officeart/2009/3/layout/IncreasingArrowsProcess"/>
    <dgm:cxn modelId="{E28E564C-9220-4A82-A95B-A6EEDB7DF447}" type="presParOf" srcId="{C303CD40-D8BE-40F2-8E01-ADB461A20AA7}" destId="{F954CB39-5AB4-4E3E-9032-89073E4851F5}" srcOrd="2" destOrd="0" presId="urn:microsoft.com/office/officeart/2009/3/layout/IncreasingArrowsProcess"/>
    <dgm:cxn modelId="{09AD1A89-6C32-4FD5-B183-2FC42C8D418B}" type="presParOf" srcId="{C303CD40-D8BE-40F2-8E01-ADB461A20AA7}" destId="{81971848-D2A8-4C08-9C19-7ACA03BE644A}" srcOrd="3" destOrd="0" presId="urn:microsoft.com/office/officeart/2009/3/layout/IncreasingArrowsProcess"/>
    <dgm:cxn modelId="{0CD5B0B1-1763-48C5-AE34-F29A64F92682}" type="presParOf" srcId="{C303CD40-D8BE-40F2-8E01-ADB461A20AA7}" destId="{E1C6B736-76D3-4151-AEA7-84E056468CF4}" srcOrd="4" destOrd="0" presId="urn:microsoft.com/office/officeart/2009/3/layout/IncreasingArrowsProcess"/>
    <dgm:cxn modelId="{E1BF9608-EC6E-449A-8AE6-4B3F91414CE5}" type="presParOf" srcId="{C303CD40-D8BE-40F2-8E01-ADB461A20AA7}" destId="{1FD40FFD-2E24-4BFC-80FD-B818945272FE}"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59C9BD53-57DE-454A-96AD-C6B5682D2909}" type="doc">
      <dgm:prSet loTypeId="urn:microsoft.com/office/officeart/2005/8/layout/vProcess5" loCatId="process" qsTypeId="urn:microsoft.com/office/officeart/2005/8/quickstyle/simple1" qsCatId="simple" csTypeId="urn:microsoft.com/office/officeart/2005/8/colors/accent3_1" csCatId="accent3" phldr="1"/>
      <dgm:spPr/>
      <dgm:t>
        <a:bodyPr/>
        <a:lstStyle/>
        <a:p>
          <a:endParaRPr lang="ka-GE"/>
        </a:p>
      </dgm:t>
    </dgm:pt>
    <dgm:pt modelId="{625F86DE-5A3C-434A-96FE-0691807428CE}">
      <dgm:prSet/>
      <dgm:spPr/>
      <dgm:t>
        <a:bodyPr/>
        <a:lstStyle/>
        <a:p>
          <a:pPr rtl="0"/>
          <a:r>
            <a:rPr lang="ka-GE" dirty="0" smtClean="0"/>
            <a:t>წერითი შემოწმების/</a:t>
          </a:r>
          <a:r>
            <a:rPr lang="en-US" dirty="0" err="1" smtClean="0"/>
            <a:t>ტესტი</a:t>
          </a:r>
          <a:r>
            <a:rPr lang="ka-GE" dirty="0" smtClean="0"/>
            <a:t>რების</a:t>
          </a:r>
          <a:r>
            <a:rPr lang="en-US" dirty="0" smtClean="0"/>
            <a:t> </a:t>
          </a:r>
          <a:r>
            <a:rPr lang="en-US" dirty="0" err="1" smtClean="0"/>
            <a:t>წინ</a:t>
          </a:r>
          <a:r>
            <a:rPr lang="en-US" dirty="0" smtClean="0"/>
            <a:t> </a:t>
          </a:r>
          <a:r>
            <a:rPr lang="en-US" dirty="0" err="1" smtClean="0"/>
            <a:t>უნდა</a:t>
          </a:r>
          <a:r>
            <a:rPr lang="en-US" dirty="0" smtClean="0"/>
            <a:t> </a:t>
          </a:r>
          <a:r>
            <a:rPr lang="en-US" dirty="0" err="1" smtClean="0"/>
            <a:t>შთავაგონოთ</a:t>
          </a:r>
          <a:r>
            <a:rPr lang="en-US" dirty="0" smtClean="0"/>
            <a:t> </a:t>
          </a:r>
          <a:r>
            <a:rPr lang="en-US" dirty="0" err="1" smtClean="0"/>
            <a:t>მაღალი</a:t>
          </a:r>
          <a:r>
            <a:rPr lang="en-US" dirty="0" smtClean="0"/>
            <a:t> </a:t>
          </a:r>
          <a:r>
            <a:rPr lang="en-US" dirty="0" err="1" smtClean="0"/>
            <a:t>შფოთვის</a:t>
          </a:r>
          <a:r>
            <a:rPr lang="en-US" dirty="0" smtClean="0"/>
            <a:t> </a:t>
          </a:r>
          <a:r>
            <a:rPr lang="en-US" dirty="0" err="1" smtClean="0"/>
            <a:t>დონის</a:t>
          </a:r>
          <a:r>
            <a:rPr lang="en-US" dirty="0" smtClean="0"/>
            <a:t> </a:t>
          </a:r>
          <a:r>
            <a:rPr lang="en-US" dirty="0" err="1" smtClean="0"/>
            <a:t>მქონე</a:t>
          </a:r>
          <a:r>
            <a:rPr lang="en-US" dirty="0" smtClean="0"/>
            <a:t> </a:t>
          </a:r>
          <a:r>
            <a:rPr lang="en-US" dirty="0" err="1" smtClean="0"/>
            <a:t>ბავშვს</a:t>
          </a:r>
          <a:r>
            <a:rPr lang="en-US" dirty="0" smtClean="0"/>
            <a:t>, </a:t>
          </a:r>
          <a:r>
            <a:rPr lang="en-US" dirty="0" err="1" smtClean="0"/>
            <a:t>რომ</a:t>
          </a:r>
          <a:r>
            <a:rPr lang="en-US" dirty="0" smtClean="0"/>
            <a:t> </a:t>
          </a:r>
          <a:r>
            <a:rPr lang="en-US" dirty="0" err="1" smtClean="0"/>
            <a:t>მას</a:t>
          </a:r>
          <a:r>
            <a:rPr lang="en-US" dirty="0" smtClean="0"/>
            <a:t> </a:t>
          </a:r>
          <a:r>
            <a:rPr lang="en-US" dirty="0" err="1" smtClean="0"/>
            <a:t>აქვს</a:t>
          </a:r>
          <a:r>
            <a:rPr lang="en-US" dirty="0" smtClean="0"/>
            <a:t> </a:t>
          </a:r>
          <a:r>
            <a:rPr lang="en-US" dirty="0" err="1" smtClean="0"/>
            <a:t>შესასრულებელი</a:t>
          </a:r>
          <a:r>
            <a:rPr lang="en-US" dirty="0" smtClean="0"/>
            <a:t> </a:t>
          </a:r>
          <a:r>
            <a:rPr lang="en-US" dirty="0" err="1" smtClean="0"/>
            <a:t>სამუშაოს</a:t>
          </a:r>
          <a:r>
            <a:rPr lang="en-US" dirty="0" smtClean="0"/>
            <a:t> </a:t>
          </a:r>
          <a:r>
            <a:rPr lang="en-US" dirty="0" err="1" smtClean="0"/>
            <a:t>შესრულების</a:t>
          </a:r>
          <a:r>
            <a:rPr lang="en-US" dirty="0" smtClean="0"/>
            <a:t> </a:t>
          </a:r>
          <a:r>
            <a:rPr lang="en-US" dirty="0" err="1" smtClean="0"/>
            <a:t>უნარი</a:t>
          </a:r>
          <a:r>
            <a:rPr lang="en-US" dirty="0" smtClean="0"/>
            <a:t>, </a:t>
          </a:r>
          <a:r>
            <a:rPr lang="en-US" dirty="0" err="1" smtClean="0"/>
            <a:t>ანუ</a:t>
          </a:r>
          <a:r>
            <a:rPr lang="en-US" dirty="0" smtClean="0"/>
            <a:t> </a:t>
          </a:r>
          <a:r>
            <a:rPr lang="en-US" dirty="0" err="1" smtClean="0"/>
            <a:t>მოსწავლეებს</a:t>
          </a:r>
          <a:r>
            <a:rPr lang="en-US" dirty="0" smtClean="0"/>
            <a:t> </a:t>
          </a:r>
          <a:r>
            <a:rPr lang="en-US" dirty="0" err="1" smtClean="0"/>
            <a:t>წინასწარ</a:t>
          </a:r>
          <a:r>
            <a:rPr lang="en-US" dirty="0" smtClean="0"/>
            <a:t> </a:t>
          </a:r>
          <a:r>
            <a:rPr lang="en-US" dirty="0" err="1" smtClean="0"/>
            <a:t>უნდა</a:t>
          </a:r>
          <a:r>
            <a:rPr lang="en-US" dirty="0" smtClean="0"/>
            <a:t> </a:t>
          </a:r>
          <a:r>
            <a:rPr lang="en-US" dirty="0" err="1" smtClean="0"/>
            <a:t>მივაწოდოთ</a:t>
          </a:r>
          <a:r>
            <a:rPr lang="en-US" dirty="0" smtClean="0"/>
            <a:t> </a:t>
          </a:r>
          <a:r>
            <a:rPr lang="en-US" dirty="0" err="1" smtClean="0"/>
            <a:t>რაც</a:t>
          </a:r>
          <a:r>
            <a:rPr lang="en-US" dirty="0" smtClean="0"/>
            <a:t> </a:t>
          </a:r>
          <a:r>
            <a:rPr lang="en-US" dirty="0" err="1" smtClean="0"/>
            <a:t>შეიძლება</a:t>
          </a:r>
          <a:r>
            <a:rPr lang="en-US" dirty="0" smtClean="0"/>
            <a:t> </a:t>
          </a:r>
          <a:r>
            <a:rPr lang="en-US" dirty="0" err="1" smtClean="0"/>
            <a:t>მეტი</a:t>
          </a:r>
          <a:r>
            <a:rPr lang="en-US" dirty="0" smtClean="0"/>
            <a:t> </a:t>
          </a:r>
          <a:r>
            <a:rPr lang="en-US" dirty="0" err="1" smtClean="0"/>
            <a:t>ინფორმაცია</a:t>
          </a:r>
          <a:r>
            <a:rPr lang="en-US" dirty="0" smtClean="0"/>
            <a:t> </a:t>
          </a:r>
          <a:r>
            <a:rPr lang="en-US" dirty="0" err="1" smtClean="0"/>
            <a:t>სამუშაოს</a:t>
          </a:r>
          <a:r>
            <a:rPr lang="en-US" dirty="0" smtClean="0"/>
            <a:t> </a:t>
          </a:r>
          <a:r>
            <a:rPr lang="en-US" dirty="0" err="1" smtClean="0"/>
            <a:t>შესახებ</a:t>
          </a:r>
          <a:r>
            <a:rPr lang="en-US" dirty="0" smtClean="0"/>
            <a:t> </a:t>
          </a:r>
          <a:r>
            <a:rPr lang="en-US" dirty="0" err="1" smtClean="0"/>
            <a:t>და</a:t>
          </a:r>
          <a:r>
            <a:rPr lang="en-US" dirty="0" smtClean="0"/>
            <a:t> </a:t>
          </a:r>
          <a:r>
            <a:rPr lang="en-US" dirty="0" err="1" smtClean="0"/>
            <a:t>ამ</a:t>
          </a:r>
          <a:r>
            <a:rPr lang="en-US" dirty="0" smtClean="0"/>
            <a:t> </a:t>
          </a:r>
          <a:r>
            <a:rPr lang="en-US" dirty="0" err="1" smtClean="0"/>
            <a:t>გზით</a:t>
          </a:r>
          <a:r>
            <a:rPr lang="en-US" dirty="0" smtClean="0"/>
            <a:t> </a:t>
          </a:r>
          <a:r>
            <a:rPr lang="en-US" dirty="0" err="1" smtClean="0"/>
            <a:t>უნდა</a:t>
          </a:r>
          <a:r>
            <a:rPr lang="en-US" dirty="0" smtClean="0"/>
            <a:t> </a:t>
          </a:r>
          <a:r>
            <a:rPr lang="en-US" dirty="0" err="1" smtClean="0"/>
            <a:t>შევუქმნათ</a:t>
          </a:r>
          <a:r>
            <a:rPr lang="en-US" dirty="0" smtClean="0"/>
            <a:t> </a:t>
          </a:r>
          <a:r>
            <a:rPr lang="en-US" dirty="0" err="1" smtClean="0"/>
            <a:t>მზაობა</a:t>
          </a:r>
          <a:r>
            <a:rPr lang="en-US" dirty="0" smtClean="0"/>
            <a:t> </a:t>
          </a:r>
          <a:r>
            <a:rPr lang="en-US" dirty="0" err="1" smtClean="0"/>
            <a:t>დავალების</a:t>
          </a:r>
          <a:r>
            <a:rPr lang="en-US" dirty="0" smtClean="0"/>
            <a:t> </a:t>
          </a:r>
          <a:r>
            <a:rPr lang="en-US" dirty="0" err="1" smtClean="0"/>
            <a:t>შესასრულებლად</a:t>
          </a:r>
          <a:r>
            <a:rPr lang="en-US" dirty="0" smtClean="0"/>
            <a:t>;</a:t>
          </a:r>
          <a:endParaRPr lang="ka-GE" dirty="0"/>
        </a:p>
      </dgm:t>
    </dgm:pt>
    <dgm:pt modelId="{03E1938B-8885-40F2-BE08-53E60892CD60}" type="parTrans" cxnId="{4DF5A9D7-A82C-4D4D-ADC3-032A36BE08A1}">
      <dgm:prSet/>
      <dgm:spPr/>
      <dgm:t>
        <a:bodyPr/>
        <a:lstStyle/>
        <a:p>
          <a:endParaRPr lang="ka-GE"/>
        </a:p>
      </dgm:t>
    </dgm:pt>
    <dgm:pt modelId="{8831A7CD-2073-4622-B4E6-1EDF8FC672C1}" type="sibTrans" cxnId="{4DF5A9D7-A82C-4D4D-ADC3-032A36BE08A1}">
      <dgm:prSet/>
      <dgm:spPr/>
      <dgm:t>
        <a:bodyPr/>
        <a:lstStyle/>
        <a:p>
          <a:endParaRPr lang="ka-GE"/>
        </a:p>
      </dgm:t>
    </dgm:pt>
    <dgm:pt modelId="{1AFA00E0-01C2-4F4B-8B68-F5DD8F2302C1}">
      <dgm:prSet/>
      <dgm:spPr/>
      <dgm:t>
        <a:bodyPr/>
        <a:lstStyle/>
        <a:p>
          <a:pPr rtl="0"/>
          <a:r>
            <a:rPr lang="ka-GE" dirty="0" smtClean="0"/>
            <a:t>წერითი შემოწმების/</a:t>
          </a:r>
          <a:r>
            <a:rPr lang="en-US" dirty="0" err="1" smtClean="0"/>
            <a:t>ტესტი</a:t>
          </a:r>
          <a:r>
            <a:rPr lang="ka-GE" dirty="0" smtClean="0"/>
            <a:t>რების</a:t>
          </a:r>
          <a:r>
            <a:rPr lang="en-US" dirty="0" smtClean="0"/>
            <a:t> </a:t>
          </a:r>
          <a:r>
            <a:rPr lang="en-US" dirty="0" err="1" smtClean="0"/>
            <a:t>მსვლელობის</a:t>
          </a:r>
          <a:r>
            <a:rPr lang="en-US" dirty="0" smtClean="0"/>
            <a:t> </a:t>
          </a:r>
          <a:r>
            <a:rPr lang="en-US" dirty="0" err="1" smtClean="0"/>
            <a:t>განმავლობაში</a:t>
          </a:r>
          <a:r>
            <a:rPr lang="en-US" dirty="0" smtClean="0"/>
            <a:t> </a:t>
          </a:r>
          <a:r>
            <a:rPr lang="en-US" dirty="0" err="1" smtClean="0"/>
            <a:t>უნდა</a:t>
          </a:r>
          <a:r>
            <a:rPr lang="en-US" dirty="0" smtClean="0"/>
            <a:t> </a:t>
          </a:r>
          <a:r>
            <a:rPr lang="en-US" dirty="0" err="1" smtClean="0"/>
            <a:t>გავუ­მეო­როთ</a:t>
          </a:r>
          <a:r>
            <a:rPr lang="en-US" dirty="0" smtClean="0"/>
            <a:t> </a:t>
          </a:r>
          <a:r>
            <a:rPr lang="en-US" dirty="0" err="1" smtClean="0"/>
            <a:t>მოსწავ­ლეებს</a:t>
          </a:r>
          <a:r>
            <a:rPr lang="en-US" dirty="0" smtClean="0"/>
            <a:t>, </a:t>
          </a:r>
          <a:r>
            <a:rPr lang="en-US" dirty="0" err="1" smtClean="0"/>
            <a:t>რომ</a:t>
          </a:r>
          <a:r>
            <a:rPr lang="en-US" dirty="0" smtClean="0"/>
            <a:t> </a:t>
          </a:r>
          <a:r>
            <a:rPr lang="en-US" dirty="0" err="1" smtClean="0"/>
            <a:t>ტესტირება</a:t>
          </a:r>
          <a:r>
            <a:rPr lang="en-US" dirty="0" smtClean="0"/>
            <a:t> </a:t>
          </a:r>
          <a:r>
            <a:rPr lang="en-US" dirty="0" err="1" smtClean="0"/>
            <a:t>აუცილებელია</a:t>
          </a:r>
          <a:r>
            <a:rPr lang="en-US" dirty="0" smtClean="0"/>
            <a:t>; </a:t>
          </a:r>
          <a:r>
            <a:rPr lang="en-US" dirty="0" err="1" smtClean="0"/>
            <a:t>ამა­ვე</a:t>
          </a:r>
          <a:r>
            <a:rPr lang="en-US" dirty="0" smtClean="0"/>
            <a:t> </a:t>
          </a:r>
          <a:r>
            <a:rPr lang="en-US" dirty="0" err="1" smtClean="0"/>
            <a:t>დროს</a:t>
          </a:r>
          <a:r>
            <a:rPr lang="en-US" dirty="0" smtClean="0"/>
            <a:t>, </a:t>
          </a:r>
          <a:r>
            <a:rPr lang="en-US" dirty="0" err="1" smtClean="0"/>
            <a:t>უნდა</a:t>
          </a:r>
          <a:r>
            <a:rPr lang="en-US" dirty="0" smtClean="0"/>
            <a:t> </a:t>
          </a:r>
          <a:r>
            <a:rPr lang="en-US" dirty="0" err="1" smtClean="0"/>
            <a:t>გამოვაკვეთინოთ</a:t>
          </a:r>
          <a:r>
            <a:rPr lang="en-US" dirty="0" smtClean="0"/>
            <a:t> </a:t>
          </a:r>
          <a:r>
            <a:rPr lang="en-US" dirty="0" err="1" smtClean="0"/>
            <a:t>მათ</a:t>
          </a:r>
          <a:r>
            <a:rPr lang="en-US" dirty="0" smtClean="0"/>
            <a:t> </a:t>
          </a:r>
          <a:r>
            <a:rPr lang="en-US" dirty="0" err="1" smtClean="0"/>
            <a:t>შესასრულებელი</a:t>
          </a:r>
          <a:r>
            <a:rPr lang="en-US" dirty="0" smtClean="0"/>
            <a:t> </a:t>
          </a:r>
          <a:r>
            <a:rPr lang="en-US" dirty="0" err="1" smtClean="0"/>
            <a:t>სამუ­შა­ოს</a:t>
          </a:r>
          <a:r>
            <a:rPr lang="en-US" dirty="0" smtClean="0"/>
            <a:t> (</a:t>
          </a:r>
          <a:r>
            <a:rPr lang="en-US" dirty="0" err="1" smtClean="0"/>
            <a:t>კითხვის</a:t>
          </a:r>
          <a:r>
            <a:rPr lang="en-US" dirty="0" smtClean="0"/>
            <a:t>, </a:t>
          </a:r>
          <a:r>
            <a:rPr lang="en-US" dirty="0" err="1" smtClean="0"/>
            <a:t>ამოცანის</a:t>
          </a:r>
          <a:r>
            <a:rPr lang="en-US" dirty="0" smtClean="0"/>
            <a:t>) </a:t>
          </a:r>
          <a:r>
            <a:rPr lang="en-US" dirty="0" err="1" smtClean="0"/>
            <a:t>ძირითადი</a:t>
          </a:r>
          <a:r>
            <a:rPr lang="en-US" dirty="0" smtClean="0"/>
            <a:t> </a:t>
          </a:r>
          <a:r>
            <a:rPr lang="en-US" dirty="0" err="1" smtClean="0"/>
            <a:t>იდეა</a:t>
          </a:r>
          <a:r>
            <a:rPr lang="en-US" dirty="0" smtClean="0"/>
            <a:t>;</a:t>
          </a:r>
          <a:endParaRPr lang="ka-GE" dirty="0"/>
        </a:p>
      </dgm:t>
    </dgm:pt>
    <dgm:pt modelId="{85170E13-AA54-42B3-B62E-D069D6E2FE82}" type="parTrans" cxnId="{8E62D4D6-D2C3-45CF-8297-B5A4E0BE10B6}">
      <dgm:prSet/>
      <dgm:spPr/>
      <dgm:t>
        <a:bodyPr/>
        <a:lstStyle/>
        <a:p>
          <a:endParaRPr lang="ka-GE"/>
        </a:p>
      </dgm:t>
    </dgm:pt>
    <dgm:pt modelId="{E618CE56-F7CC-4012-9A2A-AA5CF477B01B}" type="sibTrans" cxnId="{8E62D4D6-D2C3-45CF-8297-B5A4E0BE10B6}">
      <dgm:prSet/>
      <dgm:spPr/>
      <dgm:t>
        <a:bodyPr/>
        <a:lstStyle/>
        <a:p>
          <a:endParaRPr lang="ka-GE"/>
        </a:p>
      </dgm:t>
    </dgm:pt>
    <dgm:pt modelId="{440957CF-A33F-41F4-8515-A5BB650BA4CB}">
      <dgm:prSet/>
      <dgm:spPr/>
      <dgm:t>
        <a:bodyPr/>
        <a:lstStyle/>
        <a:p>
          <a:pPr rtl="0"/>
          <a:r>
            <a:rPr lang="ka-GE" dirty="0" smtClean="0"/>
            <a:t>წერითი შემოწმების/</a:t>
          </a:r>
          <a:r>
            <a:rPr lang="en-US" dirty="0" err="1" smtClean="0"/>
            <a:t>ტესტი</a:t>
          </a:r>
          <a:r>
            <a:rPr lang="ka-GE" dirty="0" smtClean="0"/>
            <a:t>რების</a:t>
          </a:r>
          <a:r>
            <a:rPr lang="en-US" smtClean="0"/>
            <a:t> შემდეგ</a:t>
          </a:r>
          <a:r>
            <a:rPr lang="en-US" dirty="0" smtClean="0"/>
            <a:t> </a:t>
          </a:r>
          <a:r>
            <a:rPr lang="en-US" dirty="0" err="1" smtClean="0"/>
            <a:t>უნდა</a:t>
          </a:r>
          <a:r>
            <a:rPr lang="en-US" dirty="0" smtClean="0"/>
            <a:t> </a:t>
          </a:r>
          <a:r>
            <a:rPr lang="en-US" dirty="0" err="1" smtClean="0"/>
            <a:t>გავაცნობიერებინოთ</a:t>
          </a:r>
          <a:r>
            <a:rPr lang="en-US" dirty="0" smtClean="0"/>
            <a:t> </a:t>
          </a:r>
          <a:r>
            <a:rPr lang="en-US" dirty="0" err="1" smtClean="0"/>
            <a:t>მოსწავ­ლეებს</a:t>
          </a:r>
          <a:r>
            <a:rPr lang="en-US" dirty="0" smtClean="0"/>
            <a:t>, </a:t>
          </a:r>
          <a:r>
            <a:rPr lang="en-US" dirty="0" err="1" smtClean="0"/>
            <a:t>რა</a:t>
          </a:r>
          <a:r>
            <a:rPr lang="en-US" dirty="0" smtClean="0"/>
            <a:t> </a:t>
          </a:r>
          <a:r>
            <a:rPr lang="en-US" dirty="0" err="1" smtClean="0"/>
            <a:t>უნდა</a:t>
          </a:r>
          <a:r>
            <a:rPr lang="en-US" dirty="0" smtClean="0"/>
            <a:t> </a:t>
          </a:r>
          <a:r>
            <a:rPr lang="en-US" dirty="0" err="1" smtClean="0"/>
            <a:t>გააუმჯობესონ</a:t>
          </a:r>
          <a:r>
            <a:rPr lang="en-US" dirty="0" smtClean="0"/>
            <a:t> </a:t>
          </a:r>
          <a:r>
            <a:rPr lang="en-US" dirty="0" err="1" smtClean="0"/>
            <a:t>სამომავლოდ</a:t>
          </a:r>
          <a:r>
            <a:rPr lang="en-US" dirty="0" smtClean="0"/>
            <a:t>, </a:t>
          </a:r>
          <a:r>
            <a:rPr lang="en-US" dirty="0" err="1" smtClean="0"/>
            <a:t>უნდა</a:t>
          </a:r>
          <a:r>
            <a:rPr lang="en-US" dirty="0" smtClean="0"/>
            <a:t> </a:t>
          </a:r>
          <a:r>
            <a:rPr lang="en-US" dirty="0" err="1" smtClean="0"/>
            <a:t>ვასწავ­ლოთ</a:t>
          </a:r>
          <a:r>
            <a:rPr lang="en-US" dirty="0" smtClean="0"/>
            <a:t> </a:t>
          </a:r>
          <a:r>
            <a:rPr lang="en-US" dirty="0" err="1" smtClean="0"/>
            <a:t>დავალების</a:t>
          </a:r>
          <a:r>
            <a:rPr lang="en-US" dirty="0" smtClean="0"/>
            <a:t> </a:t>
          </a:r>
          <a:r>
            <a:rPr lang="en-US" dirty="0" err="1" smtClean="0"/>
            <a:t>პირობის</a:t>
          </a:r>
          <a:r>
            <a:rPr lang="en-US" dirty="0" smtClean="0"/>
            <a:t> (</a:t>
          </a:r>
          <a:r>
            <a:rPr lang="en-US" dirty="0" err="1" smtClean="0"/>
            <a:t>შეკითხვის</a:t>
          </a:r>
          <a:r>
            <a:rPr lang="en-US" dirty="0" smtClean="0"/>
            <a:t>) </a:t>
          </a:r>
          <a:r>
            <a:rPr lang="en-US" dirty="0" err="1" smtClean="0"/>
            <a:t>ნელი</a:t>
          </a:r>
          <a:r>
            <a:rPr lang="en-US" dirty="0" smtClean="0"/>
            <a:t> </a:t>
          </a:r>
          <a:r>
            <a:rPr lang="en-US" dirty="0" err="1" smtClean="0"/>
            <a:t>და</a:t>
          </a:r>
          <a:r>
            <a:rPr lang="en-US" dirty="0" smtClean="0"/>
            <a:t> </a:t>
          </a:r>
          <a:r>
            <a:rPr lang="en-US" dirty="0" err="1" smtClean="0"/>
            <a:t>ზუსტი</a:t>
          </a:r>
          <a:r>
            <a:rPr lang="en-US" dirty="0" smtClean="0"/>
            <a:t> </a:t>
          </a:r>
          <a:r>
            <a:rPr lang="en-US" dirty="0" err="1" smtClean="0"/>
            <a:t>წა­კითხ­ვა</a:t>
          </a:r>
          <a:r>
            <a:rPr lang="en-US" dirty="0" smtClean="0"/>
            <a:t>, </a:t>
          </a:r>
          <a:r>
            <a:rPr lang="en-US" dirty="0" err="1" smtClean="0"/>
            <a:t>ანუ</a:t>
          </a:r>
          <a:r>
            <a:rPr lang="en-US" dirty="0" smtClean="0"/>
            <a:t> </a:t>
          </a:r>
          <a:r>
            <a:rPr lang="en-US" dirty="0" err="1" smtClean="0"/>
            <a:t>უნდა</a:t>
          </a:r>
          <a:r>
            <a:rPr lang="en-US" dirty="0" smtClean="0"/>
            <a:t> </a:t>
          </a:r>
          <a:r>
            <a:rPr lang="en-US" dirty="0" err="1" smtClean="0"/>
            <a:t>გამოვიყენოთ</a:t>
          </a:r>
          <a:r>
            <a:rPr lang="en-US" dirty="0" smtClean="0"/>
            <a:t> </a:t>
          </a:r>
          <a:r>
            <a:rPr lang="en-US" dirty="0" err="1" smtClean="0"/>
            <a:t>რელაქსაციის</a:t>
          </a:r>
          <a:r>
            <a:rPr lang="en-US" dirty="0" smtClean="0"/>
            <a:t> </a:t>
          </a:r>
          <a:r>
            <a:rPr lang="en-US" dirty="0" err="1" smtClean="0"/>
            <a:t>სტრატეგია</a:t>
          </a:r>
          <a:endParaRPr lang="ka-GE" dirty="0"/>
        </a:p>
      </dgm:t>
    </dgm:pt>
    <dgm:pt modelId="{5CDE2EB6-CD0A-42E1-8C81-3D94FD68819B}" type="parTrans" cxnId="{0A7710E8-926C-4506-AE50-831CB4CF2009}">
      <dgm:prSet/>
      <dgm:spPr/>
      <dgm:t>
        <a:bodyPr/>
        <a:lstStyle/>
        <a:p>
          <a:endParaRPr lang="ka-GE"/>
        </a:p>
      </dgm:t>
    </dgm:pt>
    <dgm:pt modelId="{98FD99F7-3683-46F4-B0BF-FBDD267454CD}" type="sibTrans" cxnId="{0A7710E8-926C-4506-AE50-831CB4CF2009}">
      <dgm:prSet/>
      <dgm:spPr/>
      <dgm:t>
        <a:bodyPr/>
        <a:lstStyle/>
        <a:p>
          <a:endParaRPr lang="ka-GE"/>
        </a:p>
      </dgm:t>
    </dgm:pt>
    <dgm:pt modelId="{9CBEEFFD-E1DB-4982-8983-093C52A6117F}" type="pres">
      <dgm:prSet presAssocID="{59C9BD53-57DE-454A-96AD-C6B5682D2909}" presName="outerComposite" presStyleCnt="0">
        <dgm:presLayoutVars>
          <dgm:chMax val="5"/>
          <dgm:dir/>
          <dgm:resizeHandles val="exact"/>
        </dgm:presLayoutVars>
      </dgm:prSet>
      <dgm:spPr/>
      <dgm:t>
        <a:bodyPr/>
        <a:lstStyle/>
        <a:p>
          <a:endParaRPr lang="ka-GE"/>
        </a:p>
      </dgm:t>
    </dgm:pt>
    <dgm:pt modelId="{2670E727-D5CC-48A2-BC37-07D8D6B34E40}" type="pres">
      <dgm:prSet presAssocID="{59C9BD53-57DE-454A-96AD-C6B5682D2909}" presName="dummyMaxCanvas" presStyleCnt="0">
        <dgm:presLayoutVars/>
      </dgm:prSet>
      <dgm:spPr/>
    </dgm:pt>
    <dgm:pt modelId="{6BE77667-4A31-45D6-84BC-18C5ABE48709}" type="pres">
      <dgm:prSet presAssocID="{59C9BD53-57DE-454A-96AD-C6B5682D2909}" presName="ThreeNodes_1" presStyleLbl="node1" presStyleIdx="0" presStyleCnt="3">
        <dgm:presLayoutVars>
          <dgm:bulletEnabled val="1"/>
        </dgm:presLayoutVars>
      </dgm:prSet>
      <dgm:spPr/>
      <dgm:t>
        <a:bodyPr/>
        <a:lstStyle/>
        <a:p>
          <a:endParaRPr lang="ka-GE"/>
        </a:p>
      </dgm:t>
    </dgm:pt>
    <dgm:pt modelId="{C47509DD-F88C-4145-A5C2-D22DD61C64DF}" type="pres">
      <dgm:prSet presAssocID="{59C9BD53-57DE-454A-96AD-C6B5682D2909}" presName="ThreeNodes_2" presStyleLbl="node1" presStyleIdx="1" presStyleCnt="3">
        <dgm:presLayoutVars>
          <dgm:bulletEnabled val="1"/>
        </dgm:presLayoutVars>
      </dgm:prSet>
      <dgm:spPr/>
      <dgm:t>
        <a:bodyPr/>
        <a:lstStyle/>
        <a:p>
          <a:endParaRPr lang="ka-GE"/>
        </a:p>
      </dgm:t>
    </dgm:pt>
    <dgm:pt modelId="{C8D1DA5D-0848-4143-A043-E86D5FE4AC54}" type="pres">
      <dgm:prSet presAssocID="{59C9BD53-57DE-454A-96AD-C6B5682D2909}" presName="ThreeNodes_3" presStyleLbl="node1" presStyleIdx="2" presStyleCnt="3">
        <dgm:presLayoutVars>
          <dgm:bulletEnabled val="1"/>
        </dgm:presLayoutVars>
      </dgm:prSet>
      <dgm:spPr/>
      <dgm:t>
        <a:bodyPr/>
        <a:lstStyle/>
        <a:p>
          <a:endParaRPr lang="ka-GE"/>
        </a:p>
      </dgm:t>
    </dgm:pt>
    <dgm:pt modelId="{EB3E58B0-298B-422E-923F-2CEDCF9EDB8A}" type="pres">
      <dgm:prSet presAssocID="{59C9BD53-57DE-454A-96AD-C6B5682D2909}" presName="ThreeConn_1-2" presStyleLbl="fgAccFollowNode1" presStyleIdx="0" presStyleCnt="2">
        <dgm:presLayoutVars>
          <dgm:bulletEnabled val="1"/>
        </dgm:presLayoutVars>
      </dgm:prSet>
      <dgm:spPr/>
      <dgm:t>
        <a:bodyPr/>
        <a:lstStyle/>
        <a:p>
          <a:endParaRPr lang="ka-GE"/>
        </a:p>
      </dgm:t>
    </dgm:pt>
    <dgm:pt modelId="{EF26FCC4-FCF8-4409-8694-A9250FEA355C}" type="pres">
      <dgm:prSet presAssocID="{59C9BD53-57DE-454A-96AD-C6B5682D2909}" presName="ThreeConn_2-3" presStyleLbl="fgAccFollowNode1" presStyleIdx="1" presStyleCnt="2">
        <dgm:presLayoutVars>
          <dgm:bulletEnabled val="1"/>
        </dgm:presLayoutVars>
      </dgm:prSet>
      <dgm:spPr/>
      <dgm:t>
        <a:bodyPr/>
        <a:lstStyle/>
        <a:p>
          <a:endParaRPr lang="ka-GE"/>
        </a:p>
      </dgm:t>
    </dgm:pt>
    <dgm:pt modelId="{A3586DFC-C9C9-4FE2-98B3-BCBCDE41216E}" type="pres">
      <dgm:prSet presAssocID="{59C9BD53-57DE-454A-96AD-C6B5682D2909}" presName="ThreeNodes_1_text" presStyleLbl="node1" presStyleIdx="2" presStyleCnt="3">
        <dgm:presLayoutVars>
          <dgm:bulletEnabled val="1"/>
        </dgm:presLayoutVars>
      </dgm:prSet>
      <dgm:spPr/>
      <dgm:t>
        <a:bodyPr/>
        <a:lstStyle/>
        <a:p>
          <a:endParaRPr lang="ka-GE"/>
        </a:p>
      </dgm:t>
    </dgm:pt>
    <dgm:pt modelId="{56F7B1A4-6D48-411D-A376-F90DAF2BCA92}" type="pres">
      <dgm:prSet presAssocID="{59C9BD53-57DE-454A-96AD-C6B5682D2909}" presName="ThreeNodes_2_text" presStyleLbl="node1" presStyleIdx="2" presStyleCnt="3">
        <dgm:presLayoutVars>
          <dgm:bulletEnabled val="1"/>
        </dgm:presLayoutVars>
      </dgm:prSet>
      <dgm:spPr/>
      <dgm:t>
        <a:bodyPr/>
        <a:lstStyle/>
        <a:p>
          <a:endParaRPr lang="ka-GE"/>
        </a:p>
      </dgm:t>
    </dgm:pt>
    <dgm:pt modelId="{D4925F98-2754-4DE7-ACCA-C92051CB7792}" type="pres">
      <dgm:prSet presAssocID="{59C9BD53-57DE-454A-96AD-C6B5682D2909}" presName="ThreeNodes_3_text" presStyleLbl="node1" presStyleIdx="2" presStyleCnt="3">
        <dgm:presLayoutVars>
          <dgm:bulletEnabled val="1"/>
        </dgm:presLayoutVars>
      </dgm:prSet>
      <dgm:spPr/>
      <dgm:t>
        <a:bodyPr/>
        <a:lstStyle/>
        <a:p>
          <a:endParaRPr lang="ka-GE"/>
        </a:p>
      </dgm:t>
    </dgm:pt>
  </dgm:ptLst>
  <dgm:cxnLst>
    <dgm:cxn modelId="{9CF142CC-6983-4DE4-8A61-3A046A07E861}" type="presOf" srcId="{59C9BD53-57DE-454A-96AD-C6B5682D2909}" destId="{9CBEEFFD-E1DB-4982-8983-093C52A6117F}" srcOrd="0" destOrd="0" presId="urn:microsoft.com/office/officeart/2005/8/layout/vProcess5"/>
    <dgm:cxn modelId="{F2A4054C-32F4-4889-8FF9-7CB7A9BB8738}" type="presOf" srcId="{1AFA00E0-01C2-4F4B-8B68-F5DD8F2302C1}" destId="{C47509DD-F88C-4145-A5C2-D22DD61C64DF}" srcOrd="0" destOrd="0" presId="urn:microsoft.com/office/officeart/2005/8/layout/vProcess5"/>
    <dgm:cxn modelId="{B52D5400-AED3-41BD-91EC-0D94D82D1EC4}" type="presOf" srcId="{440957CF-A33F-41F4-8515-A5BB650BA4CB}" destId="{D4925F98-2754-4DE7-ACCA-C92051CB7792}" srcOrd="1" destOrd="0" presId="urn:microsoft.com/office/officeart/2005/8/layout/vProcess5"/>
    <dgm:cxn modelId="{8E62D4D6-D2C3-45CF-8297-B5A4E0BE10B6}" srcId="{59C9BD53-57DE-454A-96AD-C6B5682D2909}" destId="{1AFA00E0-01C2-4F4B-8B68-F5DD8F2302C1}" srcOrd="1" destOrd="0" parTransId="{85170E13-AA54-42B3-B62E-D069D6E2FE82}" sibTransId="{E618CE56-F7CC-4012-9A2A-AA5CF477B01B}"/>
    <dgm:cxn modelId="{00CF260A-51FB-4316-BC81-BAD59DD60E4D}" type="presOf" srcId="{8831A7CD-2073-4622-B4E6-1EDF8FC672C1}" destId="{EB3E58B0-298B-422E-923F-2CEDCF9EDB8A}" srcOrd="0" destOrd="0" presId="urn:microsoft.com/office/officeart/2005/8/layout/vProcess5"/>
    <dgm:cxn modelId="{A27FB8A9-1732-4F63-9FA0-48F065FD1627}" type="presOf" srcId="{625F86DE-5A3C-434A-96FE-0691807428CE}" destId="{6BE77667-4A31-45D6-84BC-18C5ABE48709}" srcOrd="0" destOrd="0" presId="urn:microsoft.com/office/officeart/2005/8/layout/vProcess5"/>
    <dgm:cxn modelId="{011355E7-E847-4FC2-B390-DED382D06BE7}" type="presOf" srcId="{1AFA00E0-01C2-4F4B-8B68-F5DD8F2302C1}" destId="{56F7B1A4-6D48-411D-A376-F90DAF2BCA92}" srcOrd="1" destOrd="0" presId="urn:microsoft.com/office/officeart/2005/8/layout/vProcess5"/>
    <dgm:cxn modelId="{75812603-42F1-47F7-9BE1-D54596ADC821}" type="presOf" srcId="{440957CF-A33F-41F4-8515-A5BB650BA4CB}" destId="{C8D1DA5D-0848-4143-A043-E86D5FE4AC54}" srcOrd="0" destOrd="0" presId="urn:microsoft.com/office/officeart/2005/8/layout/vProcess5"/>
    <dgm:cxn modelId="{4DF5A9D7-A82C-4D4D-ADC3-032A36BE08A1}" srcId="{59C9BD53-57DE-454A-96AD-C6B5682D2909}" destId="{625F86DE-5A3C-434A-96FE-0691807428CE}" srcOrd="0" destOrd="0" parTransId="{03E1938B-8885-40F2-BE08-53E60892CD60}" sibTransId="{8831A7CD-2073-4622-B4E6-1EDF8FC672C1}"/>
    <dgm:cxn modelId="{17604E83-2B08-4E2A-B0FB-B532693881AF}" type="presOf" srcId="{E618CE56-F7CC-4012-9A2A-AA5CF477B01B}" destId="{EF26FCC4-FCF8-4409-8694-A9250FEA355C}" srcOrd="0" destOrd="0" presId="urn:microsoft.com/office/officeart/2005/8/layout/vProcess5"/>
    <dgm:cxn modelId="{914ECE39-416A-4CEA-AD92-C40ECC6E994E}" type="presOf" srcId="{625F86DE-5A3C-434A-96FE-0691807428CE}" destId="{A3586DFC-C9C9-4FE2-98B3-BCBCDE41216E}" srcOrd="1" destOrd="0" presId="urn:microsoft.com/office/officeart/2005/8/layout/vProcess5"/>
    <dgm:cxn modelId="{0A7710E8-926C-4506-AE50-831CB4CF2009}" srcId="{59C9BD53-57DE-454A-96AD-C6B5682D2909}" destId="{440957CF-A33F-41F4-8515-A5BB650BA4CB}" srcOrd="2" destOrd="0" parTransId="{5CDE2EB6-CD0A-42E1-8C81-3D94FD68819B}" sibTransId="{98FD99F7-3683-46F4-B0BF-FBDD267454CD}"/>
    <dgm:cxn modelId="{98F51219-39D3-40F0-B2A7-DE58F197F56D}" type="presParOf" srcId="{9CBEEFFD-E1DB-4982-8983-093C52A6117F}" destId="{2670E727-D5CC-48A2-BC37-07D8D6B34E40}" srcOrd="0" destOrd="0" presId="urn:microsoft.com/office/officeart/2005/8/layout/vProcess5"/>
    <dgm:cxn modelId="{352C6F82-A6E0-4F8D-A93A-8AA5F85F40FA}" type="presParOf" srcId="{9CBEEFFD-E1DB-4982-8983-093C52A6117F}" destId="{6BE77667-4A31-45D6-84BC-18C5ABE48709}" srcOrd="1" destOrd="0" presId="urn:microsoft.com/office/officeart/2005/8/layout/vProcess5"/>
    <dgm:cxn modelId="{DA797CEA-DF41-415B-ABDF-BD4DAC0A8FA6}" type="presParOf" srcId="{9CBEEFFD-E1DB-4982-8983-093C52A6117F}" destId="{C47509DD-F88C-4145-A5C2-D22DD61C64DF}" srcOrd="2" destOrd="0" presId="urn:microsoft.com/office/officeart/2005/8/layout/vProcess5"/>
    <dgm:cxn modelId="{FADF991A-B106-4CD1-AB73-4C60B6C52D03}" type="presParOf" srcId="{9CBEEFFD-E1DB-4982-8983-093C52A6117F}" destId="{C8D1DA5D-0848-4143-A043-E86D5FE4AC54}" srcOrd="3" destOrd="0" presId="urn:microsoft.com/office/officeart/2005/8/layout/vProcess5"/>
    <dgm:cxn modelId="{1125E09D-E42B-476D-A0F2-2D0BCD54C96C}" type="presParOf" srcId="{9CBEEFFD-E1DB-4982-8983-093C52A6117F}" destId="{EB3E58B0-298B-422E-923F-2CEDCF9EDB8A}" srcOrd="4" destOrd="0" presId="urn:microsoft.com/office/officeart/2005/8/layout/vProcess5"/>
    <dgm:cxn modelId="{2880107E-1DE9-4CD6-A6AF-4C9707154A2C}" type="presParOf" srcId="{9CBEEFFD-E1DB-4982-8983-093C52A6117F}" destId="{EF26FCC4-FCF8-4409-8694-A9250FEA355C}" srcOrd="5" destOrd="0" presId="urn:microsoft.com/office/officeart/2005/8/layout/vProcess5"/>
    <dgm:cxn modelId="{61D9D42C-6450-4CAE-A74D-EDC0E06D2824}" type="presParOf" srcId="{9CBEEFFD-E1DB-4982-8983-093C52A6117F}" destId="{A3586DFC-C9C9-4FE2-98B3-BCBCDE41216E}" srcOrd="6" destOrd="0" presId="urn:microsoft.com/office/officeart/2005/8/layout/vProcess5"/>
    <dgm:cxn modelId="{86E42A43-1E96-4744-9B02-AF8A274D8D2D}" type="presParOf" srcId="{9CBEEFFD-E1DB-4982-8983-093C52A6117F}" destId="{56F7B1A4-6D48-411D-A376-F90DAF2BCA92}" srcOrd="7" destOrd="0" presId="urn:microsoft.com/office/officeart/2005/8/layout/vProcess5"/>
    <dgm:cxn modelId="{E2572429-8DF4-4D48-95FE-8DEF588B11C1}" type="presParOf" srcId="{9CBEEFFD-E1DB-4982-8983-093C52A6117F}" destId="{D4925F98-2754-4DE7-ACCA-C92051CB7792}"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559D421-C352-4717-8AA5-8786C2D8165D}"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ka-GE"/>
        </a:p>
      </dgm:t>
    </dgm:pt>
    <dgm:pt modelId="{186C17B6-B82F-4BCC-A49E-BB9FEF70BA36}">
      <dgm:prSet custT="1"/>
      <dgm:spPr>
        <a:solidFill>
          <a:schemeClr val="bg1">
            <a:lumMod val="95000"/>
          </a:schemeClr>
        </a:solidFill>
      </dgm:spPr>
      <dgm:t>
        <a:bodyPr/>
        <a:lstStyle/>
        <a:p>
          <a:pPr rtl="0"/>
          <a:endParaRPr lang="ka-GE" sz="3200" dirty="0" smtClean="0">
            <a:solidFill>
              <a:schemeClr val="tx1"/>
            </a:solidFill>
          </a:endParaRPr>
        </a:p>
        <a:p>
          <a:pPr rtl="0"/>
          <a:r>
            <a:rPr lang="ka-GE" sz="3200" b="1" dirty="0" smtClean="0">
              <a:solidFill>
                <a:schemeClr val="tx1"/>
              </a:solidFill>
              <a:effectLst>
                <a:outerShdw blurRad="38100" dist="38100" dir="2700000" algn="tl">
                  <a:srgbClr val="000000">
                    <a:alpha val="43137"/>
                  </a:srgbClr>
                </a:outerShdw>
              </a:effectLst>
            </a:rPr>
            <a:t>კვლევის ობიექტი:</a:t>
          </a:r>
          <a:br>
            <a:rPr lang="ka-GE" sz="3200" b="1" dirty="0" smtClean="0">
              <a:solidFill>
                <a:schemeClr val="tx1"/>
              </a:solidFill>
              <a:effectLst>
                <a:outerShdw blurRad="38100" dist="38100" dir="2700000" algn="tl">
                  <a:srgbClr val="000000">
                    <a:alpha val="43137"/>
                  </a:srgbClr>
                </a:outerShdw>
              </a:effectLst>
            </a:rPr>
          </a:br>
          <a:r>
            <a:rPr lang="ka-GE" sz="3200" b="1" i="1" dirty="0" smtClean="0">
              <a:solidFill>
                <a:schemeClr val="tx1"/>
              </a:solidFill>
              <a:effectLst>
                <a:outerShdw blurRad="38100" dist="38100" dir="2700000" algn="tl">
                  <a:srgbClr val="000000">
                    <a:alpha val="43137"/>
                  </a:srgbClr>
                </a:outerShdw>
              </a:effectLst>
            </a:rPr>
            <a:t/>
          </a:r>
          <a:br>
            <a:rPr lang="ka-GE" sz="3200" b="1" i="1" dirty="0" smtClean="0">
              <a:solidFill>
                <a:schemeClr val="tx1"/>
              </a:solidFill>
              <a:effectLst>
                <a:outerShdw blurRad="38100" dist="38100" dir="2700000" algn="tl">
                  <a:srgbClr val="000000">
                    <a:alpha val="43137"/>
                  </a:srgbClr>
                </a:outerShdw>
              </a:effectLst>
            </a:rPr>
          </a:br>
          <a:endParaRPr lang="ka-GE" sz="3200" b="1" dirty="0">
            <a:solidFill>
              <a:schemeClr val="tx1"/>
            </a:solidFill>
            <a:effectLst>
              <a:outerShdw blurRad="38100" dist="38100" dir="2700000" algn="tl">
                <a:srgbClr val="000000">
                  <a:alpha val="43137"/>
                </a:srgbClr>
              </a:outerShdw>
            </a:effectLst>
          </a:endParaRPr>
        </a:p>
      </dgm:t>
    </dgm:pt>
    <dgm:pt modelId="{43FF67CA-412B-4C76-AE6B-635204FEBAB1}" type="parTrans" cxnId="{09FDB40F-27E0-4F89-A71B-F355E2821F0F}">
      <dgm:prSet/>
      <dgm:spPr/>
      <dgm:t>
        <a:bodyPr/>
        <a:lstStyle/>
        <a:p>
          <a:endParaRPr lang="ka-GE"/>
        </a:p>
      </dgm:t>
    </dgm:pt>
    <dgm:pt modelId="{1C3AF524-E71B-4081-94C2-051E95AEC63A}" type="sibTrans" cxnId="{09FDB40F-27E0-4F89-A71B-F355E2821F0F}">
      <dgm:prSet/>
      <dgm:spPr/>
      <dgm:t>
        <a:bodyPr/>
        <a:lstStyle/>
        <a:p>
          <a:endParaRPr lang="ka-GE"/>
        </a:p>
      </dgm:t>
    </dgm:pt>
    <dgm:pt modelId="{94089654-6181-412C-B7EF-E767A9E2EE73}">
      <dgm:prSet custT="1"/>
      <dgm:spPr>
        <a:solidFill>
          <a:schemeClr val="bg1">
            <a:alpha val="90000"/>
          </a:schemeClr>
        </a:solidFill>
      </dgm:spPr>
      <dgm:t>
        <a:bodyPr/>
        <a:lstStyle/>
        <a:p>
          <a:r>
            <a:rPr lang="ka-GE" sz="1800" dirty="0" smtClean="0"/>
            <a:t>ბათუმის საჯარო სკოლის </a:t>
          </a:r>
          <a:r>
            <a:rPr lang="en-US" sz="1800" dirty="0" smtClean="0"/>
            <a:t>IV</a:t>
          </a:r>
          <a:r>
            <a:rPr lang="ka-GE" sz="1800" dirty="0" smtClean="0"/>
            <a:t>-</a:t>
          </a:r>
          <a:r>
            <a:rPr lang="en-US" sz="1800" dirty="0" smtClean="0"/>
            <a:t>VI</a:t>
          </a:r>
          <a:r>
            <a:rPr lang="ka-GE" sz="1800" dirty="0" smtClean="0"/>
            <a:t> კლასების მოსწავლეები</a:t>
          </a:r>
          <a:endParaRPr lang="ka-GE" sz="1800" dirty="0"/>
        </a:p>
      </dgm:t>
    </dgm:pt>
    <dgm:pt modelId="{556530D9-41EC-4161-A41C-DCEC2DB75CA0}" type="parTrans" cxnId="{E635F0CA-3E4A-4244-B6D0-BEC7523D30A9}">
      <dgm:prSet/>
      <dgm:spPr/>
      <dgm:t>
        <a:bodyPr/>
        <a:lstStyle/>
        <a:p>
          <a:endParaRPr lang="ka-GE"/>
        </a:p>
      </dgm:t>
    </dgm:pt>
    <dgm:pt modelId="{78DAE388-5369-4F18-84E4-66457A45473E}" type="sibTrans" cxnId="{E635F0CA-3E4A-4244-B6D0-BEC7523D30A9}">
      <dgm:prSet/>
      <dgm:spPr/>
      <dgm:t>
        <a:bodyPr/>
        <a:lstStyle/>
        <a:p>
          <a:endParaRPr lang="ka-GE"/>
        </a:p>
      </dgm:t>
    </dgm:pt>
    <dgm:pt modelId="{077618BE-B8CB-4EDE-B961-A535B5F07B0D}" type="pres">
      <dgm:prSet presAssocID="{D559D421-C352-4717-8AA5-8786C2D8165D}" presName="Name0" presStyleCnt="0">
        <dgm:presLayoutVars>
          <dgm:dir/>
          <dgm:animLvl val="lvl"/>
          <dgm:resizeHandles/>
        </dgm:presLayoutVars>
      </dgm:prSet>
      <dgm:spPr/>
      <dgm:t>
        <a:bodyPr/>
        <a:lstStyle/>
        <a:p>
          <a:endParaRPr lang="ka-GE"/>
        </a:p>
      </dgm:t>
    </dgm:pt>
    <dgm:pt modelId="{DAC7AD4D-CF51-47AA-BC0F-84A813C0D042}" type="pres">
      <dgm:prSet presAssocID="{186C17B6-B82F-4BCC-A49E-BB9FEF70BA36}" presName="linNode" presStyleCnt="0"/>
      <dgm:spPr/>
    </dgm:pt>
    <dgm:pt modelId="{6AA47F23-3A0A-4442-AAE0-236657211BDB}" type="pres">
      <dgm:prSet presAssocID="{186C17B6-B82F-4BCC-A49E-BB9FEF70BA36}" presName="parentShp" presStyleLbl="node1" presStyleIdx="0" presStyleCnt="1">
        <dgm:presLayoutVars>
          <dgm:bulletEnabled val="1"/>
        </dgm:presLayoutVars>
      </dgm:prSet>
      <dgm:spPr/>
      <dgm:t>
        <a:bodyPr/>
        <a:lstStyle/>
        <a:p>
          <a:endParaRPr lang="ka-GE"/>
        </a:p>
      </dgm:t>
    </dgm:pt>
    <dgm:pt modelId="{4BB14DD8-F95C-4E7E-B33C-C3993F24A0EC}" type="pres">
      <dgm:prSet presAssocID="{186C17B6-B82F-4BCC-A49E-BB9FEF70BA36}" presName="childShp" presStyleLbl="bgAccFollowNode1" presStyleIdx="0" presStyleCnt="1">
        <dgm:presLayoutVars>
          <dgm:bulletEnabled val="1"/>
        </dgm:presLayoutVars>
      </dgm:prSet>
      <dgm:spPr/>
      <dgm:t>
        <a:bodyPr/>
        <a:lstStyle/>
        <a:p>
          <a:endParaRPr lang="ka-GE"/>
        </a:p>
      </dgm:t>
    </dgm:pt>
  </dgm:ptLst>
  <dgm:cxnLst>
    <dgm:cxn modelId="{E635F0CA-3E4A-4244-B6D0-BEC7523D30A9}" srcId="{186C17B6-B82F-4BCC-A49E-BB9FEF70BA36}" destId="{94089654-6181-412C-B7EF-E767A9E2EE73}" srcOrd="0" destOrd="0" parTransId="{556530D9-41EC-4161-A41C-DCEC2DB75CA0}" sibTransId="{78DAE388-5369-4F18-84E4-66457A45473E}"/>
    <dgm:cxn modelId="{15D256A0-0F68-43E5-A6CE-0D8CCBB7A5DD}" type="presOf" srcId="{94089654-6181-412C-B7EF-E767A9E2EE73}" destId="{4BB14DD8-F95C-4E7E-B33C-C3993F24A0EC}" srcOrd="0" destOrd="0" presId="urn:microsoft.com/office/officeart/2005/8/layout/vList6"/>
    <dgm:cxn modelId="{24E66BD3-13F4-410D-AE6F-6187037789F5}" type="presOf" srcId="{D559D421-C352-4717-8AA5-8786C2D8165D}" destId="{077618BE-B8CB-4EDE-B961-A535B5F07B0D}" srcOrd="0" destOrd="0" presId="urn:microsoft.com/office/officeart/2005/8/layout/vList6"/>
    <dgm:cxn modelId="{09FDB40F-27E0-4F89-A71B-F355E2821F0F}" srcId="{D559D421-C352-4717-8AA5-8786C2D8165D}" destId="{186C17B6-B82F-4BCC-A49E-BB9FEF70BA36}" srcOrd="0" destOrd="0" parTransId="{43FF67CA-412B-4C76-AE6B-635204FEBAB1}" sibTransId="{1C3AF524-E71B-4081-94C2-051E95AEC63A}"/>
    <dgm:cxn modelId="{A42B1650-CB73-436E-809B-845157808409}" type="presOf" srcId="{186C17B6-B82F-4BCC-A49E-BB9FEF70BA36}" destId="{6AA47F23-3A0A-4442-AAE0-236657211BDB}" srcOrd="0" destOrd="0" presId="urn:microsoft.com/office/officeart/2005/8/layout/vList6"/>
    <dgm:cxn modelId="{671B76D1-208B-447C-9CAE-2C6CA4184184}" type="presParOf" srcId="{077618BE-B8CB-4EDE-B961-A535B5F07B0D}" destId="{DAC7AD4D-CF51-47AA-BC0F-84A813C0D042}" srcOrd="0" destOrd="0" presId="urn:microsoft.com/office/officeart/2005/8/layout/vList6"/>
    <dgm:cxn modelId="{6AC62ADE-E580-4627-BC09-893CB82A9986}" type="presParOf" srcId="{DAC7AD4D-CF51-47AA-BC0F-84A813C0D042}" destId="{6AA47F23-3A0A-4442-AAE0-236657211BDB}" srcOrd="0" destOrd="0" presId="urn:microsoft.com/office/officeart/2005/8/layout/vList6"/>
    <dgm:cxn modelId="{90E89EF1-4665-4BC5-BCF8-F93C4E1B2FCB}" type="presParOf" srcId="{DAC7AD4D-CF51-47AA-BC0F-84A813C0D042}" destId="{4BB14DD8-F95C-4E7E-B33C-C3993F24A0EC}"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D881FCA-F2B6-407B-8239-54DD996F6294}"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ka-GE"/>
        </a:p>
      </dgm:t>
    </dgm:pt>
    <dgm:pt modelId="{E744E6C1-E7A9-473D-A6C8-AC595DF12B08}">
      <dgm:prSet custT="1"/>
      <dgm:spPr>
        <a:solidFill>
          <a:schemeClr val="bg1">
            <a:lumMod val="95000"/>
          </a:schemeClr>
        </a:solidFill>
      </dgm:spPr>
      <dgm:t>
        <a:bodyPr/>
        <a:lstStyle/>
        <a:p>
          <a:pPr rtl="0"/>
          <a:r>
            <a:rPr lang="en-US" sz="2800" b="1" dirty="0" err="1" smtClean="0">
              <a:solidFill>
                <a:schemeClr val="tx1"/>
              </a:solidFill>
              <a:effectLst>
                <a:outerShdw blurRad="38100" dist="38100" dir="2700000" algn="tl">
                  <a:srgbClr val="000000">
                    <a:alpha val="43137"/>
                  </a:srgbClr>
                </a:outerShdw>
              </a:effectLst>
            </a:rPr>
            <a:t>კვლევის</a:t>
          </a:r>
          <a:r>
            <a:rPr lang="en-US" sz="2800" b="1" dirty="0" smtClean="0">
              <a:solidFill>
                <a:schemeClr val="tx1"/>
              </a:solidFill>
              <a:effectLst>
                <a:outerShdw blurRad="38100" dist="38100" dir="2700000" algn="tl">
                  <a:srgbClr val="000000">
                    <a:alpha val="43137"/>
                  </a:srgbClr>
                </a:outerShdw>
              </a:effectLst>
            </a:rPr>
            <a:t> </a:t>
          </a:r>
          <a:r>
            <a:rPr lang="ka-GE" sz="2800" b="1" dirty="0" smtClean="0">
              <a:solidFill>
                <a:schemeClr val="tx1"/>
              </a:solidFill>
              <a:effectLst>
                <a:outerShdw blurRad="38100" dist="38100" dir="2700000" algn="tl">
                  <a:srgbClr val="000000">
                    <a:alpha val="43137"/>
                  </a:srgbClr>
                </a:outerShdw>
              </a:effectLst>
            </a:rPr>
            <a:t>მეთოდი:</a:t>
          </a:r>
          <a:endParaRPr lang="ka-GE" sz="2800" b="1" dirty="0">
            <a:solidFill>
              <a:schemeClr val="tx1"/>
            </a:solidFill>
            <a:effectLst>
              <a:outerShdw blurRad="38100" dist="38100" dir="2700000" algn="tl">
                <a:srgbClr val="000000">
                  <a:alpha val="43137"/>
                </a:srgbClr>
              </a:outerShdw>
            </a:effectLst>
          </a:endParaRPr>
        </a:p>
      </dgm:t>
    </dgm:pt>
    <dgm:pt modelId="{0C4BF5FC-95E5-4A04-8DCE-9F2312D329D6}" type="parTrans" cxnId="{7900AF0B-F91B-4698-BA88-9EE47AFB7136}">
      <dgm:prSet/>
      <dgm:spPr/>
      <dgm:t>
        <a:bodyPr/>
        <a:lstStyle/>
        <a:p>
          <a:endParaRPr lang="ka-GE"/>
        </a:p>
      </dgm:t>
    </dgm:pt>
    <dgm:pt modelId="{15C0E00E-8F6D-41F0-BC7E-0579603AC825}" type="sibTrans" cxnId="{7900AF0B-F91B-4698-BA88-9EE47AFB7136}">
      <dgm:prSet/>
      <dgm:spPr/>
      <dgm:t>
        <a:bodyPr/>
        <a:lstStyle/>
        <a:p>
          <a:endParaRPr lang="ka-GE"/>
        </a:p>
      </dgm:t>
    </dgm:pt>
    <dgm:pt modelId="{F35E7D16-F65A-486C-B89E-B29ED571FA7D}">
      <dgm:prSet custT="1"/>
      <dgm:spPr>
        <a:solidFill>
          <a:schemeClr val="bg1">
            <a:alpha val="90000"/>
          </a:schemeClr>
        </a:solidFill>
      </dgm:spPr>
      <dgm:t>
        <a:bodyPr/>
        <a:lstStyle/>
        <a:p>
          <a:r>
            <a:rPr lang="ka-GE" sz="1800" dirty="0" smtClean="0"/>
            <a:t>ექსპერიმენტი</a:t>
          </a:r>
          <a:endParaRPr lang="ka-GE" sz="1800" dirty="0"/>
        </a:p>
      </dgm:t>
    </dgm:pt>
    <dgm:pt modelId="{A65BCF5D-A67D-4F2E-9ED6-DFA85858895E}" type="parTrans" cxnId="{CC73F187-D8C4-4C1B-B4AB-B2FB2DDB8928}">
      <dgm:prSet/>
      <dgm:spPr/>
      <dgm:t>
        <a:bodyPr/>
        <a:lstStyle/>
        <a:p>
          <a:endParaRPr lang="ka-GE"/>
        </a:p>
      </dgm:t>
    </dgm:pt>
    <dgm:pt modelId="{453AED5D-C939-429C-B368-BB842295F068}" type="sibTrans" cxnId="{CC73F187-D8C4-4C1B-B4AB-B2FB2DDB8928}">
      <dgm:prSet/>
      <dgm:spPr/>
      <dgm:t>
        <a:bodyPr/>
        <a:lstStyle/>
        <a:p>
          <a:endParaRPr lang="ka-GE"/>
        </a:p>
      </dgm:t>
    </dgm:pt>
    <dgm:pt modelId="{345F520D-8851-4037-837A-DA5605B3374B}" type="pres">
      <dgm:prSet presAssocID="{1D881FCA-F2B6-407B-8239-54DD996F6294}" presName="Name0" presStyleCnt="0">
        <dgm:presLayoutVars>
          <dgm:dir/>
          <dgm:animLvl val="lvl"/>
          <dgm:resizeHandles/>
        </dgm:presLayoutVars>
      </dgm:prSet>
      <dgm:spPr/>
      <dgm:t>
        <a:bodyPr/>
        <a:lstStyle/>
        <a:p>
          <a:endParaRPr lang="ka-GE"/>
        </a:p>
      </dgm:t>
    </dgm:pt>
    <dgm:pt modelId="{E49FD601-CAB8-4C20-8E82-9075D1606FD8}" type="pres">
      <dgm:prSet presAssocID="{E744E6C1-E7A9-473D-A6C8-AC595DF12B08}" presName="linNode" presStyleCnt="0"/>
      <dgm:spPr/>
    </dgm:pt>
    <dgm:pt modelId="{53CF354D-65D5-4002-8C70-C96DD1516A25}" type="pres">
      <dgm:prSet presAssocID="{E744E6C1-E7A9-473D-A6C8-AC595DF12B08}" presName="parentShp" presStyleLbl="node1" presStyleIdx="0" presStyleCnt="1" custLinFactY="-179411" custLinFactNeighborX="-706" custLinFactNeighborY="-200000">
        <dgm:presLayoutVars>
          <dgm:bulletEnabled val="1"/>
        </dgm:presLayoutVars>
      </dgm:prSet>
      <dgm:spPr/>
      <dgm:t>
        <a:bodyPr/>
        <a:lstStyle/>
        <a:p>
          <a:endParaRPr lang="ka-GE"/>
        </a:p>
      </dgm:t>
    </dgm:pt>
    <dgm:pt modelId="{252666B8-1AB5-48DE-A405-D39864467116}" type="pres">
      <dgm:prSet presAssocID="{E744E6C1-E7A9-473D-A6C8-AC595DF12B08}" presName="childShp" presStyleLbl="bgAccFollowNode1" presStyleIdx="0" presStyleCnt="1">
        <dgm:presLayoutVars>
          <dgm:bulletEnabled val="1"/>
        </dgm:presLayoutVars>
      </dgm:prSet>
      <dgm:spPr/>
      <dgm:t>
        <a:bodyPr/>
        <a:lstStyle/>
        <a:p>
          <a:endParaRPr lang="ka-GE"/>
        </a:p>
      </dgm:t>
    </dgm:pt>
  </dgm:ptLst>
  <dgm:cxnLst>
    <dgm:cxn modelId="{CC73F187-D8C4-4C1B-B4AB-B2FB2DDB8928}" srcId="{E744E6C1-E7A9-473D-A6C8-AC595DF12B08}" destId="{F35E7D16-F65A-486C-B89E-B29ED571FA7D}" srcOrd="0" destOrd="0" parTransId="{A65BCF5D-A67D-4F2E-9ED6-DFA85858895E}" sibTransId="{453AED5D-C939-429C-B368-BB842295F068}"/>
    <dgm:cxn modelId="{202D4E78-DE0C-42F2-BFA8-939A9B974E94}" type="presOf" srcId="{E744E6C1-E7A9-473D-A6C8-AC595DF12B08}" destId="{53CF354D-65D5-4002-8C70-C96DD1516A25}" srcOrd="0" destOrd="0" presId="urn:microsoft.com/office/officeart/2005/8/layout/vList6"/>
    <dgm:cxn modelId="{DD95168A-1849-4B49-AD71-99CD46929C8C}" type="presOf" srcId="{F35E7D16-F65A-486C-B89E-B29ED571FA7D}" destId="{252666B8-1AB5-48DE-A405-D39864467116}" srcOrd="0" destOrd="0" presId="urn:microsoft.com/office/officeart/2005/8/layout/vList6"/>
    <dgm:cxn modelId="{9FBBC474-E6E1-4A34-BA8C-A5C5F165793E}" type="presOf" srcId="{1D881FCA-F2B6-407B-8239-54DD996F6294}" destId="{345F520D-8851-4037-837A-DA5605B3374B}" srcOrd="0" destOrd="0" presId="urn:microsoft.com/office/officeart/2005/8/layout/vList6"/>
    <dgm:cxn modelId="{7900AF0B-F91B-4698-BA88-9EE47AFB7136}" srcId="{1D881FCA-F2B6-407B-8239-54DD996F6294}" destId="{E744E6C1-E7A9-473D-A6C8-AC595DF12B08}" srcOrd="0" destOrd="0" parTransId="{0C4BF5FC-95E5-4A04-8DCE-9F2312D329D6}" sibTransId="{15C0E00E-8F6D-41F0-BC7E-0579603AC825}"/>
    <dgm:cxn modelId="{C2FBEECA-9752-489D-B7C4-44F2A25BFC76}" type="presParOf" srcId="{345F520D-8851-4037-837A-DA5605B3374B}" destId="{E49FD601-CAB8-4C20-8E82-9075D1606FD8}" srcOrd="0" destOrd="0" presId="urn:microsoft.com/office/officeart/2005/8/layout/vList6"/>
    <dgm:cxn modelId="{955B533E-D720-4533-85D5-B16B8D4138B1}" type="presParOf" srcId="{E49FD601-CAB8-4C20-8E82-9075D1606FD8}" destId="{53CF354D-65D5-4002-8C70-C96DD1516A25}" srcOrd="0" destOrd="0" presId="urn:microsoft.com/office/officeart/2005/8/layout/vList6"/>
    <dgm:cxn modelId="{01450F39-770B-41AB-AFE3-969BB877C364}" type="presParOf" srcId="{E49FD601-CAB8-4C20-8E82-9075D1606FD8}" destId="{252666B8-1AB5-48DE-A405-D39864467116}" srcOrd="1" destOrd="0" presId="urn:microsoft.com/office/officeart/2005/8/layout/v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9263D90-7AA1-4B1B-90D7-270842FC3074}" type="doc">
      <dgm:prSet loTypeId="urn:microsoft.com/office/officeart/2005/8/layout/chevron1" loCatId="process" qsTypeId="urn:microsoft.com/office/officeart/2005/8/quickstyle/simple1" qsCatId="simple" csTypeId="urn:microsoft.com/office/officeart/2005/8/colors/accent3_1" csCatId="accent3"/>
      <dgm:spPr/>
      <dgm:t>
        <a:bodyPr/>
        <a:lstStyle/>
        <a:p>
          <a:endParaRPr lang="ka-GE"/>
        </a:p>
      </dgm:t>
    </dgm:pt>
    <dgm:pt modelId="{3701D041-5F5C-4962-9FB0-05D85D0DFB39}">
      <dgm:prSet/>
      <dgm:spPr/>
      <dgm:t>
        <a:bodyPr/>
        <a:lstStyle/>
        <a:p>
          <a:pPr rtl="0"/>
          <a:r>
            <a:rPr lang="en-US" dirty="0" err="1" smtClean="0">
              <a:effectLst>
                <a:outerShdw blurRad="38100" dist="38100" dir="2700000" algn="tl">
                  <a:srgbClr val="000000">
                    <a:alpha val="43137"/>
                  </a:srgbClr>
                </a:outerShdw>
              </a:effectLst>
            </a:rPr>
            <a:t>ამ</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პედაგოგიური</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პირობების</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დასადგენად</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შეიძლება</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არსე­ბო­ბდეს</a:t>
          </a:r>
          <a:r>
            <a:rPr lang="en-US" dirty="0" smtClean="0">
              <a:effectLst>
                <a:outerShdw blurRad="38100" dist="38100" dir="2700000" algn="tl">
                  <a:srgbClr val="000000">
                    <a:alpha val="43137"/>
                  </a:srgbClr>
                </a:outerShdw>
              </a:effectLst>
            </a:rPr>
            <a:t> 2 </a:t>
          </a:r>
          <a:r>
            <a:rPr lang="en-US" dirty="0" err="1" smtClean="0">
              <a:effectLst>
                <a:outerShdw blurRad="38100" dist="38100" dir="2700000" algn="tl">
                  <a:srgbClr val="000000">
                    <a:alpha val="43137"/>
                  </a:srgbClr>
                </a:outerShdw>
              </a:effectLst>
            </a:rPr>
            <a:t>გზა</a:t>
          </a:r>
          <a:r>
            <a:rPr lang="en-US" dirty="0" smtClean="0">
              <a:effectLst>
                <a:outerShdw blurRad="38100" dist="38100" dir="2700000" algn="tl">
                  <a:srgbClr val="000000">
                    <a:alpha val="43137"/>
                  </a:srgbClr>
                </a:outerShdw>
              </a:effectLst>
            </a:rPr>
            <a:t>: </a:t>
          </a:r>
          <a:endParaRPr lang="ka-GE" dirty="0">
            <a:effectLst>
              <a:outerShdw blurRad="38100" dist="38100" dir="2700000" algn="tl">
                <a:srgbClr val="000000">
                  <a:alpha val="43137"/>
                </a:srgbClr>
              </a:outerShdw>
            </a:effectLst>
          </a:endParaRPr>
        </a:p>
      </dgm:t>
    </dgm:pt>
    <dgm:pt modelId="{DF84834A-CFC2-4B34-85FB-39D0C4C15E27}" type="parTrans" cxnId="{AA464AC7-0D0B-40D7-B449-E4470564C8D0}">
      <dgm:prSet/>
      <dgm:spPr/>
      <dgm:t>
        <a:bodyPr/>
        <a:lstStyle/>
        <a:p>
          <a:endParaRPr lang="ka-GE"/>
        </a:p>
      </dgm:t>
    </dgm:pt>
    <dgm:pt modelId="{1D9508F0-2B89-4DE0-8321-0DA8AEEBD1B0}" type="sibTrans" cxnId="{AA464AC7-0D0B-40D7-B449-E4470564C8D0}">
      <dgm:prSet/>
      <dgm:spPr/>
      <dgm:t>
        <a:bodyPr/>
        <a:lstStyle/>
        <a:p>
          <a:endParaRPr lang="ka-GE"/>
        </a:p>
      </dgm:t>
    </dgm:pt>
    <dgm:pt modelId="{B4AC74DD-E51E-4CDA-AB9C-CC6C4F642198}" type="pres">
      <dgm:prSet presAssocID="{39263D90-7AA1-4B1B-90D7-270842FC3074}" presName="Name0" presStyleCnt="0">
        <dgm:presLayoutVars>
          <dgm:dir/>
          <dgm:animLvl val="lvl"/>
          <dgm:resizeHandles val="exact"/>
        </dgm:presLayoutVars>
      </dgm:prSet>
      <dgm:spPr/>
      <dgm:t>
        <a:bodyPr/>
        <a:lstStyle/>
        <a:p>
          <a:endParaRPr lang="ka-GE"/>
        </a:p>
      </dgm:t>
    </dgm:pt>
    <dgm:pt modelId="{61FC8A0B-74D3-401D-ACA3-97D3479C473D}" type="pres">
      <dgm:prSet presAssocID="{3701D041-5F5C-4962-9FB0-05D85D0DFB39}" presName="parTxOnly" presStyleLbl="node1" presStyleIdx="0" presStyleCnt="1">
        <dgm:presLayoutVars>
          <dgm:chMax val="0"/>
          <dgm:chPref val="0"/>
          <dgm:bulletEnabled val="1"/>
        </dgm:presLayoutVars>
      </dgm:prSet>
      <dgm:spPr/>
      <dgm:t>
        <a:bodyPr/>
        <a:lstStyle/>
        <a:p>
          <a:endParaRPr lang="ka-GE"/>
        </a:p>
      </dgm:t>
    </dgm:pt>
  </dgm:ptLst>
  <dgm:cxnLst>
    <dgm:cxn modelId="{AA464AC7-0D0B-40D7-B449-E4470564C8D0}" srcId="{39263D90-7AA1-4B1B-90D7-270842FC3074}" destId="{3701D041-5F5C-4962-9FB0-05D85D0DFB39}" srcOrd="0" destOrd="0" parTransId="{DF84834A-CFC2-4B34-85FB-39D0C4C15E27}" sibTransId="{1D9508F0-2B89-4DE0-8321-0DA8AEEBD1B0}"/>
    <dgm:cxn modelId="{0998FA86-2F9C-4B5D-9D6F-C46581B048EA}" type="presOf" srcId="{39263D90-7AA1-4B1B-90D7-270842FC3074}" destId="{B4AC74DD-E51E-4CDA-AB9C-CC6C4F642198}" srcOrd="0" destOrd="0" presId="urn:microsoft.com/office/officeart/2005/8/layout/chevron1"/>
    <dgm:cxn modelId="{86E54FC5-35AF-4566-BE93-D2B35B3DDAD2}" type="presOf" srcId="{3701D041-5F5C-4962-9FB0-05D85D0DFB39}" destId="{61FC8A0B-74D3-401D-ACA3-97D3479C473D}" srcOrd="0" destOrd="0" presId="urn:microsoft.com/office/officeart/2005/8/layout/chevron1"/>
    <dgm:cxn modelId="{564FD0C3-E31A-458C-A3A7-E4D924AE83C0}" type="presParOf" srcId="{B4AC74DD-E51E-4CDA-AB9C-CC6C4F642198}" destId="{61FC8A0B-74D3-401D-ACA3-97D3479C473D}" srcOrd="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2807439-EA62-47AF-88CE-3382FCB5C370}" type="doc">
      <dgm:prSet loTypeId="urn:diagrams.loki3.com/BracketList" loCatId="list" qsTypeId="urn:microsoft.com/office/officeart/2005/8/quickstyle/simple1" qsCatId="simple" csTypeId="urn:microsoft.com/office/officeart/2005/8/colors/accent3_1" csCatId="accent3" phldr="1"/>
      <dgm:spPr/>
      <dgm:t>
        <a:bodyPr/>
        <a:lstStyle/>
        <a:p>
          <a:endParaRPr lang="ka-GE"/>
        </a:p>
      </dgm:t>
    </dgm:pt>
    <dgm:pt modelId="{827BC7F1-45B6-4EC3-A7E9-32672AAF43DF}">
      <dgm:prSet phldrT="[ტექსტი]"/>
      <dgm:spPr/>
      <dgm:t>
        <a:bodyPr/>
        <a:lstStyle/>
        <a:p>
          <a:r>
            <a:rPr lang="en-US" b="1" dirty="0" err="1" smtClean="0"/>
            <a:t>პედაგოგიური</a:t>
          </a:r>
          <a:r>
            <a:rPr lang="en-US" b="1" dirty="0" smtClean="0"/>
            <a:t> </a:t>
          </a:r>
          <a:r>
            <a:rPr lang="en-US" b="1" dirty="0" err="1" smtClean="0"/>
            <a:t>გამოცდილების</a:t>
          </a:r>
          <a:r>
            <a:rPr lang="en-US" b="1" dirty="0" smtClean="0"/>
            <a:t> </a:t>
          </a:r>
          <a:r>
            <a:rPr lang="en-US" b="1" dirty="0" err="1" smtClean="0"/>
            <a:t>განზოგადება</a:t>
          </a:r>
          <a:endParaRPr lang="ka-GE" dirty="0" smtClean="0"/>
        </a:p>
        <a:p>
          <a:r>
            <a:rPr lang="en-US" dirty="0" smtClean="0"/>
            <a:t>. </a:t>
          </a:r>
          <a:endParaRPr lang="ka-GE" dirty="0"/>
        </a:p>
      </dgm:t>
    </dgm:pt>
    <dgm:pt modelId="{8A1D8479-BBC6-4BD6-B248-8428C11263AA}" type="parTrans" cxnId="{DAB2ED4D-B814-458D-854B-55F9954B75F3}">
      <dgm:prSet/>
      <dgm:spPr/>
      <dgm:t>
        <a:bodyPr/>
        <a:lstStyle/>
        <a:p>
          <a:endParaRPr lang="ka-GE"/>
        </a:p>
      </dgm:t>
    </dgm:pt>
    <dgm:pt modelId="{B24FCF41-3E9C-496C-9C70-C10BDDA8344D}" type="sibTrans" cxnId="{DAB2ED4D-B814-458D-854B-55F9954B75F3}">
      <dgm:prSet/>
      <dgm:spPr/>
      <dgm:t>
        <a:bodyPr/>
        <a:lstStyle/>
        <a:p>
          <a:endParaRPr lang="ka-GE"/>
        </a:p>
      </dgm:t>
    </dgm:pt>
    <dgm:pt modelId="{7E6A93C1-DCF3-40F4-B289-89173683FC00}">
      <dgm:prSet phldrT="[ტექსტი]" custT="1"/>
      <dgm:spPr/>
      <dgm:t>
        <a:bodyPr/>
        <a:lstStyle/>
        <a:p>
          <a:r>
            <a:rPr lang="en-US" sz="1800" dirty="0" err="1" smtClean="0"/>
            <a:t>გამოკითხვა</a:t>
          </a:r>
          <a:r>
            <a:rPr lang="en-US" sz="1800" dirty="0" smtClean="0"/>
            <a:t> </a:t>
          </a:r>
          <a:r>
            <a:rPr lang="en-US" sz="1800" dirty="0" err="1" smtClean="0"/>
            <a:t>დაწყებითი</a:t>
          </a:r>
          <a:r>
            <a:rPr lang="en-US" sz="1800" dirty="0" smtClean="0"/>
            <a:t> </a:t>
          </a:r>
          <a:r>
            <a:rPr lang="ka-GE" sz="1800" dirty="0" smtClean="0"/>
            <a:t>საფეხურის </a:t>
          </a:r>
          <a:r>
            <a:rPr lang="en-US" sz="1800" dirty="0" err="1" smtClean="0"/>
            <a:t>მასწავლებლებთან</a:t>
          </a:r>
          <a:r>
            <a:rPr lang="en-US" sz="1800" dirty="0" smtClean="0"/>
            <a:t> (</a:t>
          </a:r>
          <a:r>
            <a:rPr lang="en-US" sz="1800" dirty="0" err="1" smtClean="0"/>
            <a:t>სულ</a:t>
          </a:r>
          <a:r>
            <a:rPr lang="en-US" sz="1800" dirty="0" smtClean="0"/>
            <a:t> </a:t>
          </a:r>
          <a:r>
            <a:rPr lang="ka-GE" sz="1800" dirty="0" smtClean="0"/>
            <a:t>78 </a:t>
          </a:r>
          <a:r>
            <a:rPr lang="en-US" sz="1800" dirty="0" err="1" smtClean="0"/>
            <a:t>მასწავლებელი</a:t>
          </a:r>
          <a:r>
            <a:rPr lang="en-US" sz="1800" dirty="0" smtClean="0"/>
            <a:t>) </a:t>
          </a:r>
          <a:r>
            <a:rPr lang="en-US" sz="1800" dirty="0" err="1" smtClean="0"/>
            <a:t>ასეთი</a:t>
          </a:r>
          <a:r>
            <a:rPr lang="en-US" sz="1800" dirty="0" smtClean="0"/>
            <a:t> </a:t>
          </a:r>
          <a:r>
            <a:rPr lang="en-US" sz="1800" dirty="0" err="1" smtClean="0"/>
            <a:t>შინა­არსის</a:t>
          </a:r>
          <a:r>
            <a:rPr lang="en-US" sz="1800" dirty="0" smtClean="0"/>
            <a:t> </a:t>
          </a:r>
          <a:r>
            <a:rPr lang="en-US" sz="1800" dirty="0" err="1" smtClean="0"/>
            <a:t>ტექს­ტით</a:t>
          </a:r>
          <a:r>
            <a:rPr lang="en-US" sz="1800" dirty="0" smtClean="0"/>
            <a:t>: </a:t>
          </a:r>
          <a:r>
            <a:rPr lang="en-US" sz="1800" dirty="0" err="1" smtClean="0"/>
            <a:t>რა</a:t>
          </a:r>
          <a:r>
            <a:rPr lang="en-US" sz="1800" dirty="0" smtClean="0"/>
            <a:t> </a:t>
          </a:r>
          <a:r>
            <a:rPr lang="en-US" sz="1800" dirty="0" err="1" smtClean="0"/>
            <a:t>ღონისძიებებს</a:t>
          </a:r>
          <a:r>
            <a:rPr lang="en-US" sz="1800" dirty="0" smtClean="0"/>
            <a:t> </a:t>
          </a:r>
          <a:r>
            <a:rPr lang="en-US" sz="1800" dirty="0" err="1" smtClean="0"/>
            <a:t>უნდა</a:t>
          </a:r>
          <a:r>
            <a:rPr lang="en-US" sz="1800" dirty="0" smtClean="0"/>
            <a:t> </a:t>
          </a:r>
          <a:r>
            <a:rPr lang="en-US" sz="1800" dirty="0" err="1" smtClean="0"/>
            <a:t>მივმართოთ</a:t>
          </a:r>
          <a:r>
            <a:rPr lang="en-US" sz="1800" dirty="0" smtClean="0"/>
            <a:t>, </a:t>
          </a:r>
          <a:r>
            <a:rPr lang="en-US" sz="1800" dirty="0" err="1" smtClean="0"/>
            <a:t>რომ</a:t>
          </a:r>
          <a:r>
            <a:rPr lang="en-US" sz="1800" dirty="0" smtClean="0"/>
            <a:t> </a:t>
          </a:r>
          <a:r>
            <a:rPr lang="ka-GE" sz="1800" dirty="0" smtClean="0"/>
            <a:t>ცოდნის შემოწმების </a:t>
          </a:r>
          <a:r>
            <a:rPr lang="en-US" sz="1800" dirty="0" err="1" smtClean="0"/>
            <a:t>დროს</a:t>
          </a:r>
          <a:r>
            <a:rPr lang="en-US" sz="1800" dirty="0" smtClean="0"/>
            <a:t> </a:t>
          </a:r>
          <a:r>
            <a:rPr lang="en-US" sz="1800" dirty="0" err="1" smtClean="0"/>
            <a:t>მოსწავლეებმა</a:t>
          </a:r>
          <a:r>
            <a:rPr lang="en-US" sz="1800" dirty="0" smtClean="0"/>
            <a:t> </a:t>
          </a:r>
          <a:r>
            <a:rPr lang="en-US" sz="1800" dirty="0" err="1" smtClean="0"/>
            <a:t>არ</a:t>
          </a:r>
          <a:r>
            <a:rPr lang="en-US" sz="1800" dirty="0" smtClean="0"/>
            <a:t> </a:t>
          </a:r>
          <a:r>
            <a:rPr lang="en-US" sz="1800" dirty="0" err="1" smtClean="0"/>
            <a:t>იღელვონ</a:t>
          </a:r>
          <a:r>
            <a:rPr lang="en-US" sz="1800" dirty="0" smtClean="0"/>
            <a:t>  </a:t>
          </a:r>
          <a:r>
            <a:rPr lang="en-US" sz="1800" dirty="0" err="1" smtClean="0"/>
            <a:t>და</a:t>
          </a:r>
          <a:r>
            <a:rPr lang="en-US" sz="1800" dirty="0" smtClean="0"/>
            <a:t> </a:t>
          </a:r>
          <a:r>
            <a:rPr lang="en-US" sz="1800" dirty="0" err="1" smtClean="0"/>
            <a:t>მათ­მა</a:t>
          </a:r>
          <a:r>
            <a:rPr lang="en-US" sz="1800" dirty="0" smtClean="0"/>
            <a:t> </a:t>
          </a:r>
          <a:r>
            <a:rPr lang="en-US" sz="1800" dirty="0" err="1" smtClean="0"/>
            <a:t>ემო­ციურ­მა</a:t>
          </a:r>
          <a:r>
            <a:rPr lang="en-US" sz="1800" dirty="0" smtClean="0"/>
            <a:t> </a:t>
          </a:r>
          <a:r>
            <a:rPr lang="en-US" sz="1800" dirty="0" err="1" smtClean="0"/>
            <a:t>მდგომარეობამ</a:t>
          </a:r>
          <a:r>
            <a:rPr lang="en-US" sz="1800" dirty="0" smtClean="0"/>
            <a:t> </a:t>
          </a:r>
          <a:r>
            <a:rPr lang="en-US" sz="1800" dirty="0" err="1" smtClean="0"/>
            <a:t>გავლენა</a:t>
          </a:r>
          <a:r>
            <a:rPr lang="en-US" sz="1800" dirty="0" smtClean="0"/>
            <a:t> </a:t>
          </a:r>
          <a:r>
            <a:rPr lang="en-US" sz="1800" dirty="0" err="1" smtClean="0"/>
            <a:t>არ</a:t>
          </a:r>
          <a:r>
            <a:rPr lang="en-US" sz="1800" dirty="0" smtClean="0"/>
            <a:t> </a:t>
          </a:r>
          <a:r>
            <a:rPr lang="en-US" sz="1800" dirty="0" err="1" smtClean="0"/>
            <a:t>მოახდინოს</a:t>
          </a:r>
          <a:r>
            <a:rPr lang="ka-GE" sz="1800" dirty="0" smtClean="0"/>
            <a:t> სწავლის შედეგებზე</a:t>
          </a:r>
          <a:r>
            <a:rPr lang="en-US" sz="1800" dirty="0" smtClean="0"/>
            <a:t>?</a:t>
          </a:r>
          <a:endParaRPr lang="ka-GE" sz="1800" dirty="0"/>
        </a:p>
      </dgm:t>
    </dgm:pt>
    <dgm:pt modelId="{6952DAAC-0C5C-4540-9501-50BC0085B845}" type="parTrans" cxnId="{2CCD8844-576F-4B03-881C-F1B68CE397AC}">
      <dgm:prSet/>
      <dgm:spPr/>
      <dgm:t>
        <a:bodyPr/>
        <a:lstStyle/>
        <a:p>
          <a:endParaRPr lang="ka-GE"/>
        </a:p>
      </dgm:t>
    </dgm:pt>
    <dgm:pt modelId="{1DE12A69-7010-485B-B3C6-D4B353130736}" type="sibTrans" cxnId="{2CCD8844-576F-4B03-881C-F1B68CE397AC}">
      <dgm:prSet/>
      <dgm:spPr/>
      <dgm:t>
        <a:bodyPr/>
        <a:lstStyle/>
        <a:p>
          <a:endParaRPr lang="ka-GE"/>
        </a:p>
      </dgm:t>
    </dgm:pt>
    <dgm:pt modelId="{8C970053-32AD-489E-BC41-131F25487566}">
      <dgm:prSet phldrT="[ტექსტი]"/>
      <dgm:spPr/>
      <dgm:t>
        <a:bodyPr/>
        <a:lstStyle/>
        <a:p>
          <a:r>
            <a:rPr lang="en-US" b="1" dirty="0" err="1" smtClean="0"/>
            <a:t>ფსიქოლოგიური</a:t>
          </a:r>
          <a:r>
            <a:rPr lang="en-US" b="1" dirty="0" smtClean="0"/>
            <a:t> </a:t>
          </a:r>
          <a:r>
            <a:rPr lang="en-US" b="1" dirty="0" err="1" smtClean="0"/>
            <a:t>გამოკვლევებიდან</a:t>
          </a:r>
          <a:r>
            <a:rPr lang="en-US" b="1" dirty="0" smtClean="0"/>
            <a:t> </a:t>
          </a:r>
          <a:r>
            <a:rPr lang="en-US" b="1" dirty="0" err="1" smtClean="0"/>
            <a:t>გამომდინარე</a:t>
          </a:r>
          <a:r>
            <a:rPr lang="en-US" b="1" dirty="0" smtClean="0"/>
            <a:t> </a:t>
          </a:r>
          <a:r>
            <a:rPr lang="en-US" b="1" dirty="0" err="1" smtClean="0"/>
            <a:t>თეო­რი­უ­ლი</a:t>
          </a:r>
          <a:r>
            <a:rPr lang="en-US" b="1" dirty="0" smtClean="0"/>
            <a:t> </a:t>
          </a:r>
          <a:r>
            <a:rPr lang="en-US" b="1" dirty="0" err="1" smtClean="0"/>
            <a:t>ვარაუდი</a:t>
          </a:r>
          <a:endParaRPr lang="ka-GE" b="1" dirty="0"/>
        </a:p>
      </dgm:t>
    </dgm:pt>
    <dgm:pt modelId="{54DED01E-2A6A-41ED-AF40-6105F776DA6C}" type="parTrans" cxnId="{45DF84EC-DBFF-4665-A23B-B903FE08F93E}">
      <dgm:prSet/>
      <dgm:spPr/>
      <dgm:t>
        <a:bodyPr/>
        <a:lstStyle/>
        <a:p>
          <a:endParaRPr lang="ka-GE"/>
        </a:p>
      </dgm:t>
    </dgm:pt>
    <dgm:pt modelId="{AFF2E269-A91C-49DE-9CAE-64935860B6E5}" type="sibTrans" cxnId="{45DF84EC-DBFF-4665-A23B-B903FE08F93E}">
      <dgm:prSet/>
      <dgm:spPr/>
      <dgm:t>
        <a:bodyPr/>
        <a:lstStyle/>
        <a:p>
          <a:endParaRPr lang="ka-GE"/>
        </a:p>
      </dgm:t>
    </dgm:pt>
    <dgm:pt modelId="{3CE75412-95D2-4C8A-B27B-7B1CEBB77E35}">
      <dgm:prSet phldrT="[ტექსტი]"/>
      <dgm:spPr/>
      <dgm:t>
        <a:bodyPr/>
        <a:lstStyle/>
        <a:p>
          <a:r>
            <a:rPr lang="en-US" dirty="0" err="1" smtClean="0"/>
            <a:t>მოსწავლეებისადმი</a:t>
          </a:r>
          <a:r>
            <a:rPr lang="en-US" dirty="0" smtClean="0"/>
            <a:t> </a:t>
          </a:r>
          <a:r>
            <a:rPr lang="en-US" dirty="0" err="1" smtClean="0"/>
            <a:t>ინდივიდუალურ</a:t>
          </a:r>
          <a:r>
            <a:rPr lang="en-US" dirty="0" smtClean="0"/>
            <a:t> </a:t>
          </a:r>
          <a:r>
            <a:rPr lang="en-US" dirty="0" err="1" smtClean="0"/>
            <a:t>მიდგომა</a:t>
          </a:r>
          <a:endParaRPr lang="ka-GE" dirty="0"/>
        </a:p>
      </dgm:t>
    </dgm:pt>
    <dgm:pt modelId="{A5F03908-66E8-4926-BC91-A88C555FA89C}" type="parTrans" cxnId="{F1497D95-2477-4EED-B596-ED85F2B0FDA8}">
      <dgm:prSet/>
      <dgm:spPr/>
      <dgm:t>
        <a:bodyPr/>
        <a:lstStyle/>
        <a:p>
          <a:endParaRPr lang="ka-GE"/>
        </a:p>
      </dgm:t>
    </dgm:pt>
    <dgm:pt modelId="{757FCAB5-A4FF-4FFE-A466-0D7E0F6E73BA}" type="sibTrans" cxnId="{F1497D95-2477-4EED-B596-ED85F2B0FDA8}">
      <dgm:prSet/>
      <dgm:spPr/>
      <dgm:t>
        <a:bodyPr/>
        <a:lstStyle/>
        <a:p>
          <a:endParaRPr lang="ka-GE"/>
        </a:p>
      </dgm:t>
    </dgm:pt>
    <dgm:pt modelId="{5B750E50-8B28-4CF2-9CFC-530A51735267}" type="pres">
      <dgm:prSet presAssocID="{E2807439-EA62-47AF-88CE-3382FCB5C370}" presName="Name0" presStyleCnt="0">
        <dgm:presLayoutVars>
          <dgm:dir/>
          <dgm:animLvl val="lvl"/>
          <dgm:resizeHandles val="exact"/>
        </dgm:presLayoutVars>
      </dgm:prSet>
      <dgm:spPr/>
      <dgm:t>
        <a:bodyPr/>
        <a:lstStyle/>
        <a:p>
          <a:endParaRPr lang="ka-GE"/>
        </a:p>
      </dgm:t>
    </dgm:pt>
    <dgm:pt modelId="{4B5D8E43-82F8-4793-9647-B3C95132D099}" type="pres">
      <dgm:prSet presAssocID="{827BC7F1-45B6-4EC3-A7E9-32672AAF43DF}" presName="linNode" presStyleCnt="0"/>
      <dgm:spPr/>
    </dgm:pt>
    <dgm:pt modelId="{D220BEAF-B748-4316-9128-E794304B8FF1}" type="pres">
      <dgm:prSet presAssocID="{827BC7F1-45B6-4EC3-A7E9-32672AAF43DF}" presName="parTx" presStyleLbl="revTx" presStyleIdx="0" presStyleCnt="2">
        <dgm:presLayoutVars>
          <dgm:chMax val="1"/>
          <dgm:bulletEnabled val="1"/>
        </dgm:presLayoutVars>
      </dgm:prSet>
      <dgm:spPr/>
      <dgm:t>
        <a:bodyPr/>
        <a:lstStyle/>
        <a:p>
          <a:endParaRPr lang="ka-GE"/>
        </a:p>
      </dgm:t>
    </dgm:pt>
    <dgm:pt modelId="{59406EB9-7999-4FC5-902B-03368AF645D0}" type="pres">
      <dgm:prSet presAssocID="{827BC7F1-45B6-4EC3-A7E9-32672AAF43DF}" presName="bracket" presStyleLbl="parChTrans1D1" presStyleIdx="0" presStyleCnt="2"/>
      <dgm:spPr/>
    </dgm:pt>
    <dgm:pt modelId="{CCFFF10B-9AC6-4C37-85C1-32134A6A7EB8}" type="pres">
      <dgm:prSet presAssocID="{827BC7F1-45B6-4EC3-A7E9-32672AAF43DF}" presName="spH" presStyleCnt="0"/>
      <dgm:spPr/>
    </dgm:pt>
    <dgm:pt modelId="{22B01789-C777-40CB-B004-AA9684AB10A7}" type="pres">
      <dgm:prSet presAssocID="{827BC7F1-45B6-4EC3-A7E9-32672AAF43DF}" presName="desTx" presStyleLbl="node1" presStyleIdx="0" presStyleCnt="2">
        <dgm:presLayoutVars>
          <dgm:bulletEnabled val="1"/>
        </dgm:presLayoutVars>
      </dgm:prSet>
      <dgm:spPr/>
      <dgm:t>
        <a:bodyPr/>
        <a:lstStyle/>
        <a:p>
          <a:endParaRPr lang="ka-GE"/>
        </a:p>
      </dgm:t>
    </dgm:pt>
    <dgm:pt modelId="{FFD26C71-A24B-414C-AC7B-EE4C978949B5}" type="pres">
      <dgm:prSet presAssocID="{B24FCF41-3E9C-496C-9C70-C10BDDA8344D}" presName="spV" presStyleCnt="0"/>
      <dgm:spPr/>
    </dgm:pt>
    <dgm:pt modelId="{28F2E6DA-9CF5-4ACF-8180-6C70C6F1C154}" type="pres">
      <dgm:prSet presAssocID="{8C970053-32AD-489E-BC41-131F25487566}" presName="linNode" presStyleCnt="0"/>
      <dgm:spPr/>
    </dgm:pt>
    <dgm:pt modelId="{7077501F-BC30-4F3B-803C-B282690C9069}" type="pres">
      <dgm:prSet presAssocID="{8C970053-32AD-489E-BC41-131F25487566}" presName="parTx" presStyleLbl="revTx" presStyleIdx="1" presStyleCnt="2">
        <dgm:presLayoutVars>
          <dgm:chMax val="1"/>
          <dgm:bulletEnabled val="1"/>
        </dgm:presLayoutVars>
      </dgm:prSet>
      <dgm:spPr/>
      <dgm:t>
        <a:bodyPr/>
        <a:lstStyle/>
        <a:p>
          <a:endParaRPr lang="ka-GE"/>
        </a:p>
      </dgm:t>
    </dgm:pt>
    <dgm:pt modelId="{ECCC8DA3-A6BB-408C-B1CA-B473E8635122}" type="pres">
      <dgm:prSet presAssocID="{8C970053-32AD-489E-BC41-131F25487566}" presName="bracket" presStyleLbl="parChTrans1D1" presStyleIdx="1" presStyleCnt="2"/>
      <dgm:spPr/>
    </dgm:pt>
    <dgm:pt modelId="{4A436FB7-A943-4695-80CD-5F647981EE48}" type="pres">
      <dgm:prSet presAssocID="{8C970053-32AD-489E-BC41-131F25487566}" presName="spH" presStyleCnt="0"/>
      <dgm:spPr/>
    </dgm:pt>
    <dgm:pt modelId="{E3D5DFE0-CB3F-4666-AB67-CCF6D7C235CE}" type="pres">
      <dgm:prSet presAssocID="{8C970053-32AD-489E-BC41-131F25487566}" presName="desTx" presStyleLbl="node1" presStyleIdx="1" presStyleCnt="2">
        <dgm:presLayoutVars>
          <dgm:bulletEnabled val="1"/>
        </dgm:presLayoutVars>
      </dgm:prSet>
      <dgm:spPr/>
      <dgm:t>
        <a:bodyPr/>
        <a:lstStyle/>
        <a:p>
          <a:endParaRPr lang="ka-GE"/>
        </a:p>
      </dgm:t>
    </dgm:pt>
  </dgm:ptLst>
  <dgm:cxnLst>
    <dgm:cxn modelId="{A50FDD11-BA01-4B65-AB30-E477D9739E37}" type="presOf" srcId="{8C970053-32AD-489E-BC41-131F25487566}" destId="{7077501F-BC30-4F3B-803C-B282690C9069}" srcOrd="0" destOrd="0" presId="urn:diagrams.loki3.com/BracketList"/>
    <dgm:cxn modelId="{45DF84EC-DBFF-4665-A23B-B903FE08F93E}" srcId="{E2807439-EA62-47AF-88CE-3382FCB5C370}" destId="{8C970053-32AD-489E-BC41-131F25487566}" srcOrd="1" destOrd="0" parTransId="{54DED01E-2A6A-41ED-AF40-6105F776DA6C}" sibTransId="{AFF2E269-A91C-49DE-9CAE-64935860B6E5}"/>
    <dgm:cxn modelId="{D7B03A43-D471-48A7-8CFD-8CCD515234F4}" type="presOf" srcId="{827BC7F1-45B6-4EC3-A7E9-32672AAF43DF}" destId="{D220BEAF-B748-4316-9128-E794304B8FF1}" srcOrd="0" destOrd="0" presId="urn:diagrams.loki3.com/BracketList"/>
    <dgm:cxn modelId="{E3074B14-4961-4D52-A696-217F62772E64}" type="presOf" srcId="{7E6A93C1-DCF3-40F4-B289-89173683FC00}" destId="{22B01789-C777-40CB-B004-AA9684AB10A7}" srcOrd="0" destOrd="0" presId="urn:diagrams.loki3.com/BracketList"/>
    <dgm:cxn modelId="{A1EBEE00-3321-4914-A960-EAA96DA42CA9}" type="presOf" srcId="{E2807439-EA62-47AF-88CE-3382FCB5C370}" destId="{5B750E50-8B28-4CF2-9CFC-530A51735267}" srcOrd="0" destOrd="0" presId="urn:diagrams.loki3.com/BracketList"/>
    <dgm:cxn modelId="{DAB2ED4D-B814-458D-854B-55F9954B75F3}" srcId="{E2807439-EA62-47AF-88CE-3382FCB5C370}" destId="{827BC7F1-45B6-4EC3-A7E9-32672AAF43DF}" srcOrd="0" destOrd="0" parTransId="{8A1D8479-BBC6-4BD6-B248-8428C11263AA}" sibTransId="{B24FCF41-3E9C-496C-9C70-C10BDDA8344D}"/>
    <dgm:cxn modelId="{F1497D95-2477-4EED-B596-ED85F2B0FDA8}" srcId="{8C970053-32AD-489E-BC41-131F25487566}" destId="{3CE75412-95D2-4C8A-B27B-7B1CEBB77E35}" srcOrd="0" destOrd="0" parTransId="{A5F03908-66E8-4926-BC91-A88C555FA89C}" sibTransId="{757FCAB5-A4FF-4FFE-A466-0D7E0F6E73BA}"/>
    <dgm:cxn modelId="{436DC153-09CC-48B4-AF7A-BFA5BE622026}" type="presOf" srcId="{3CE75412-95D2-4C8A-B27B-7B1CEBB77E35}" destId="{E3D5DFE0-CB3F-4666-AB67-CCF6D7C235CE}" srcOrd="0" destOrd="0" presId="urn:diagrams.loki3.com/BracketList"/>
    <dgm:cxn modelId="{2CCD8844-576F-4B03-881C-F1B68CE397AC}" srcId="{827BC7F1-45B6-4EC3-A7E9-32672AAF43DF}" destId="{7E6A93C1-DCF3-40F4-B289-89173683FC00}" srcOrd="0" destOrd="0" parTransId="{6952DAAC-0C5C-4540-9501-50BC0085B845}" sibTransId="{1DE12A69-7010-485B-B3C6-D4B353130736}"/>
    <dgm:cxn modelId="{6F435E81-602A-4761-8FB0-B345D7DB3EFA}" type="presParOf" srcId="{5B750E50-8B28-4CF2-9CFC-530A51735267}" destId="{4B5D8E43-82F8-4793-9647-B3C95132D099}" srcOrd="0" destOrd="0" presId="urn:diagrams.loki3.com/BracketList"/>
    <dgm:cxn modelId="{71F1590C-467F-4A87-B576-62F04F3ECE90}" type="presParOf" srcId="{4B5D8E43-82F8-4793-9647-B3C95132D099}" destId="{D220BEAF-B748-4316-9128-E794304B8FF1}" srcOrd="0" destOrd="0" presId="urn:diagrams.loki3.com/BracketList"/>
    <dgm:cxn modelId="{0D6630FF-5613-423B-A4A5-6D0C678597F4}" type="presParOf" srcId="{4B5D8E43-82F8-4793-9647-B3C95132D099}" destId="{59406EB9-7999-4FC5-902B-03368AF645D0}" srcOrd="1" destOrd="0" presId="urn:diagrams.loki3.com/BracketList"/>
    <dgm:cxn modelId="{6C5FEC13-FAF1-4C6C-9C40-20DB06536878}" type="presParOf" srcId="{4B5D8E43-82F8-4793-9647-B3C95132D099}" destId="{CCFFF10B-9AC6-4C37-85C1-32134A6A7EB8}" srcOrd="2" destOrd="0" presId="urn:diagrams.loki3.com/BracketList"/>
    <dgm:cxn modelId="{DDF143C7-462F-42D6-8B34-22F1D070253D}" type="presParOf" srcId="{4B5D8E43-82F8-4793-9647-B3C95132D099}" destId="{22B01789-C777-40CB-B004-AA9684AB10A7}" srcOrd="3" destOrd="0" presId="urn:diagrams.loki3.com/BracketList"/>
    <dgm:cxn modelId="{7398C4EF-B38A-4735-BD9D-F08A0D345B28}" type="presParOf" srcId="{5B750E50-8B28-4CF2-9CFC-530A51735267}" destId="{FFD26C71-A24B-414C-AC7B-EE4C978949B5}" srcOrd="1" destOrd="0" presId="urn:diagrams.loki3.com/BracketList"/>
    <dgm:cxn modelId="{303C8E18-F9A0-487B-B32F-F228E6879AB4}" type="presParOf" srcId="{5B750E50-8B28-4CF2-9CFC-530A51735267}" destId="{28F2E6DA-9CF5-4ACF-8180-6C70C6F1C154}" srcOrd="2" destOrd="0" presId="urn:diagrams.loki3.com/BracketList"/>
    <dgm:cxn modelId="{7C204702-EB68-4EFA-980E-9ACEB8B2CF64}" type="presParOf" srcId="{28F2E6DA-9CF5-4ACF-8180-6C70C6F1C154}" destId="{7077501F-BC30-4F3B-803C-B282690C9069}" srcOrd="0" destOrd="0" presId="urn:diagrams.loki3.com/BracketList"/>
    <dgm:cxn modelId="{900E48BE-D86F-4A83-A316-9949A0C2A66F}" type="presParOf" srcId="{28F2E6DA-9CF5-4ACF-8180-6C70C6F1C154}" destId="{ECCC8DA3-A6BB-408C-B1CA-B473E8635122}" srcOrd="1" destOrd="0" presId="urn:diagrams.loki3.com/BracketList"/>
    <dgm:cxn modelId="{A9515C31-F742-4CD2-9822-15DECFE89FCE}" type="presParOf" srcId="{28F2E6DA-9CF5-4ACF-8180-6C70C6F1C154}" destId="{4A436FB7-A943-4695-80CD-5F647981EE48}" srcOrd="2" destOrd="0" presId="urn:diagrams.loki3.com/BracketList"/>
    <dgm:cxn modelId="{CD2DA3A5-7343-4CE6-9683-0C1590FB5C32}" type="presParOf" srcId="{28F2E6DA-9CF5-4ACF-8180-6C70C6F1C154}" destId="{E3D5DFE0-CB3F-4666-AB67-CCF6D7C235CE}" srcOrd="3" destOrd="0" presId="urn:diagrams.loki3.com/Bracket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296BE03-BD06-403C-BAC2-EF8B1ED283AD}" type="doc">
      <dgm:prSet loTypeId="urn:microsoft.com/office/officeart/2005/8/layout/hProcess9" loCatId="process" qsTypeId="urn:microsoft.com/office/officeart/2005/8/quickstyle/simple4" qsCatId="simple" csTypeId="urn:microsoft.com/office/officeart/2005/8/colors/accent3_1" csCatId="accent3" phldr="1"/>
      <dgm:spPr/>
      <dgm:t>
        <a:bodyPr/>
        <a:lstStyle/>
        <a:p>
          <a:endParaRPr lang="ka-GE"/>
        </a:p>
      </dgm:t>
    </dgm:pt>
    <dgm:pt modelId="{3345ED18-D8DB-4EBD-B58F-2F81B5D273F0}">
      <dgm:prSet custT="1"/>
      <dgm:spPr/>
      <dgm:t>
        <a:bodyPr/>
        <a:lstStyle/>
        <a:p>
          <a:pPr rtl="0"/>
          <a:r>
            <a:rPr lang="ka-GE" sz="2000" b="1" dirty="0" smtClean="0">
              <a:effectLst>
                <a:outerShdw blurRad="38100" dist="38100" dir="2700000" algn="tl">
                  <a:srgbClr val="000000">
                    <a:alpha val="43137"/>
                  </a:srgbClr>
                </a:outerShdw>
              </a:effectLst>
            </a:rPr>
            <a:t>ექსპერიმენტის შედეგი:</a:t>
          </a:r>
          <a:endParaRPr lang="ka-GE" sz="2000" b="1" dirty="0">
            <a:effectLst>
              <a:outerShdw blurRad="38100" dist="38100" dir="2700000" algn="tl">
                <a:srgbClr val="000000">
                  <a:alpha val="43137"/>
                </a:srgbClr>
              </a:outerShdw>
            </a:effectLst>
          </a:endParaRPr>
        </a:p>
      </dgm:t>
    </dgm:pt>
    <dgm:pt modelId="{BF52DF4D-0968-4E37-8FB6-D32BF6D78D20}" type="parTrans" cxnId="{0CD35B66-CC1A-404D-8498-4270030523CE}">
      <dgm:prSet/>
      <dgm:spPr/>
      <dgm:t>
        <a:bodyPr/>
        <a:lstStyle/>
        <a:p>
          <a:endParaRPr lang="ka-GE"/>
        </a:p>
      </dgm:t>
    </dgm:pt>
    <dgm:pt modelId="{419789DB-FD64-45E4-90EA-4AED2D824A0B}" type="sibTrans" cxnId="{0CD35B66-CC1A-404D-8498-4270030523CE}">
      <dgm:prSet/>
      <dgm:spPr/>
      <dgm:t>
        <a:bodyPr/>
        <a:lstStyle/>
        <a:p>
          <a:endParaRPr lang="ka-GE"/>
        </a:p>
      </dgm:t>
    </dgm:pt>
    <dgm:pt modelId="{C1BD9A9B-1343-4C66-8BA1-457F89A83942}" type="pres">
      <dgm:prSet presAssocID="{1296BE03-BD06-403C-BAC2-EF8B1ED283AD}" presName="CompostProcess" presStyleCnt="0">
        <dgm:presLayoutVars>
          <dgm:dir/>
          <dgm:resizeHandles val="exact"/>
        </dgm:presLayoutVars>
      </dgm:prSet>
      <dgm:spPr/>
      <dgm:t>
        <a:bodyPr/>
        <a:lstStyle/>
        <a:p>
          <a:endParaRPr lang="ka-GE"/>
        </a:p>
      </dgm:t>
    </dgm:pt>
    <dgm:pt modelId="{4616D8A0-A8F1-4CBB-8892-A5AF335CB862}" type="pres">
      <dgm:prSet presAssocID="{1296BE03-BD06-403C-BAC2-EF8B1ED283AD}" presName="arrow" presStyleLbl="bgShp" presStyleIdx="0" presStyleCnt="1"/>
      <dgm:spPr/>
    </dgm:pt>
    <dgm:pt modelId="{87E46E2D-26E6-4378-A02A-7494CE70D769}" type="pres">
      <dgm:prSet presAssocID="{1296BE03-BD06-403C-BAC2-EF8B1ED283AD}" presName="linearProcess" presStyleCnt="0"/>
      <dgm:spPr/>
    </dgm:pt>
    <dgm:pt modelId="{2AF9808F-C2E8-4C4D-9957-26714244CBAD}" type="pres">
      <dgm:prSet presAssocID="{3345ED18-D8DB-4EBD-B58F-2F81B5D273F0}" presName="textNode" presStyleLbl="node1" presStyleIdx="0" presStyleCnt="1">
        <dgm:presLayoutVars>
          <dgm:bulletEnabled val="1"/>
        </dgm:presLayoutVars>
      </dgm:prSet>
      <dgm:spPr/>
      <dgm:t>
        <a:bodyPr/>
        <a:lstStyle/>
        <a:p>
          <a:endParaRPr lang="ka-GE"/>
        </a:p>
      </dgm:t>
    </dgm:pt>
  </dgm:ptLst>
  <dgm:cxnLst>
    <dgm:cxn modelId="{EAABF73E-2A0A-4657-99B0-22BF3705E1EB}" type="presOf" srcId="{3345ED18-D8DB-4EBD-B58F-2F81B5D273F0}" destId="{2AF9808F-C2E8-4C4D-9957-26714244CBAD}" srcOrd="0" destOrd="0" presId="urn:microsoft.com/office/officeart/2005/8/layout/hProcess9"/>
    <dgm:cxn modelId="{07344604-6402-41E8-A1F0-CB0FEB567A45}" type="presOf" srcId="{1296BE03-BD06-403C-BAC2-EF8B1ED283AD}" destId="{C1BD9A9B-1343-4C66-8BA1-457F89A83942}" srcOrd="0" destOrd="0" presId="urn:microsoft.com/office/officeart/2005/8/layout/hProcess9"/>
    <dgm:cxn modelId="{0CD35B66-CC1A-404D-8498-4270030523CE}" srcId="{1296BE03-BD06-403C-BAC2-EF8B1ED283AD}" destId="{3345ED18-D8DB-4EBD-B58F-2F81B5D273F0}" srcOrd="0" destOrd="0" parTransId="{BF52DF4D-0968-4E37-8FB6-D32BF6D78D20}" sibTransId="{419789DB-FD64-45E4-90EA-4AED2D824A0B}"/>
    <dgm:cxn modelId="{7485D3B1-A761-4986-A6F9-78550AB40CF7}" type="presParOf" srcId="{C1BD9A9B-1343-4C66-8BA1-457F89A83942}" destId="{4616D8A0-A8F1-4CBB-8892-A5AF335CB862}" srcOrd="0" destOrd="0" presId="urn:microsoft.com/office/officeart/2005/8/layout/hProcess9"/>
    <dgm:cxn modelId="{5814BF10-F651-4BF1-8638-860E08E92195}" type="presParOf" srcId="{C1BD9A9B-1343-4C66-8BA1-457F89A83942}" destId="{87E46E2D-26E6-4378-A02A-7494CE70D769}" srcOrd="1" destOrd="0" presId="urn:microsoft.com/office/officeart/2005/8/layout/hProcess9"/>
    <dgm:cxn modelId="{0E2A3A38-BED8-4889-BA37-C10FE96FFC71}" type="presParOf" srcId="{87E46E2D-26E6-4378-A02A-7494CE70D769}" destId="{2AF9808F-C2E8-4C4D-9957-26714244CBAD}"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146862D-DBD7-447B-A89E-748F2F64C147}" type="doc">
      <dgm:prSet loTypeId="urn:microsoft.com/office/officeart/2005/8/layout/arrow4" loCatId="process" qsTypeId="urn:microsoft.com/office/officeart/2005/8/quickstyle/simple1" qsCatId="simple" csTypeId="urn:microsoft.com/office/officeart/2005/8/colors/accent3_3" csCatId="accent3" phldr="1"/>
      <dgm:spPr/>
      <dgm:t>
        <a:bodyPr/>
        <a:lstStyle/>
        <a:p>
          <a:endParaRPr lang="ka-GE"/>
        </a:p>
      </dgm:t>
    </dgm:pt>
    <dgm:pt modelId="{3113F7F4-9782-4C1C-BB52-A2A145462EBC}">
      <dgm:prSet/>
      <dgm:spPr/>
      <dgm:t>
        <a:bodyPr/>
        <a:lstStyle/>
        <a:p>
          <a:pPr rtl="0"/>
          <a:r>
            <a:rPr lang="ru-RU" smtClean="0"/>
            <a:t>მივიღეთ სტატისტიკურად სანდო შედეგი </a:t>
          </a:r>
          <a:r>
            <a:rPr lang="en-US" smtClean="0"/>
            <a:t>უმცროს </a:t>
          </a:r>
          <a:r>
            <a:rPr lang="ka-GE" smtClean="0"/>
            <a:t>მოზარდთა </a:t>
          </a:r>
          <a:r>
            <a:rPr lang="en-US" smtClean="0"/>
            <a:t>სასწავლო მოქმედებაზე დაძაბული ვითარების და შექმნილი სტრესის ზოგადი უარყოფითი გავლენის შესახებ. </a:t>
          </a:r>
          <a:endParaRPr lang="ka-GE"/>
        </a:p>
      </dgm:t>
    </dgm:pt>
    <dgm:pt modelId="{B3F66935-0DDD-48A6-A2F4-6DE1242EE181}" type="parTrans" cxnId="{812A00E3-78C9-4293-AE80-61592D799D27}">
      <dgm:prSet/>
      <dgm:spPr/>
      <dgm:t>
        <a:bodyPr/>
        <a:lstStyle/>
        <a:p>
          <a:endParaRPr lang="ka-GE"/>
        </a:p>
      </dgm:t>
    </dgm:pt>
    <dgm:pt modelId="{25F80F31-ACB5-4E23-BD8D-E539A159C8BF}" type="sibTrans" cxnId="{812A00E3-78C9-4293-AE80-61592D799D27}">
      <dgm:prSet/>
      <dgm:spPr/>
      <dgm:t>
        <a:bodyPr/>
        <a:lstStyle/>
        <a:p>
          <a:endParaRPr lang="ka-GE"/>
        </a:p>
      </dgm:t>
    </dgm:pt>
    <dgm:pt modelId="{F9232BE7-32EA-47C5-B4D4-E2673A241D56}">
      <dgm:prSet/>
      <dgm:spPr/>
      <dgm:t>
        <a:bodyPr/>
        <a:lstStyle/>
        <a:p>
          <a:pPr rtl="0"/>
          <a:r>
            <a:rPr lang="ka-GE" i="1" dirty="0" smtClean="0"/>
            <a:t>კვლევამ გამოავლინა ერთი მნიშვნელოვანი ფაქტიც: </a:t>
          </a:r>
          <a:r>
            <a:rPr lang="ru-RU" i="1" dirty="0" smtClean="0"/>
            <a:t>ცდისპირთა 11%-დან 14%-მდე ახერხებს</a:t>
          </a:r>
          <a:endParaRPr lang="ka-GE" dirty="0"/>
        </a:p>
      </dgm:t>
    </dgm:pt>
    <dgm:pt modelId="{8FC088D1-10C5-4F52-A51E-0CB32619D046}" type="parTrans" cxnId="{68295DF2-5930-43F9-94B1-B71020719694}">
      <dgm:prSet/>
      <dgm:spPr/>
      <dgm:t>
        <a:bodyPr/>
        <a:lstStyle/>
        <a:p>
          <a:endParaRPr lang="ka-GE"/>
        </a:p>
      </dgm:t>
    </dgm:pt>
    <dgm:pt modelId="{90426C38-0B59-44DA-ABCE-AC0236BB63FA}" type="sibTrans" cxnId="{68295DF2-5930-43F9-94B1-B71020719694}">
      <dgm:prSet/>
      <dgm:spPr/>
      <dgm:t>
        <a:bodyPr/>
        <a:lstStyle/>
        <a:p>
          <a:endParaRPr lang="ka-GE"/>
        </a:p>
      </dgm:t>
    </dgm:pt>
    <dgm:pt modelId="{C23E3CB7-5C0C-45BD-A20C-26A244CA9F90}">
      <dgm:prSet/>
      <dgm:spPr/>
      <dgm:t>
        <a:bodyPr/>
        <a:lstStyle/>
        <a:p>
          <a:endParaRPr lang="ka-GE"/>
        </a:p>
      </dgm:t>
    </dgm:pt>
    <dgm:pt modelId="{599B5236-4C67-4032-8EA9-549759F620EF}" type="parTrans" cxnId="{44218F83-EA31-4181-99E6-1FFB1D8DB476}">
      <dgm:prSet/>
      <dgm:spPr/>
      <dgm:t>
        <a:bodyPr/>
        <a:lstStyle/>
        <a:p>
          <a:endParaRPr lang="ka-GE"/>
        </a:p>
      </dgm:t>
    </dgm:pt>
    <dgm:pt modelId="{1851CA8F-7990-4A50-856D-CFFF7BF4E58A}" type="sibTrans" cxnId="{44218F83-EA31-4181-99E6-1FFB1D8DB476}">
      <dgm:prSet/>
      <dgm:spPr/>
      <dgm:t>
        <a:bodyPr/>
        <a:lstStyle/>
        <a:p>
          <a:endParaRPr lang="ka-GE"/>
        </a:p>
      </dgm:t>
    </dgm:pt>
    <dgm:pt modelId="{6157E81A-CD6C-4831-B4ED-888D92A5277E}" type="pres">
      <dgm:prSet presAssocID="{6146862D-DBD7-447B-A89E-748F2F64C147}" presName="compositeShape" presStyleCnt="0">
        <dgm:presLayoutVars>
          <dgm:chMax val="2"/>
          <dgm:dir/>
          <dgm:resizeHandles val="exact"/>
        </dgm:presLayoutVars>
      </dgm:prSet>
      <dgm:spPr/>
      <dgm:t>
        <a:bodyPr/>
        <a:lstStyle/>
        <a:p>
          <a:endParaRPr lang="ka-GE"/>
        </a:p>
      </dgm:t>
    </dgm:pt>
    <dgm:pt modelId="{32D0EBEB-CF47-46AA-901D-055BFEC4FA8D}" type="pres">
      <dgm:prSet presAssocID="{3113F7F4-9782-4C1C-BB52-A2A145462EBC}" presName="upArrow" presStyleLbl="node1" presStyleIdx="0" presStyleCnt="2"/>
      <dgm:spPr/>
    </dgm:pt>
    <dgm:pt modelId="{F831032A-A686-4AA9-985C-60E709F24CF6}" type="pres">
      <dgm:prSet presAssocID="{3113F7F4-9782-4C1C-BB52-A2A145462EBC}" presName="upArrowText" presStyleLbl="revTx" presStyleIdx="0" presStyleCnt="2">
        <dgm:presLayoutVars>
          <dgm:chMax val="0"/>
          <dgm:bulletEnabled val="1"/>
        </dgm:presLayoutVars>
      </dgm:prSet>
      <dgm:spPr/>
      <dgm:t>
        <a:bodyPr/>
        <a:lstStyle/>
        <a:p>
          <a:endParaRPr lang="ka-GE"/>
        </a:p>
      </dgm:t>
    </dgm:pt>
    <dgm:pt modelId="{2E93D542-A350-4FB6-B95D-906862100955}" type="pres">
      <dgm:prSet presAssocID="{F9232BE7-32EA-47C5-B4D4-E2673A241D56}" presName="downArrow" presStyleLbl="node1" presStyleIdx="1" presStyleCnt="2"/>
      <dgm:spPr/>
    </dgm:pt>
    <dgm:pt modelId="{DD6E7164-F407-498C-8309-B9EAA831E420}" type="pres">
      <dgm:prSet presAssocID="{F9232BE7-32EA-47C5-B4D4-E2673A241D56}" presName="downArrowText" presStyleLbl="revTx" presStyleIdx="1" presStyleCnt="2" custScaleX="107110">
        <dgm:presLayoutVars>
          <dgm:chMax val="0"/>
          <dgm:bulletEnabled val="1"/>
        </dgm:presLayoutVars>
      </dgm:prSet>
      <dgm:spPr/>
      <dgm:t>
        <a:bodyPr/>
        <a:lstStyle/>
        <a:p>
          <a:endParaRPr lang="ka-GE"/>
        </a:p>
      </dgm:t>
    </dgm:pt>
  </dgm:ptLst>
  <dgm:cxnLst>
    <dgm:cxn modelId="{2A8CEF12-7D53-485C-93E5-F1F81E221F82}" type="presOf" srcId="{F9232BE7-32EA-47C5-B4D4-E2673A241D56}" destId="{DD6E7164-F407-498C-8309-B9EAA831E420}" srcOrd="0" destOrd="0" presId="urn:microsoft.com/office/officeart/2005/8/layout/arrow4"/>
    <dgm:cxn modelId="{68295DF2-5930-43F9-94B1-B71020719694}" srcId="{6146862D-DBD7-447B-A89E-748F2F64C147}" destId="{F9232BE7-32EA-47C5-B4D4-E2673A241D56}" srcOrd="1" destOrd="0" parTransId="{8FC088D1-10C5-4F52-A51E-0CB32619D046}" sibTransId="{90426C38-0B59-44DA-ABCE-AC0236BB63FA}"/>
    <dgm:cxn modelId="{44218F83-EA31-4181-99E6-1FFB1D8DB476}" srcId="{6146862D-DBD7-447B-A89E-748F2F64C147}" destId="{C23E3CB7-5C0C-45BD-A20C-26A244CA9F90}" srcOrd="2" destOrd="0" parTransId="{599B5236-4C67-4032-8EA9-549759F620EF}" sibTransId="{1851CA8F-7990-4A50-856D-CFFF7BF4E58A}"/>
    <dgm:cxn modelId="{CC3D0152-5471-4953-B7E6-91FEDBDE11E5}" type="presOf" srcId="{3113F7F4-9782-4C1C-BB52-A2A145462EBC}" destId="{F831032A-A686-4AA9-985C-60E709F24CF6}" srcOrd="0" destOrd="0" presId="urn:microsoft.com/office/officeart/2005/8/layout/arrow4"/>
    <dgm:cxn modelId="{42748882-2B58-4279-922D-B051C75AEA80}" type="presOf" srcId="{6146862D-DBD7-447B-A89E-748F2F64C147}" destId="{6157E81A-CD6C-4831-B4ED-888D92A5277E}" srcOrd="0" destOrd="0" presId="urn:microsoft.com/office/officeart/2005/8/layout/arrow4"/>
    <dgm:cxn modelId="{812A00E3-78C9-4293-AE80-61592D799D27}" srcId="{6146862D-DBD7-447B-A89E-748F2F64C147}" destId="{3113F7F4-9782-4C1C-BB52-A2A145462EBC}" srcOrd="0" destOrd="0" parTransId="{B3F66935-0DDD-48A6-A2F4-6DE1242EE181}" sibTransId="{25F80F31-ACB5-4E23-BD8D-E539A159C8BF}"/>
    <dgm:cxn modelId="{45CD59D5-5F04-4031-A342-9AAC079B3956}" type="presParOf" srcId="{6157E81A-CD6C-4831-B4ED-888D92A5277E}" destId="{32D0EBEB-CF47-46AA-901D-055BFEC4FA8D}" srcOrd="0" destOrd="0" presId="urn:microsoft.com/office/officeart/2005/8/layout/arrow4"/>
    <dgm:cxn modelId="{5E09CF0B-D9A6-4DA7-A42D-50BADD7EBDC5}" type="presParOf" srcId="{6157E81A-CD6C-4831-B4ED-888D92A5277E}" destId="{F831032A-A686-4AA9-985C-60E709F24CF6}" srcOrd="1" destOrd="0" presId="urn:microsoft.com/office/officeart/2005/8/layout/arrow4"/>
    <dgm:cxn modelId="{EA133311-0E31-4A22-9D46-7B22A610AB6B}" type="presParOf" srcId="{6157E81A-CD6C-4831-B4ED-888D92A5277E}" destId="{2E93D542-A350-4FB6-B95D-906862100955}" srcOrd="2" destOrd="0" presId="urn:microsoft.com/office/officeart/2005/8/layout/arrow4"/>
    <dgm:cxn modelId="{C9E2E5FF-058E-4D52-8095-F6831328CA43}" type="presParOf" srcId="{6157E81A-CD6C-4831-B4ED-888D92A5277E}" destId="{DD6E7164-F407-498C-8309-B9EAA831E420}" srcOrd="3" destOrd="0" presId="urn:microsoft.com/office/officeart/2005/8/layout/arrow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B7C0F3-EF95-474F-A093-7B3C38CC8913}">
      <dsp:nvSpPr>
        <dsp:cNvPr id="0" name=""/>
        <dsp:cNvSpPr/>
      </dsp:nvSpPr>
      <dsp:spPr>
        <a:xfrm>
          <a:off x="2696408" y="2175669"/>
          <a:ext cx="542350" cy="1550164"/>
        </a:xfrm>
        <a:custGeom>
          <a:avLst/>
          <a:gdLst/>
          <a:ahLst/>
          <a:cxnLst/>
          <a:rect l="0" t="0" r="0" b="0"/>
          <a:pathLst>
            <a:path>
              <a:moveTo>
                <a:pt x="0" y="0"/>
              </a:moveTo>
              <a:lnTo>
                <a:pt x="271175" y="0"/>
              </a:lnTo>
              <a:lnTo>
                <a:pt x="271175" y="1550164"/>
              </a:lnTo>
              <a:lnTo>
                <a:pt x="542350" y="155016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ka-GE" sz="500" kern="1200"/>
        </a:p>
      </dsp:txBody>
      <dsp:txXfrm>
        <a:off x="2926526" y="2909693"/>
        <a:ext cx="82115" cy="82115"/>
      </dsp:txXfrm>
    </dsp:sp>
    <dsp:sp modelId="{07FF6E3C-E3BC-4865-A954-44E43A5F9EB3}">
      <dsp:nvSpPr>
        <dsp:cNvPr id="0" name=""/>
        <dsp:cNvSpPr/>
      </dsp:nvSpPr>
      <dsp:spPr>
        <a:xfrm>
          <a:off x="2696408" y="2175669"/>
          <a:ext cx="542350" cy="516721"/>
        </a:xfrm>
        <a:custGeom>
          <a:avLst/>
          <a:gdLst/>
          <a:ahLst/>
          <a:cxnLst/>
          <a:rect l="0" t="0" r="0" b="0"/>
          <a:pathLst>
            <a:path>
              <a:moveTo>
                <a:pt x="0" y="0"/>
              </a:moveTo>
              <a:lnTo>
                <a:pt x="271175" y="0"/>
              </a:lnTo>
              <a:lnTo>
                <a:pt x="271175" y="516721"/>
              </a:lnTo>
              <a:lnTo>
                <a:pt x="542350" y="516721"/>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ka-GE" sz="500" kern="1200"/>
        </a:p>
      </dsp:txBody>
      <dsp:txXfrm>
        <a:off x="2948856" y="2415302"/>
        <a:ext cx="37454" cy="37454"/>
      </dsp:txXfrm>
    </dsp:sp>
    <dsp:sp modelId="{7002A49A-040B-4139-A9DF-7FE42D976DD9}">
      <dsp:nvSpPr>
        <dsp:cNvPr id="0" name=""/>
        <dsp:cNvSpPr/>
      </dsp:nvSpPr>
      <dsp:spPr>
        <a:xfrm>
          <a:off x="2696408" y="1658947"/>
          <a:ext cx="542350" cy="516721"/>
        </a:xfrm>
        <a:custGeom>
          <a:avLst/>
          <a:gdLst/>
          <a:ahLst/>
          <a:cxnLst/>
          <a:rect l="0" t="0" r="0" b="0"/>
          <a:pathLst>
            <a:path>
              <a:moveTo>
                <a:pt x="0" y="516721"/>
              </a:moveTo>
              <a:lnTo>
                <a:pt x="271175" y="516721"/>
              </a:lnTo>
              <a:lnTo>
                <a:pt x="271175" y="0"/>
              </a:lnTo>
              <a:lnTo>
                <a:pt x="542350" y="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ka-GE" sz="500" kern="1200"/>
        </a:p>
      </dsp:txBody>
      <dsp:txXfrm>
        <a:off x="2948856" y="1898580"/>
        <a:ext cx="37454" cy="37454"/>
      </dsp:txXfrm>
    </dsp:sp>
    <dsp:sp modelId="{80C65CAB-7035-407B-AF82-E6862F1A011E}">
      <dsp:nvSpPr>
        <dsp:cNvPr id="0" name=""/>
        <dsp:cNvSpPr/>
      </dsp:nvSpPr>
      <dsp:spPr>
        <a:xfrm>
          <a:off x="2696408" y="625504"/>
          <a:ext cx="542350" cy="1550164"/>
        </a:xfrm>
        <a:custGeom>
          <a:avLst/>
          <a:gdLst/>
          <a:ahLst/>
          <a:cxnLst/>
          <a:rect l="0" t="0" r="0" b="0"/>
          <a:pathLst>
            <a:path>
              <a:moveTo>
                <a:pt x="0" y="1550164"/>
              </a:moveTo>
              <a:lnTo>
                <a:pt x="271175" y="1550164"/>
              </a:lnTo>
              <a:lnTo>
                <a:pt x="271175" y="0"/>
              </a:lnTo>
              <a:lnTo>
                <a:pt x="542350" y="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ka-GE" sz="500" kern="1200"/>
        </a:p>
      </dsp:txBody>
      <dsp:txXfrm>
        <a:off x="2926526" y="1359529"/>
        <a:ext cx="82115" cy="82115"/>
      </dsp:txXfrm>
    </dsp:sp>
    <dsp:sp modelId="{0AB71E92-62C3-4F13-A548-AD5050B2E056}">
      <dsp:nvSpPr>
        <dsp:cNvPr id="0" name=""/>
        <dsp:cNvSpPr/>
      </dsp:nvSpPr>
      <dsp:spPr>
        <a:xfrm rot="16200000">
          <a:off x="107362" y="1762291"/>
          <a:ext cx="4351338" cy="826754"/>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it-IT" sz="2600" kern="1200" dirty="0" smtClean="0">
              <a:effectLst>
                <a:outerShdw blurRad="38100" dist="38100" dir="2700000" algn="tl">
                  <a:srgbClr val="000000">
                    <a:alpha val="43137"/>
                  </a:srgbClr>
                </a:outerShdw>
              </a:effectLst>
            </a:rPr>
            <a:t>მოსწავლისადმი პიროვნებისეული მიდგომა </a:t>
          </a:r>
          <a:endParaRPr lang="ka-GE" sz="2600" kern="1200" dirty="0">
            <a:effectLst>
              <a:outerShdw blurRad="38100" dist="38100" dir="2700000" algn="tl">
                <a:srgbClr val="000000">
                  <a:alpha val="43137"/>
                </a:srgbClr>
              </a:outerShdw>
            </a:effectLst>
          </a:endParaRPr>
        </a:p>
      </dsp:txBody>
      <dsp:txXfrm>
        <a:off x="107362" y="1762291"/>
        <a:ext cx="4351338" cy="826754"/>
      </dsp:txXfrm>
    </dsp:sp>
    <dsp:sp modelId="{7CCD34CD-D111-40CA-AFAE-250C8C7E591B}">
      <dsp:nvSpPr>
        <dsp:cNvPr id="0" name=""/>
        <dsp:cNvSpPr/>
      </dsp:nvSpPr>
      <dsp:spPr>
        <a:xfrm>
          <a:off x="3238759" y="212127"/>
          <a:ext cx="2711753" cy="826754"/>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it-IT" sz="1700" kern="1200" dirty="0" smtClean="0"/>
            <a:t>პრობლემური სწავლება</a:t>
          </a:r>
          <a:r>
            <a:rPr lang="ka-GE" sz="1700" kern="1200" dirty="0" smtClean="0"/>
            <a:t>;</a:t>
          </a:r>
          <a:endParaRPr lang="ka-GE" sz="1700" kern="1200" dirty="0"/>
        </a:p>
      </dsp:txBody>
      <dsp:txXfrm>
        <a:off x="3238759" y="212127"/>
        <a:ext cx="2711753" cy="826754"/>
      </dsp:txXfrm>
    </dsp:sp>
    <dsp:sp modelId="{E181BC0D-450B-44D3-8EB8-658A9A9886A4}">
      <dsp:nvSpPr>
        <dsp:cNvPr id="0" name=""/>
        <dsp:cNvSpPr/>
      </dsp:nvSpPr>
      <dsp:spPr>
        <a:xfrm>
          <a:off x="3238759" y="1245570"/>
          <a:ext cx="2711753" cy="826754"/>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it-IT" sz="1700" kern="1200" dirty="0" smtClean="0"/>
            <a:t>თა­მა­შის ჩართვა სწავლებაში</a:t>
          </a:r>
          <a:r>
            <a:rPr lang="ka-GE" sz="1700" kern="1200" dirty="0" smtClean="0"/>
            <a:t>;</a:t>
          </a:r>
          <a:endParaRPr lang="ka-GE" sz="1700" kern="1200" dirty="0"/>
        </a:p>
      </dsp:txBody>
      <dsp:txXfrm>
        <a:off x="3238759" y="1245570"/>
        <a:ext cx="2711753" cy="826754"/>
      </dsp:txXfrm>
    </dsp:sp>
    <dsp:sp modelId="{ABA188E9-6A47-4414-ACB8-AD845CBD9983}">
      <dsp:nvSpPr>
        <dsp:cNvPr id="0" name=""/>
        <dsp:cNvSpPr/>
      </dsp:nvSpPr>
      <dsp:spPr>
        <a:xfrm>
          <a:off x="3238759" y="2279013"/>
          <a:ext cx="2711753" cy="826754"/>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it-IT" sz="1700" kern="1200" dirty="0" smtClean="0"/>
            <a:t>კო­მუ­ნიკაციური სწავლება</a:t>
          </a:r>
          <a:r>
            <a:rPr lang="ka-GE" sz="1700" kern="1200" dirty="0" smtClean="0"/>
            <a:t>;</a:t>
          </a:r>
          <a:endParaRPr lang="ka-GE" sz="1700" kern="1200" dirty="0"/>
        </a:p>
      </dsp:txBody>
      <dsp:txXfrm>
        <a:off x="3238759" y="2279013"/>
        <a:ext cx="2711753" cy="826754"/>
      </dsp:txXfrm>
    </dsp:sp>
    <dsp:sp modelId="{AF3B4B39-6CC7-4280-A6CE-FDB52CF7DBFF}">
      <dsp:nvSpPr>
        <dsp:cNvPr id="0" name=""/>
        <dsp:cNvSpPr/>
      </dsp:nvSpPr>
      <dsp:spPr>
        <a:xfrm>
          <a:off x="3238759" y="3312456"/>
          <a:ext cx="2711753" cy="826754"/>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it-IT" sz="1700" kern="1200" dirty="0" smtClean="0"/>
            <a:t>კომპიუტერული სწავლება და მრა­ვა­­ლი სხვა. </a:t>
          </a:r>
          <a:endParaRPr lang="ka-GE" sz="1700" kern="1200" dirty="0"/>
        </a:p>
      </dsp:txBody>
      <dsp:txXfrm>
        <a:off x="3238759" y="3312456"/>
        <a:ext cx="2711753" cy="82675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0EA1AD-BD2C-42EB-8040-E60B609E1A0A}">
      <dsp:nvSpPr>
        <dsp:cNvPr id="0" name=""/>
        <dsp:cNvSpPr/>
      </dsp:nvSpPr>
      <dsp:spPr>
        <a:xfrm>
          <a:off x="0" y="0"/>
          <a:ext cx="9251225" cy="974040"/>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kern="1200" dirty="0" err="1" smtClean="0"/>
            <a:t>მასწავლებელთა</a:t>
          </a:r>
          <a:r>
            <a:rPr lang="en-US" sz="1400" kern="1200" dirty="0" smtClean="0"/>
            <a:t> </a:t>
          </a:r>
          <a:r>
            <a:rPr lang="en-US" sz="1400" kern="1200" dirty="0" err="1" smtClean="0"/>
            <a:t>გარკვეული</a:t>
          </a:r>
          <a:r>
            <a:rPr lang="en-US" sz="1400" kern="1200" dirty="0" smtClean="0"/>
            <a:t> </a:t>
          </a:r>
          <a:r>
            <a:rPr lang="en-US" sz="1400" kern="1200" dirty="0" err="1" smtClean="0"/>
            <a:t>რაოდენობა</a:t>
          </a:r>
          <a:r>
            <a:rPr lang="en-US" sz="1400" kern="1200" dirty="0" smtClean="0"/>
            <a:t> </a:t>
          </a:r>
          <a:r>
            <a:rPr lang="en-US" sz="1400" kern="1200" dirty="0" err="1" smtClean="0"/>
            <a:t>ვერ</a:t>
          </a:r>
          <a:r>
            <a:rPr lang="en-US" sz="1400" kern="1200" dirty="0" smtClean="0"/>
            <a:t> </a:t>
          </a:r>
          <a:r>
            <a:rPr lang="en-US" sz="1400" kern="1200" dirty="0" err="1" smtClean="0"/>
            <a:t>აცნო­ბიე­რებს</a:t>
          </a:r>
          <a:r>
            <a:rPr lang="en-US" sz="1400" kern="1200" dirty="0" smtClean="0"/>
            <a:t> </a:t>
          </a:r>
          <a:r>
            <a:rPr lang="en-US" sz="1400" kern="1200" dirty="0" err="1" smtClean="0"/>
            <a:t>ბავშვების</a:t>
          </a:r>
          <a:r>
            <a:rPr lang="en-US" sz="1400" kern="1200" dirty="0" smtClean="0"/>
            <a:t> </a:t>
          </a:r>
          <a:r>
            <a:rPr lang="en-US" sz="1400" kern="1200" dirty="0" err="1" smtClean="0"/>
            <a:t>შფოთვის</a:t>
          </a:r>
          <a:r>
            <a:rPr lang="en-US" sz="1400" kern="1200" dirty="0" smtClean="0"/>
            <a:t> </a:t>
          </a:r>
          <a:r>
            <a:rPr lang="en-US" sz="1400" kern="1200" dirty="0" err="1" smtClean="0"/>
            <a:t>მდგომარეობას</a:t>
          </a:r>
          <a:r>
            <a:rPr lang="en-US" sz="1400" kern="1200" dirty="0" smtClean="0"/>
            <a:t>, </a:t>
          </a:r>
          <a:r>
            <a:rPr lang="en-US" sz="1400" kern="1200" dirty="0" err="1" smtClean="0"/>
            <a:t>რადგან</a:t>
          </a:r>
          <a:r>
            <a:rPr lang="en-US" sz="1400" kern="1200" dirty="0" smtClean="0"/>
            <a:t> </a:t>
          </a:r>
          <a:r>
            <a:rPr lang="en-US" sz="1400" kern="1200" dirty="0" err="1" smtClean="0"/>
            <a:t>მას</a:t>
          </a:r>
          <a:r>
            <a:rPr lang="en-US" sz="1400" kern="1200" dirty="0" smtClean="0"/>
            <a:t> </a:t>
          </a:r>
          <a:r>
            <a:rPr lang="en-US" sz="1400" kern="1200" dirty="0" err="1" smtClean="0"/>
            <a:t>აკლია</a:t>
          </a:r>
          <a:r>
            <a:rPr lang="en-US" sz="1400" kern="1200" dirty="0" smtClean="0"/>
            <a:t> </a:t>
          </a:r>
          <a:r>
            <a:rPr lang="en-US" sz="1400" kern="1200" dirty="0" err="1" smtClean="0"/>
            <a:t>გამომ­ხატ­ველობითი</a:t>
          </a:r>
          <a:r>
            <a:rPr lang="en-US" sz="1400" kern="1200" dirty="0" smtClean="0"/>
            <a:t> </a:t>
          </a:r>
          <a:r>
            <a:rPr lang="en-US" sz="1400" kern="1200" dirty="0" err="1" smtClean="0"/>
            <a:t>მოძრაობები</a:t>
          </a:r>
          <a:r>
            <a:rPr lang="en-US" sz="1400" kern="1200" dirty="0" smtClean="0"/>
            <a:t> (</a:t>
          </a:r>
          <a:r>
            <a:rPr lang="en-US" sz="1400" kern="1200" dirty="0" err="1" smtClean="0"/>
            <a:t>რაც</a:t>
          </a:r>
          <a:r>
            <a:rPr lang="en-US" sz="1400" kern="1200" dirty="0" smtClean="0"/>
            <a:t> </a:t>
          </a:r>
          <a:r>
            <a:rPr lang="en-US" sz="1400" kern="1200" dirty="0" err="1" smtClean="0"/>
            <a:t>ჩვენს</a:t>
          </a:r>
          <a:r>
            <a:rPr lang="en-US" sz="1400" kern="1200" dirty="0" smtClean="0"/>
            <a:t> </a:t>
          </a:r>
          <a:r>
            <a:rPr lang="en-US" sz="1400" kern="1200" dirty="0" err="1" smtClean="0"/>
            <a:t>მიერ</a:t>
          </a:r>
          <a:r>
            <a:rPr lang="en-US" sz="1400" kern="1200" dirty="0" smtClean="0"/>
            <a:t> </a:t>
          </a:r>
          <a:r>
            <a:rPr lang="en-US" sz="1400" kern="1200" dirty="0" err="1" smtClean="0"/>
            <a:t>ჩატა­რე­ბულ­მა</a:t>
          </a:r>
          <a:r>
            <a:rPr lang="en-US" sz="1400" kern="1200" dirty="0" smtClean="0"/>
            <a:t> </a:t>
          </a:r>
          <a:r>
            <a:rPr lang="en-US" sz="1400" kern="1200" dirty="0" err="1" smtClean="0"/>
            <a:t>ექსპერიმენტმა</a:t>
          </a:r>
          <a:r>
            <a:rPr lang="en-US" sz="1400" kern="1200" dirty="0" smtClean="0"/>
            <a:t> </a:t>
          </a:r>
          <a:r>
            <a:rPr lang="en-US" sz="1400" kern="1200" dirty="0" err="1" smtClean="0"/>
            <a:t>ნათლად</a:t>
          </a:r>
          <a:r>
            <a:rPr lang="en-US" sz="1400" kern="1200" dirty="0" smtClean="0"/>
            <a:t> </a:t>
          </a:r>
          <a:r>
            <a:rPr lang="en-US" sz="1400" kern="1200" dirty="0" err="1" smtClean="0"/>
            <a:t>გამოავლინა</a:t>
          </a:r>
          <a:r>
            <a:rPr lang="en-US" sz="1400" kern="1200" dirty="0" smtClean="0"/>
            <a:t>);</a:t>
          </a:r>
          <a:endParaRPr lang="ka-GE" sz="1400" kern="1200" dirty="0"/>
        </a:p>
      </dsp:txBody>
      <dsp:txXfrm>
        <a:off x="28529" y="28529"/>
        <a:ext cx="8086196" cy="916982"/>
      </dsp:txXfrm>
    </dsp:sp>
    <dsp:sp modelId="{DCE7CF64-64AE-4C64-A838-7D96E27D4E99}">
      <dsp:nvSpPr>
        <dsp:cNvPr id="0" name=""/>
        <dsp:cNvSpPr/>
      </dsp:nvSpPr>
      <dsp:spPr>
        <a:xfrm>
          <a:off x="690838" y="1109323"/>
          <a:ext cx="9251225" cy="974040"/>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ka-GE" sz="1400" kern="1200" smtClean="0"/>
            <a:t>მოსწავლის ცოდნის (როგორც მიმდინარე, ასევე შემაჯამებელი) შემოწმების დროს </a:t>
          </a:r>
          <a:r>
            <a:rPr lang="en-US" sz="1400" kern="1200" smtClean="0"/>
            <a:t>თვითონ მასწავლებელი უნდა იყოს მშვიდად, არ უნ­და ღელავდეს, თორემ ბავშვებს გადაეცემათ მასწავლებლის ღელ­ვა და ასეთ სიტუაციაში შეიძლება მოიმატოს ბავშვების შფოთ­ვის დონემ</a:t>
          </a:r>
          <a:r>
            <a:rPr lang="ka-GE" sz="1400" kern="1200" smtClean="0"/>
            <a:t>;</a:t>
          </a:r>
          <a:endParaRPr lang="ka-GE" sz="1400" kern="1200"/>
        </a:p>
      </dsp:txBody>
      <dsp:txXfrm>
        <a:off x="719367" y="1137852"/>
        <a:ext cx="7870203" cy="916982"/>
      </dsp:txXfrm>
    </dsp:sp>
    <dsp:sp modelId="{A2F72B85-7AC1-4FD6-91B6-14BAC54D0AA2}">
      <dsp:nvSpPr>
        <dsp:cNvPr id="0" name=""/>
        <dsp:cNvSpPr/>
      </dsp:nvSpPr>
      <dsp:spPr>
        <a:xfrm>
          <a:off x="1381676" y="2218647"/>
          <a:ext cx="9251225" cy="974040"/>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kern="1200" smtClean="0"/>
            <a:t>დიდი მნიშვნელობა აქვს დროის ფაქტორს, რომელიც, ერთი მხრივ, გულისხმობს, რომ ბავშვებმა ზუსტად უნდა იცოდ­ნენ, რომელ დღეს და რომელ გაკვეთილზე უტარდებათ </a:t>
          </a:r>
          <a:r>
            <a:rPr lang="ka-GE" sz="1400" kern="1200" smtClean="0"/>
            <a:t>შემაჯამებელი შეფასება/წერა, </a:t>
          </a:r>
          <a:r>
            <a:rPr lang="en-US" sz="1400" kern="1200" smtClean="0"/>
            <a:t>მეორე მხრივ კი - ჰქონდეთ საშუალება </a:t>
          </a:r>
          <a:r>
            <a:rPr lang="ka-GE" sz="1400" kern="1200" smtClean="0"/>
            <a:t>დავალებების შესასრულებლად </a:t>
          </a:r>
          <a:r>
            <a:rPr lang="en-US" sz="1400" kern="1200" smtClean="0"/>
            <a:t>თავი­სუფლად გაანაწილონ დრო;</a:t>
          </a:r>
          <a:endParaRPr lang="ka-GE" sz="1400" kern="1200"/>
        </a:p>
      </dsp:txBody>
      <dsp:txXfrm>
        <a:off x="1410205" y="2247176"/>
        <a:ext cx="7870203" cy="916982"/>
      </dsp:txXfrm>
    </dsp:sp>
    <dsp:sp modelId="{7BD3391D-C121-4A52-972E-BE2428AAE02C}">
      <dsp:nvSpPr>
        <dsp:cNvPr id="0" name=""/>
        <dsp:cNvSpPr/>
      </dsp:nvSpPr>
      <dsp:spPr>
        <a:xfrm>
          <a:off x="2072514" y="3327971"/>
          <a:ext cx="9251225" cy="974040"/>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ka-GE" sz="1400" kern="1200" smtClean="0"/>
            <a:t>მნიშვნელოვანია </a:t>
          </a:r>
          <a:r>
            <a:rPr lang="en-US" sz="1400" kern="1200" smtClean="0"/>
            <a:t>კლასში ზოგადად დადებითი, მშვიდი ატმოსფეროს შექმნა </a:t>
          </a:r>
          <a:r>
            <a:rPr lang="ka-GE" sz="1400" kern="1200" smtClean="0"/>
            <a:t>მოსწავლეთა ცოდნის შემოწმების და მათ შორის შემაჯამებელი გამოკითხვის/წერის დროს. გამოკითხული მასწავლებლები </a:t>
          </a:r>
          <a:r>
            <a:rPr lang="en-US" sz="1400" kern="1200" smtClean="0"/>
            <a:t>ამისათვის სხვადასხვა ხერხს გვთავაზობენ. მათ შორის ყველაზე საყურადღებოა მოსწავლეთა დამშვიდება და დარწმუნება, რომ მათ იციან ეს მასალა; </a:t>
          </a:r>
          <a:endParaRPr lang="ka-GE" sz="1400" kern="1200"/>
        </a:p>
      </dsp:txBody>
      <dsp:txXfrm>
        <a:off x="2101043" y="3356500"/>
        <a:ext cx="7870203" cy="916982"/>
      </dsp:txXfrm>
    </dsp:sp>
    <dsp:sp modelId="{1B6D0DEF-D5B1-4603-BBA7-42EE481ECABE}">
      <dsp:nvSpPr>
        <dsp:cNvPr id="0" name=""/>
        <dsp:cNvSpPr/>
      </dsp:nvSpPr>
      <dsp:spPr>
        <a:xfrm>
          <a:off x="2763353" y="4437295"/>
          <a:ext cx="9251225" cy="974040"/>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kern="1200" smtClean="0"/>
            <a:t>მასწავლებელმა </a:t>
          </a:r>
          <a:r>
            <a:rPr lang="ka-GE" sz="1400" kern="1200" smtClean="0"/>
            <a:t>თავად </a:t>
          </a:r>
          <a:r>
            <a:rPr lang="en-US" sz="1400" kern="1200" smtClean="0"/>
            <a:t>უნდა მოახ­დი­ნოს მოსწავლეთა სტიმულირება. მოსწავლე უნდა გრძნობდეს მასწავლებლის თანადგომას</a:t>
          </a:r>
          <a:r>
            <a:rPr lang="ka-GE" sz="1400" kern="1200" smtClean="0"/>
            <a:t> და ა. შ</a:t>
          </a:r>
          <a:r>
            <a:rPr lang="en-US" sz="1400" kern="1200" smtClean="0"/>
            <a:t>.</a:t>
          </a:r>
          <a:endParaRPr lang="ka-GE" sz="1400" kern="1200"/>
        </a:p>
      </dsp:txBody>
      <dsp:txXfrm>
        <a:off x="2791882" y="4465824"/>
        <a:ext cx="7870203" cy="916982"/>
      </dsp:txXfrm>
    </dsp:sp>
    <dsp:sp modelId="{38DB7623-36CD-40D7-939C-C712D2E95ABA}">
      <dsp:nvSpPr>
        <dsp:cNvPr id="0" name=""/>
        <dsp:cNvSpPr/>
      </dsp:nvSpPr>
      <dsp:spPr>
        <a:xfrm>
          <a:off x="8618099" y="711590"/>
          <a:ext cx="633126" cy="633126"/>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ka-GE" sz="1400" kern="1200">
            <a:solidFill>
              <a:schemeClr val="tx1"/>
            </a:solidFill>
          </a:endParaRPr>
        </a:p>
      </dsp:txBody>
      <dsp:txXfrm>
        <a:off x="8760552" y="711590"/>
        <a:ext cx="348220" cy="476427"/>
      </dsp:txXfrm>
    </dsp:sp>
    <dsp:sp modelId="{FA1D2159-9F49-4D47-A415-C0E49FB9311C}">
      <dsp:nvSpPr>
        <dsp:cNvPr id="0" name=""/>
        <dsp:cNvSpPr/>
      </dsp:nvSpPr>
      <dsp:spPr>
        <a:xfrm>
          <a:off x="9308937" y="1820914"/>
          <a:ext cx="633126" cy="633126"/>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ka-GE" sz="1400" kern="1200">
            <a:solidFill>
              <a:schemeClr val="tx1"/>
            </a:solidFill>
          </a:endParaRPr>
        </a:p>
      </dsp:txBody>
      <dsp:txXfrm>
        <a:off x="9451390" y="1820914"/>
        <a:ext cx="348220" cy="476427"/>
      </dsp:txXfrm>
    </dsp:sp>
    <dsp:sp modelId="{10F49DFD-1726-4BCD-9A16-C0B70D9CCBA0}">
      <dsp:nvSpPr>
        <dsp:cNvPr id="0" name=""/>
        <dsp:cNvSpPr/>
      </dsp:nvSpPr>
      <dsp:spPr>
        <a:xfrm>
          <a:off x="9999776" y="2914004"/>
          <a:ext cx="633126" cy="633126"/>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ka-GE" sz="1400" kern="1200">
            <a:solidFill>
              <a:schemeClr val="tx1"/>
            </a:solidFill>
          </a:endParaRPr>
        </a:p>
      </dsp:txBody>
      <dsp:txXfrm>
        <a:off x="10142229" y="2914004"/>
        <a:ext cx="348220" cy="476427"/>
      </dsp:txXfrm>
    </dsp:sp>
    <dsp:sp modelId="{3EECD516-865E-4A5A-9C40-328E8F4FD03E}">
      <dsp:nvSpPr>
        <dsp:cNvPr id="0" name=""/>
        <dsp:cNvSpPr/>
      </dsp:nvSpPr>
      <dsp:spPr>
        <a:xfrm>
          <a:off x="10690614" y="4034150"/>
          <a:ext cx="633126" cy="633126"/>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ka-GE" sz="1400" kern="1200">
            <a:solidFill>
              <a:schemeClr val="tx1"/>
            </a:solidFill>
          </a:endParaRPr>
        </a:p>
      </dsp:txBody>
      <dsp:txXfrm>
        <a:off x="10833067" y="4034150"/>
        <a:ext cx="348220" cy="47642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AFF527-97CC-4380-914C-A67908ACA9BB}">
      <dsp:nvSpPr>
        <dsp:cNvPr id="0" name=""/>
        <dsp:cNvSpPr/>
      </dsp:nvSpPr>
      <dsp:spPr>
        <a:xfrm>
          <a:off x="0" y="0"/>
          <a:ext cx="4351338" cy="4351338"/>
        </a:xfrm>
        <a:prstGeom prst="pie">
          <a:avLst>
            <a:gd name="adj1" fmla="val 5400000"/>
            <a:gd name="adj2" fmla="val 16200000"/>
          </a:avLst>
        </a:prstGeom>
        <a:solidFill>
          <a:schemeClr val="bg1">
            <a:lumMod val="95000"/>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FA2EDB-6FBC-49AF-8141-D738DEE17639}">
      <dsp:nvSpPr>
        <dsp:cNvPr id="0" name=""/>
        <dsp:cNvSpPr/>
      </dsp:nvSpPr>
      <dsp:spPr>
        <a:xfrm>
          <a:off x="2175669" y="0"/>
          <a:ext cx="8339931" cy="4351338"/>
        </a:xfrm>
        <a:prstGeom prst="rect">
          <a:avLst/>
        </a:prstGeom>
        <a:solidFill>
          <a:schemeClr val="lt1">
            <a:alpha val="9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ka-GE" sz="2000" kern="1200" dirty="0" smtClean="0"/>
            <a:t>ა) </a:t>
          </a:r>
          <a:r>
            <a:rPr lang="en-US" sz="2000" kern="1200" dirty="0" err="1" smtClean="0"/>
            <a:t>სოციალურად</a:t>
          </a:r>
          <a:r>
            <a:rPr lang="en-US" sz="2000" kern="1200" dirty="0" smtClean="0"/>
            <a:t> </a:t>
          </a:r>
          <a:r>
            <a:rPr lang="en-US" sz="2000" kern="1200" dirty="0" err="1" smtClean="0"/>
            <a:t>მნიშვნელოვან</a:t>
          </a:r>
          <a:r>
            <a:rPr lang="en-US" sz="2000" kern="1200" dirty="0" smtClean="0"/>
            <a:t> </a:t>
          </a:r>
          <a:r>
            <a:rPr lang="en-US" sz="2000" kern="1200" dirty="0" err="1" smtClean="0"/>
            <a:t>თვისებათა</a:t>
          </a:r>
          <a:r>
            <a:rPr lang="en-US" sz="2000" kern="1200" dirty="0" smtClean="0"/>
            <a:t> </a:t>
          </a:r>
          <a:r>
            <a:rPr lang="en-US" sz="2000" kern="1200" dirty="0" err="1" smtClean="0"/>
            <a:t>ერთობ­ლი­ო­ბას</a:t>
          </a:r>
          <a:r>
            <a:rPr lang="ka-GE" sz="2000" kern="1200" dirty="0" smtClean="0"/>
            <a:t>;</a:t>
          </a:r>
          <a:endParaRPr lang="ka-GE" sz="2000" kern="1200" dirty="0"/>
        </a:p>
      </dsp:txBody>
      <dsp:txXfrm>
        <a:off x="2175669" y="0"/>
        <a:ext cx="8339931" cy="543918"/>
      </dsp:txXfrm>
    </dsp:sp>
    <dsp:sp modelId="{570DB56E-F4F9-46D7-BB75-5528936CC5D1}">
      <dsp:nvSpPr>
        <dsp:cNvPr id="0" name=""/>
        <dsp:cNvSpPr/>
      </dsp:nvSpPr>
      <dsp:spPr>
        <a:xfrm>
          <a:off x="380742" y="543918"/>
          <a:ext cx="3589852" cy="3589852"/>
        </a:xfrm>
        <a:prstGeom prst="pie">
          <a:avLst>
            <a:gd name="adj1" fmla="val 5400000"/>
            <a:gd name="adj2" fmla="val 16200000"/>
          </a:avLst>
        </a:prstGeom>
        <a:solidFill>
          <a:schemeClr val="bg1">
            <a:lumMod val="95000"/>
            <a:alpha val="82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2290FA-211A-49A9-B9A1-ECF045549CD6}">
      <dsp:nvSpPr>
        <dsp:cNvPr id="0" name=""/>
        <dsp:cNvSpPr/>
      </dsp:nvSpPr>
      <dsp:spPr>
        <a:xfrm>
          <a:off x="2175669" y="543918"/>
          <a:ext cx="8339931" cy="3589852"/>
        </a:xfrm>
        <a:prstGeom prst="rect">
          <a:avLst/>
        </a:prstGeom>
        <a:solidFill>
          <a:schemeClr val="lt1">
            <a:alpha val="90000"/>
            <a:hueOff val="0"/>
            <a:satOff val="0"/>
            <a:lumOff val="0"/>
            <a:alphaOff val="0"/>
          </a:schemeClr>
        </a:solidFill>
        <a:ln w="12700" cap="flat" cmpd="sng" algn="ctr">
          <a:solidFill>
            <a:schemeClr val="accent3">
              <a:alpha val="90000"/>
              <a:hueOff val="0"/>
              <a:satOff val="0"/>
              <a:lumOff val="0"/>
              <a:alphaOff val="-8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ka-GE" sz="2000" kern="1200" smtClean="0"/>
            <a:t>ბ) </a:t>
          </a:r>
          <a:r>
            <a:rPr lang="en-US" sz="2000" kern="1200" smtClean="0"/>
            <a:t>სამყაროოსადმი და საკუთარი თავისადმი დამო­კი­დე­ბულებას;</a:t>
          </a:r>
          <a:endParaRPr lang="ka-GE" sz="2000" kern="1200"/>
        </a:p>
      </dsp:txBody>
      <dsp:txXfrm>
        <a:off x="2175669" y="543918"/>
        <a:ext cx="8339931" cy="543918"/>
      </dsp:txXfrm>
    </dsp:sp>
    <dsp:sp modelId="{B78E4F36-4956-41A8-82F0-524A78DEC1F4}">
      <dsp:nvSpPr>
        <dsp:cNvPr id="0" name=""/>
        <dsp:cNvSpPr/>
      </dsp:nvSpPr>
      <dsp:spPr>
        <a:xfrm>
          <a:off x="761485" y="1087837"/>
          <a:ext cx="2828366" cy="2828366"/>
        </a:xfrm>
        <a:prstGeom prst="pie">
          <a:avLst>
            <a:gd name="adj1" fmla="val 5400000"/>
            <a:gd name="adj2" fmla="val 16200000"/>
          </a:avLst>
        </a:prstGeom>
        <a:solidFill>
          <a:schemeClr val="bg1">
            <a:lumMod val="95000"/>
            <a:alpha val="74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262B02-2B21-47A3-BB18-2CD1A882B6D5}">
      <dsp:nvSpPr>
        <dsp:cNvPr id="0" name=""/>
        <dsp:cNvSpPr/>
      </dsp:nvSpPr>
      <dsp:spPr>
        <a:xfrm>
          <a:off x="2175669" y="1087837"/>
          <a:ext cx="8339931" cy="2828366"/>
        </a:xfrm>
        <a:prstGeom prst="rect">
          <a:avLst/>
        </a:prstGeom>
        <a:solidFill>
          <a:schemeClr val="lt1">
            <a:alpha val="90000"/>
            <a:hueOff val="0"/>
            <a:satOff val="0"/>
            <a:lumOff val="0"/>
            <a:alphaOff val="0"/>
          </a:schemeClr>
        </a:solidFill>
        <a:ln w="12700" cap="flat" cmpd="sng" algn="ctr">
          <a:solidFill>
            <a:schemeClr val="accent3">
              <a:alpha val="90000"/>
              <a:hueOff val="0"/>
              <a:satOff val="0"/>
              <a:lumOff val="0"/>
              <a:alphaOff val="-16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smtClean="0"/>
            <a:t>გ) ქცევითი აქტების ერთობლიობას;</a:t>
          </a:r>
          <a:endParaRPr lang="ka-GE" sz="2000" kern="1200"/>
        </a:p>
      </dsp:txBody>
      <dsp:txXfrm>
        <a:off x="2175669" y="1087837"/>
        <a:ext cx="8339931" cy="543914"/>
      </dsp:txXfrm>
    </dsp:sp>
    <dsp:sp modelId="{5A8E28F4-1E69-453B-9766-2841CD2F1203}">
      <dsp:nvSpPr>
        <dsp:cNvPr id="0" name=""/>
        <dsp:cNvSpPr/>
      </dsp:nvSpPr>
      <dsp:spPr>
        <a:xfrm>
          <a:off x="1142226" y="1631751"/>
          <a:ext cx="2066885" cy="2066885"/>
        </a:xfrm>
        <a:prstGeom prst="pie">
          <a:avLst>
            <a:gd name="adj1" fmla="val 5400000"/>
            <a:gd name="adj2" fmla="val 16200000"/>
          </a:avLst>
        </a:prstGeom>
        <a:solidFill>
          <a:schemeClr val="bg1">
            <a:lumMod val="95000"/>
            <a:alpha val="66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D05E6D-956E-497C-B91A-347F07ADB227}">
      <dsp:nvSpPr>
        <dsp:cNvPr id="0" name=""/>
        <dsp:cNvSpPr/>
      </dsp:nvSpPr>
      <dsp:spPr>
        <a:xfrm>
          <a:off x="2175669" y="1631751"/>
          <a:ext cx="8339931" cy="2066885"/>
        </a:xfrm>
        <a:prstGeom prst="rect">
          <a:avLst/>
        </a:prstGeom>
        <a:solidFill>
          <a:schemeClr val="lt1">
            <a:alpha val="90000"/>
            <a:hueOff val="0"/>
            <a:satOff val="0"/>
            <a:lumOff val="0"/>
            <a:alphaOff val="0"/>
          </a:schemeClr>
        </a:solidFill>
        <a:ln w="12700" cap="flat" cmpd="sng" algn="ctr">
          <a:solidFill>
            <a:schemeClr val="accent3">
              <a:alpha val="90000"/>
              <a:hueOff val="0"/>
              <a:satOff val="0"/>
              <a:lumOff val="0"/>
              <a:alphaOff val="-24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დ) </a:t>
          </a:r>
          <a:r>
            <a:rPr lang="en-US" sz="2000" kern="1200" dirty="0" err="1" smtClean="0"/>
            <a:t>სამყაროსა</a:t>
          </a:r>
          <a:r>
            <a:rPr lang="en-US" sz="2000" kern="1200" dirty="0" smtClean="0"/>
            <a:t> </a:t>
          </a:r>
          <a:r>
            <a:rPr lang="en-US" sz="2000" kern="1200" dirty="0" err="1" smtClean="0"/>
            <a:t>და</a:t>
          </a:r>
          <a:r>
            <a:rPr lang="en-US" sz="2000" kern="1200" dirty="0" smtClean="0"/>
            <a:t> </a:t>
          </a:r>
          <a:r>
            <a:rPr lang="en-US" sz="2000" kern="1200" dirty="0" err="1" smtClean="0"/>
            <a:t>საკუთარი</a:t>
          </a:r>
          <a:r>
            <a:rPr lang="en-US" sz="2000" kern="1200" dirty="0" smtClean="0"/>
            <a:t> </a:t>
          </a:r>
          <a:r>
            <a:rPr lang="en-US" sz="2000" kern="1200" dirty="0" err="1" smtClean="0"/>
            <a:t>თავის</a:t>
          </a:r>
          <a:r>
            <a:rPr lang="en-US" sz="2000" kern="1200" dirty="0" smtClean="0"/>
            <a:t> </a:t>
          </a:r>
          <a:r>
            <a:rPr lang="en-US" sz="2000" kern="1200" dirty="0" err="1" smtClean="0"/>
            <a:t>გაცნობიერებას</a:t>
          </a:r>
          <a:r>
            <a:rPr lang="en-US" sz="2000" kern="1200" dirty="0" smtClean="0"/>
            <a:t>;</a:t>
          </a:r>
          <a:endParaRPr lang="ka-GE" sz="2000" kern="1200" dirty="0"/>
        </a:p>
      </dsp:txBody>
      <dsp:txXfrm>
        <a:off x="2175669" y="1631751"/>
        <a:ext cx="8339931" cy="543918"/>
      </dsp:txXfrm>
    </dsp:sp>
    <dsp:sp modelId="{0168D8C6-7CA2-4000-B9C9-220AA8C7E7BC}">
      <dsp:nvSpPr>
        <dsp:cNvPr id="0" name=""/>
        <dsp:cNvSpPr/>
      </dsp:nvSpPr>
      <dsp:spPr>
        <a:xfrm>
          <a:off x="1522968" y="2175670"/>
          <a:ext cx="1305400" cy="1305400"/>
        </a:xfrm>
        <a:prstGeom prst="pie">
          <a:avLst>
            <a:gd name="adj1" fmla="val 5400000"/>
            <a:gd name="adj2" fmla="val 16200000"/>
          </a:avLst>
        </a:prstGeom>
        <a:solidFill>
          <a:schemeClr val="bg1">
            <a:lumMod val="95000"/>
            <a:alpha val="58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CEC8BF-F003-4B54-9BFB-B2636A5311C5}">
      <dsp:nvSpPr>
        <dsp:cNvPr id="0" name=""/>
        <dsp:cNvSpPr/>
      </dsp:nvSpPr>
      <dsp:spPr>
        <a:xfrm>
          <a:off x="2175669" y="2175670"/>
          <a:ext cx="8339931" cy="1305400"/>
        </a:xfrm>
        <a:prstGeom prst="rect">
          <a:avLst/>
        </a:prstGeom>
        <a:solidFill>
          <a:schemeClr val="lt1">
            <a:alpha val="90000"/>
            <a:hueOff val="0"/>
            <a:satOff val="0"/>
            <a:lumOff val="0"/>
            <a:alphaOff val="0"/>
          </a:schemeClr>
        </a:solidFill>
        <a:ln w="12700" cap="flat" cmpd="sng" algn="ctr">
          <a:solidFill>
            <a:schemeClr val="accent3">
              <a:alpha val="90000"/>
              <a:hueOff val="0"/>
              <a:satOff val="0"/>
              <a:lumOff val="0"/>
              <a:alphaOff val="-32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it-IT" sz="2000" kern="1200" dirty="0" smtClean="0"/>
            <a:t>ე) უნარებისა და შემოქმედებითი შესაძლებლობების ერ­თობ­ლიობას;</a:t>
          </a:r>
          <a:endParaRPr lang="ka-GE" sz="2000" kern="1200" dirty="0"/>
        </a:p>
      </dsp:txBody>
      <dsp:txXfrm>
        <a:off x="2175669" y="2175670"/>
        <a:ext cx="8339931" cy="543918"/>
      </dsp:txXfrm>
    </dsp:sp>
    <dsp:sp modelId="{B3A05E62-229E-4F05-BE1E-A769FDDCC368}">
      <dsp:nvSpPr>
        <dsp:cNvPr id="0" name=""/>
        <dsp:cNvSpPr/>
      </dsp:nvSpPr>
      <dsp:spPr>
        <a:xfrm>
          <a:off x="1903711" y="2719589"/>
          <a:ext cx="543914" cy="543914"/>
        </a:xfrm>
        <a:prstGeom prst="pie">
          <a:avLst>
            <a:gd name="adj1" fmla="val 5400000"/>
            <a:gd name="adj2" fmla="val 16200000"/>
          </a:avLst>
        </a:prstGeom>
        <a:solidFill>
          <a:schemeClr val="bg1">
            <a:lumMod val="95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840DD0-DE62-4A3B-A262-34782C9198A2}">
      <dsp:nvSpPr>
        <dsp:cNvPr id="0" name=""/>
        <dsp:cNvSpPr/>
      </dsp:nvSpPr>
      <dsp:spPr>
        <a:xfrm>
          <a:off x="2175669" y="2719589"/>
          <a:ext cx="8339931" cy="543914"/>
        </a:xfrm>
        <a:prstGeom prst="rect">
          <a:avLst/>
        </a:prstGeom>
        <a:solidFill>
          <a:schemeClr val="lt1">
            <a:alpha val="90000"/>
            <a:hueOff val="0"/>
            <a:satOff val="0"/>
            <a:lumOff val="0"/>
            <a:alphaOff val="0"/>
          </a:schemeClr>
        </a:solidFill>
        <a:ln w="12700" cap="flat" cmpd="sng" algn="ctr">
          <a:solidFill>
            <a:schemeClr val="accent3">
              <a:alpha val="90000"/>
              <a:hueOff val="0"/>
              <a:satOff val="0"/>
              <a:lumOff val="0"/>
              <a:alphaOff val="-4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smtClean="0"/>
            <a:t>ვ) გარე პირობებზე რეაქციების  ერთობლიობას და სხვ.</a:t>
          </a:r>
          <a:endParaRPr lang="ka-GE" sz="2000" kern="1200"/>
        </a:p>
      </dsp:txBody>
      <dsp:txXfrm>
        <a:off x="2175669" y="2719589"/>
        <a:ext cx="8339931" cy="54391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D83B99-4CEA-4173-B493-607934B7C717}">
      <dsp:nvSpPr>
        <dsp:cNvPr id="0" name=""/>
        <dsp:cNvSpPr/>
      </dsp:nvSpPr>
      <dsp:spPr>
        <a:xfrm>
          <a:off x="5472752" y="1716022"/>
          <a:ext cx="2994949" cy="1039569"/>
        </a:xfrm>
        <a:custGeom>
          <a:avLst/>
          <a:gdLst/>
          <a:ahLst/>
          <a:cxnLst/>
          <a:rect l="0" t="0" r="0" b="0"/>
          <a:pathLst>
            <a:path>
              <a:moveTo>
                <a:pt x="0" y="0"/>
              </a:moveTo>
              <a:lnTo>
                <a:pt x="0" y="519784"/>
              </a:lnTo>
              <a:lnTo>
                <a:pt x="2994949" y="519784"/>
              </a:lnTo>
              <a:lnTo>
                <a:pt x="2994949" y="1039569"/>
              </a:lnTo>
            </a:path>
          </a:pathLst>
        </a:custGeom>
        <a:noFill/>
        <a:ln w="12700" cap="flat" cmpd="sng" algn="ctr">
          <a:solidFill>
            <a:schemeClr val="accent3">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404FC4-089F-4D5D-9820-254D6EAEEC83}">
      <dsp:nvSpPr>
        <dsp:cNvPr id="0" name=""/>
        <dsp:cNvSpPr/>
      </dsp:nvSpPr>
      <dsp:spPr>
        <a:xfrm>
          <a:off x="2477803" y="1716022"/>
          <a:ext cx="2994949" cy="1039569"/>
        </a:xfrm>
        <a:custGeom>
          <a:avLst/>
          <a:gdLst/>
          <a:ahLst/>
          <a:cxnLst/>
          <a:rect l="0" t="0" r="0" b="0"/>
          <a:pathLst>
            <a:path>
              <a:moveTo>
                <a:pt x="2994949" y="0"/>
              </a:moveTo>
              <a:lnTo>
                <a:pt x="2994949" y="519784"/>
              </a:lnTo>
              <a:lnTo>
                <a:pt x="0" y="519784"/>
              </a:lnTo>
              <a:lnTo>
                <a:pt x="0" y="1039569"/>
              </a:lnTo>
            </a:path>
          </a:pathLst>
        </a:custGeom>
        <a:noFill/>
        <a:ln w="12700" cap="flat" cmpd="sng" algn="ctr">
          <a:solidFill>
            <a:schemeClr val="accent3">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112E0C8-A65B-455C-AB4B-35053EEE73C5}">
      <dsp:nvSpPr>
        <dsp:cNvPr id="0" name=""/>
        <dsp:cNvSpPr/>
      </dsp:nvSpPr>
      <dsp:spPr>
        <a:xfrm>
          <a:off x="2997587" y="160109"/>
          <a:ext cx="4950329" cy="1555913"/>
        </a:xfrm>
        <a:prstGeom prst="wedgeRoundRectCallout">
          <a:avLst/>
        </a:prstGeom>
        <a:solidFill>
          <a:schemeClr val="bg1">
            <a:lumMod val="95000"/>
            <a:alpha val="80000"/>
          </a:schemeClr>
        </a:solidFill>
        <a:ln w="12700" cap="flat" cmpd="sng" algn="ctr">
          <a:solidFill>
            <a:schemeClr val="bg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en-US" sz="3200" b="1" kern="1200" dirty="0" err="1" smtClean="0">
              <a:solidFill>
                <a:schemeClr val="tx1"/>
              </a:solidFill>
            </a:rPr>
            <a:t>კვლევის</a:t>
          </a:r>
          <a:r>
            <a:rPr lang="en-US" sz="3200" b="1" kern="1200" dirty="0" smtClean="0">
              <a:solidFill>
                <a:schemeClr val="tx1"/>
              </a:solidFill>
            </a:rPr>
            <a:t> </a:t>
          </a:r>
          <a:r>
            <a:rPr lang="ka-GE" sz="3200" b="1" kern="1200" dirty="0" smtClean="0">
              <a:solidFill>
                <a:schemeClr val="tx1"/>
              </a:solidFill>
            </a:rPr>
            <a:t>მიზანი:</a:t>
          </a:r>
        </a:p>
      </dsp:txBody>
      <dsp:txXfrm>
        <a:off x="3073540" y="236062"/>
        <a:ext cx="4798423" cy="1404007"/>
      </dsp:txXfrm>
    </dsp:sp>
    <dsp:sp modelId="{0B7950A4-7D47-490F-ACE6-D1F7AF64484E}">
      <dsp:nvSpPr>
        <dsp:cNvPr id="0" name=""/>
        <dsp:cNvSpPr/>
      </dsp:nvSpPr>
      <dsp:spPr>
        <a:xfrm>
          <a:off x="2638" y="2755591"/>
          <a:ext cx="4950329" cy="2475164"/>
        </a:xfrm>
        <a:prstGeom prst="flowChartOnlineStorage">
          <a:avLst/>
        </a:prstGeom>
        <a:solidFill>
          <a:schemeClr val="bg1">
            <a:lumMod val="95000"/>
            <a:alpha val="70000"/>
          </a:schemeClr>
        </a:solidFill>
        <a:ln w="12700" cap="flat" cmpd="sng" algn="ctr">
          <a:solidFill>
            <a:schemeClr val="bg1">
              <a:lumMod val="8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rtl="0">
            <a:lnSpc>
              <a:spcPct val="90000"/>
            </a:lnSpc>
            <a:spcBef>
              <a:spcPct val="0"/>
            </a:spcBef>
            <a:spcAft>
              <a:spcPct val="35000"/>
            </a:spcAft>
          </a:pPr>
          <a:r>
            <a:rPr lang="en-US" sz="2300" kern="1200" dirty="0" err="1" smtClean="0">
              <a:solidFill>
                <a:schemeClr val="tx1"/>
              </a:solidFill>
            </a:rPr>
            <a:t>როგორ</a:t>
          </a:r>
          <a:r>
            <a:rPr lang="en-US" sz="2300" kern="1200" dirty="0" smtClean="0">
              <a:solidFill>
                <a:schemeClr val="tx1"/>
              </a:solidFill>
            </a:rPr>
            <a:t> </a:t>
          </a:r>
          <a:r>
            <a:rPr lang="en-US" sz="2300" kern="1200" dirty="0" err="1" smtClean="0">
              <a:solidFill>
                <a:schemeClr val="tx1"/>
              </a:solidFill>
            </a:rPr>
            <a:t>რეა­გირებს</a:t>
          </a:r>
          <a:r>
            <a:rPr lang="en-US" sz="2300" kern="1200" dirty="0" smtClean="0">
              <a:solidFill>
                <a:schemeClr val="tx1"/>
              </a:solidFill>
            </a:rPr>
            <a:t> </a:t>
          </a:r>
          <a:r>
            <a:rPr lang="en-US" sz="2300" kern="1200" dirty="0" err="1" smtClean="0">
              <a:solidFill>
                <a:schemeClr val="tx1"/>
              </a:solidFill>
            </a:rPr>
            <a:t>ბავშვი</a:t>
          </a:r>
          <a:r>
            <a:rPr lang="en-US" sz="2300" kern="1200" dirty="0" smtClean="0">
              <a:solidFill>
                <a:schemeClr val="tx1"/>
              </a:solidFill>
            </a:rPr>
            <a:t>, </a:t>
          </a:r>
          <a:r>
            <a:rPr lang="en-US" sz="2300" kern="1200" dirty="0" err="1" smtClean="0">
              <a:solidFill>
                <a:schemeClr val="tx1"/>
              </a:solidFill>
            </a:rPr>
            <a:t>მოსწავლე</a:t>
          </a:r>
          <a:r>
            <a:rPr lang="en-US" sz="2300" kern="1200" dirty="0" smtClean="0">
              <a:solidFill>
                <a:schemeClr val="tx1"/>
              </a:solidFill>
            </a:rPr>
            <a:t> </a:t>
          </a:r>
          <a:r>
            <a:rPr lang="en-US" sz="2300" kern="1200" dirty="0" err="1" smtClean="0">
              <a:solidFill>
                <a:schemeClr val="tx1"/>
              </a:solidFill>
            </a:rPr>
            <a:t>გარე</a:t>
          </a:r>
          <a:r>
            <a:rPr lang="en-US" sz="2300" kern="1200" dirty="0" smtClean="0">
              <a:solidFill>
                <a:schemeClr val="tx1"/>
              </a:solidFill>
            </a:rPr>
            <a:t> </a:t>
          </a:r>
          <a:r>
            <a:rPr lang="en-US" sz="2300" kern="1200" dirty="0" err="1" smtClean="0">
              <a:solidFill>
                <a:schemeClr val="tx1"/>
              </a:solidFill>
            </a:rPr>
            <a:t>პირობებზე</a:t>
          </a:r>
          <a:r>
            <a:rPr lang="en-US" sz="2300" kern="1200" dirty="0" smtClean="0">
              <a:solidFill>
                <a:schemeClr val="tx1"/>
              </a:solidFill>
            </a:rPr>
            <a:t> </a:t>
          </a:r>
          <a:r>
            <a:rPr lang="en-US" sz="2300" kern="1200" dirty="0" err="1" smtClean="0">
              <a:solidFill>
                <a:schemeClr val="tx1"/>
              </a:solidFill>
            </a:rPr>
            <a:t>და</a:t>
          </a:r>
          <a:r>
            <a:rPr lang="en-US" sz="2300" kern="1200" dirty="0" smtClean="0">
              <a:solidFill>
                <a:schemeClr val="tx1"/>
              </a:solidFill>
            </a:rPr>
            <a:t> </a:t>
          </a:r>
          <a:r>
            <a:rPr lang="en-US" sz="2300" kern="1200" dirty="0" err="1" smtClean="0">
              <a:solidFill>
                <a:schemeClr val="tx1"/>
              </a:solidFill>
            </a:rPr>
            <a:t>კერძოდ</a:t>
          </a:r>
          <a:r>
            <a:rPr lang="ka-GE" sz="2300" kern="1200" dirty="0" smtClean="0">
              <a:solidFill>
                <a:schemeClr val="tx1"/>
              </a:solidFill>
            </a:rPr>
            <a:t>, </a:t>
          </a:r>
          <a:r>
            <a:rPr lang="en-US" sz="2300" kern="1200" dirty="0" err="1" smtClean="0">
              <a:solidFill>
                <a:schemeClr val="tx1"/>
              </a:solidFill>
            </a:rPr>
            <a:t>იმ</a:t>
          </a:r>
          <a:r>
            <a:rPr lang="en-US" sz="2300" kern="1200" dirty="0" smtClean="0">
              <a:solidFill>
                <a:schemeClr val="tx1"/>
              </a:solidFill>
            </a:rPr>
            <a:t> </a:t>
          </a:r>
          <a:r>
            <a:rPr lang="en-US" sz="2300" kern="1200" dirty="0" err="1" smtClean="0">
              <a:solidFill>
                <a:schemeClr val="tx1"/>
              </a:solidFill>
            </a:rPr>
            <a:t>სტრე­სულ</a:t>
          </a:r>
          <a:r>
            <a:rPr lang="en-US" sz="2300" kern="1200" dirty="0" smtClean="0">
              <a:solidFill>
                <a:schemeClr val="tx1"/>
              </a:solidFill>
            </a:rPr>
            <a:t> </a:t>
          </a:r>
          <a:r>
            <a:rPr lang="en-US" sz="2300" kern="1200" dirty="0" err="1" smtClean="0">
              <a:solidFill>
                <a:schemeClr val="tx1"/>
              </a:solidFill>
            </a:rPr>
            <a:t>სიტუაციებზე</a:t>
          </a:r>
          <a:r>
            <a:rPr lang="en-US" sz="2300" kern="1200" dirty="0" smtClean="0">
              <a:solidFill>
                <a:schemeClr val="tx1"/>
              </a:solidFill>
            </a:rPr>
            <a:t>, </a:t>
          </a:r>
          <a:r>
            <a:rPr lang="en-US" sz="2300" kern="1200" dirty="0" err="1" smtClean="0">
              <a:solidFill>
                <a:schemeClr val="tx1"/>
              </a:solidFill>
            </a:rPr>
            <a:t>რომლებშიც</a:t>
          </a:r>
          <a:r>
            <a:rPr lang="en-US" sz="2300" kern="1200" dirty="0" smtClean="0">
              <a:solidFill>
                <a:schemeClr val="tx1"/>
              </a:solidFill>
            </a:rPr>
            <a:t> </a:t>
          </a:r>
          <a:r>
            <a:rPr lang="en-US" sz="2300" kern="1200" dirty="0" err="1" smtClean="0">
              <a:solidFill>
                <a:schemeClr val="tx1"/>
              </a:solidFill>
            </a:rPr>
            <a:t>მას</a:t>
          </a:r>
          <a:r>
            <a:rPr lang="en-US" sz="2300" kern="1200" dirty="0" smtClean="0">
              <a:solidFill>
                <a:schemeClr val="tx1"/>
              </a:solidFill>
            </a:rPr>
            <a:t> </a:t>
          </a:r>
          <a:r>
            <a:rPr lang="en-US" sz="2300" kern="1200" dirty="0" err="1" smtClean="0">
              <a:solidFill>
                <a:schemeClr val="tx1"/>
              </a:solidFill>
            </a:rPr>
            <a:t>აყენებს</a:t>
          </a:r>
          <a:r>
            <a:rPr lang="en-US" sz="2300" kern="1200" dirty="0" smtClean="0">
              <a:solidFill>
                <a:schemeClr val="tx1"/>
              </a:solidFill>
            </a:rPr>
            <a:t> </a:t>
          </a:r>
          <a:r>
            <a:rPr lang="en-US" sz="2300" kern="1200" dirty="0" err="1" smtClean="0">
              <a:solidFill>
                <a:schemeClr val="tx1"/>
              </a:solidFill>
            </a:rPr>
            <a:t>სოციალური</a:t>
          </a:r>
          <a:r>
            <a:rPr lang="en-US" sz="2300" kern="1200" dirty="0" smtClean="0">
              <a:solidFill>
                <a:schemeClr val="tx1"/>
              </a:solidFill>
            </a:rPr>
            <a:t> </a:t>
          </a:r>
          <a:r>
            <a:rPr lang="en-US" sz="2300" kern="1200" dirty="0" err="1" smtClean="0">
              <a:solidFill>
                <a:schemeClr val="tx1"/>
              </a:solidFill>
            </a:rPr>
            <a:t>გარემო</a:t>
          </a:r>
          <a:r>
            <a:rPr lang="ka-GE" sz="2300" kern="1200" dirty="0" smtClean="0">
              <a:solidFill>
                <a:schemeClr val="tx1"/>
              </a:solidFill>
            </a:rPr>
            <a:t>;</a:t>
          </a:r>
          <a:endParaRPr lang="ka-GE" sz="2300" kern="1200" dirty="0">
            <a:solidFill>
              <a:schemeClr val="tx1"/>
            </a:solidFill>
          </a:endParaRPr>
        </a:p>
      </dsp:txBody>
      <dsp:txXfrm>
        <a:off x="827693" y="2755591"/>
        <a:ext cx="3300219" cy="2475164"/>
      </dsp:txXfrm>
    </dsp:sp>
    <dsp:sp modelId="{598A1E6D-3E85-4E75-9366-88DE4A578BBA}">
      <dsp:nvSpPr>
        <dsp:cNvPr id="0" name=""/>
        <dsp:cNvSpPr/>
      </dsp:nvSpPr>
      <dsp:spPr>
        <a:xfrm>
          <a:off x="5992537" y="2755591"/>
          <a:ext cx="4950329" cy="2475164"/>
        </a:xfrm>
        <a:prstGeom prst="flowChartOnlineStorage">
          <a:avLst/>
        </a:prstGeom>
        <a:solidFill>
          <a:schemeClr val="bg1">
            <a:lumMod val="95000"/>
            <a:alpha val="70000"/>
          </a:schemeClr>
        </a:solidFill>
        <a:ln w="12700" cap="flat" cmpd="sng" algn="ctr">
          <a:solidFill>
            <a:schemeClr val="bg1">
              <a:lumMod val="8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rtl="0">
            <a:lnSpc>
              <a:spcPct val="90000"/>
            </a:lnSpc>
            <a:spcBef>
              <a:spcPct val="0"/>
            </a:spcBef>
            <a:spcAft>
              <a:spcPct val="35000"/>
            </a:spcAft>
          </a:pPr>
          <a:r>
            <a:rPr lang="en-US" sz="2300" kern="1200" dirty="0" err="1" smtClean="0">
              <a:solidFill>
                <a:schemeClr val="tx1"/>
              </a:solidFill>
            </a:rPr>
            <a:t>რა</a:t>
          </a:r>
          <a:r>
            <a:rPr lang="en-US" sz="2300" kern="1200" dirty="0" smtClean="0">
              <a:solidFill>
                <a:schemeClr val="tx1"/>
              </a:solidFill>
            </a:rPr>
            <a:t> </a:t>
          </a:r>
          <a:r>
            <a:rPr lang="en-US" sz="2300" kern="1200" dirty="0" err="1" smtClean="0">
              <a:solidFill>
                <a:schemeClr val="tx1"/>
              </a:solidFill>
            </a:rPr>
            <a:t>გავლენას</a:t>
          </a:r>
          <a:r>
            <a:rPr lang="en-US" sz="2300" kern="1200" dirty="0" smtClean="0">
              <a:solidFill>
                <a:schemeClr val="tx1"/>
              </a:solidFill>
            </a:rPr>
            <a:t> </a:t>
          </a:r>
          <a:r>
            <a:rPr lang="en-US" sz="2300" kern="1200" dirty="0" err="1" smtClean="0">
              <a:solidFill>
                <a:schemeClr val="tx1"/>
              </a:solidFill>
            </a:rPr>
            <a:t>განიცდის</a:t>
          </a:r>
          <a:r>
            <a:rPr lang="en-US" sz="2300" kern="1200" dirty="0" smtClean="0">
              <a:solidFill>
                <a:schemeClr val="tx1"/>
              </a:solidFill>
            </a:rPr>
            <a:t> </a:t>
          </a:r>
          <a:r>
            <a:rPr lang="en-US" sz="2300" kern="1200" dirty="0" err="1" smtClean="0">
              <a:solidFill>
                <a:schemeClr val="tx1"/>
              </a:solidFill>
            </a:rPr>
            <a:t>მოსწავლის</a:t>
          </a:r>
          <a:r>
            <a:rPr lang="en-US" sz="2300" kern="1200" dirty="0" smtClean="0">
              <a:solidFill>
                <a:schemeClr val="tx1"/>
              </a:solidFill>
            </a:rPr>
            <a:t> </a:t>
          </a:r>
          <a:r>
            <a:rPr lang="en-US" sz="2300" kern="1200" dirty="0" err="1" smtClean="0">
              <a:solidFill>
                <a:schemeClr val="tx1"/>
              </a:solidFill>
            </a:rPr>
            <a:t>ქცევის</a:t>
          </a:r>
          <a:r>
            <a:rPr lang="en-US" sz="2300" kern="1200" dirty="0" smtClean="0">
              <a:solidFill>
                <a:schemeClr val="tx1"/>
              </a:solidFill>
            </a:rPr>
            <a:t> </a:t>
          </a:r>
          <a:r>
            <a:rPr lang="en-US" sz="2300" kern="1200" dirty="0" err="1" smtClean="0">
              <a:solidFill>
                <a:schemeClr val="tx1"/>
              </a:solidFill>
            </a:rPr>
            <a:t>წამყვანი</a:t>
          </a:r>
          <a:r>
            <a:rPr lang="en-US" sz="2300" kern="1200" dirty="0" smtClean="0">
              <a:solidFill>
                <a:schemeClr val="tx1"/>
              </a:solidFill>
            </a:rPr>
            <a:t> </a:t>
          </a:r>
          <a:r>
            <a:rPr lang="en-US" sz="2300" kern="1200" dirty="0" err="1" smtClean="0">
              <a:solidFill>
                <a:schemeClr val="tx1"/>
              </a:solidFill>
            </a:rPr>
            <a:t>ფორმა</a:t>
          </a:r>
          <a:r>
            <a:rPr lang="en-US" sz="2300" kern="1200" dirty="0" smtClean="0">
              <a:solidFill>
                <a:schemeClr val="tx1"/>
              </a:solidFill>
            </a:rPr>
            <a:t> - </a:t>
          </a:r>
          <a:r>
            <a:rPr lang="en-US" sz="2300" kern="1200" dirty="0" err="1" smtClean="0">
              <a:solidFill>
                <a:schemeClr val="tx1"/>
              </a:solidFill>
            </a:rPr>
            <a:t>სწავლა</a:t>
          </a:r>
          <a:r>
            <a:rPr lang="en-US" sz="2300" kern="1200" dirty="0" smtClean="0">
              <a:solidFill>
                <a:schemeClr val="tx1"/>
              </a:solidFill>
            </a:rPr>
            <a:t> </a:t>
          </a:r>
          <a:r>
            <a:rPr lang="en-US" sz="2300" kern="1200" dirty="0" err="1" smtClean="0">
              <a:solidFill>
                <a:schemeClr val="tx1"/>
              </a:solidFill>
            </a:rPr>
            <a:t>სტრესის</a:t>
          </a:r>
          <a:r>
            <a:rPr lang="en-US" sz="2300" kern="1200" dirty="0" smtClean="0">
              <a:solidFill>
                <a:schemeClr val="tx1"/>
              </a:solidFill>
            </a:rPr>
            <a:t> </a:t>
          </a:r>
          <a:r>
            <a:rPr lang="en-US" sz="2300" kern="1200" dirty="0" err="1" smtClean="0">
              <a:solidFill>
                <a:schemeClr val="tx1"/>
              </a:solidFill>
            </a:rPr>
            <a:t>შედეგად</a:t>
          </a:r>
          <a:r>
            <a:rPr lang="en-US" sz="2300" kern="1200" dirty="0" smtClean="0">
              <a:solidFill>
                <a:schemeClr val="tx1"/>
              </a:solidFill>
            </a:rPr>
            <a:t>. </a:t>
          </a:r>
          <a:endParaRPr lang="ka-GE" sz="2300" kern="1200" dirty="0">
            <a:solidFill>
              <a:schemeClr val="tx1"/>
            </a:solidFill>
          </a:endParaRPr>
        </a:p>
      </dsp:txBody>
      <dsp:txXfrm>
        <a:off x="6817592" y="2755591"/>
        <a:ext cx="3300219" cy="2475164"/>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B14DD8-F95C-4E7E-B33C-C3993F24A0EC}">
      <dsp:nvSpPr>
        <dsp:cNvPr id="0" name=""/>
        <dsp:cNvSpPr/>
      </dsp:nvSpPr>
      <dsp:spPr>
        <a:xfrm>
          <a:off x="4048380" y="647"/>
          <a:ext cx="6072571" cy="1324268"/>
        </a:xfrm>
        <a:prstGeom prst="rightArrow">
          <a:avLst>
            <a:gd name="adj1" fmla="val 75000"/>
            <a:gd name="adj2" fmla="val 50000"/>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ka-GE" sz="1800" kern="1200" dirty="0" smtClean="0"/>
            <a:t>ბათუმის საჯარო სკოლის </a:t>
          </a:r>
          <a:r>
            <a:rPr lang="en-US" sz="1800" kern="1200" dirty="0" smtClean="0"/>
            <a:t>IV</a:t>
          </a:r>
          <a:r>
            <a:rPr lang="ka-GE" sz="1800" kern="1200" dirty="0" smtClean="0"/>
            <a:t>-</a:t>
          </a:r>
          <a:r>
            <a:rPr lang="en-US" sz="1800" kern="1200" dirty="0" smtClean="0"/>
            <a:t>VI</a:t>
          </a:r>
          <a:r>
            <a:rPr lang="ka-GE" sz="1800" kern="1200" dirty="0" smtClean="0"/>
            <a:t> კლასების მოსწავლეები</a:t>
          </a:r>
          <a:endParaRPr lang="ka-GE" sz="1800" kern="1200" dirty="0"/>
        </a:p>
      </dsp:txBody>
      <dsp:txXfrm>
        <a:off x="4048380" y="166181"/>
        <a:ext cx="5575971" cy="993201"/>
      </dsp:txXfrm>
    </dsp:sp>
    <dsp:sp modelId="{6AA47F23-3A0A-4442-AAE0-236657211BDB}">
      <dsp:nvSpPr>
        <dsp:cNvPr id="0" name=""/>
        <dsp:cNvSpPr/>
      </dsp:nvSpPr>
      <dsp:spPr>
        <a:xfrm>
          <a:off x="0" y="647"/>
          <a:ext cx="4048380" cy="1324268"/>
        </a:xfrm>
        <a:prstGeom prst="roundRect">
          <a:avLst/>
        </a:prstGeom>
        <a:solidFill>
          <a:schemeClr val="bg1">
            <a:lumMod val="9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endParaRPr lang="ka-GE" sz="3200" kern="1200" dirty="0" smtClean="0">
            <a:solidFill>
              <a:schemeClr val="tx1"/>
            </a:solidFill>
          </a:endParaRPr>
        </a:p>
        <a:p>
          <a:pPr lvl="0" algn="ctr" defTabSz="1422400" rtl="0">
            <a:lnSpc>
              <a:spcPct val="90000"/>
            </a:lnSpc>
            <a:spcBef>
              <a:spcPct val="0"/>
            </a:spcBef>
            <a:spcAft>
              <a:spcPct val="35000"/>
            </a:spcAft>
          </a:pPr>
          <a:r>
            <a:rPr lang="ka-GE" sz="3200" b="1" kern="1200" dirty="0" smtClean="0">
              <a:solidFill>
                <a:schemeClr val="tx1"/>
              </a:solidFill>
              <a:effectLst>
                <a:outerShdw blurRad="38100" dist="38100" dir="2700000" algn="tl">
                  <a:srgbClr val="000000">
                    <a:alpha val="43137"/>
                  </a:srgbClr>
                </a:outerShdw>
              </a:effectLst>
            </a:rPr>
            <a:t>კვლევის ობიექტი:</a:t>
          </a:r>
          <a:br>
            <a:rPr lang="ka-GE" sz="3200" b="1" kern="1200" dirty="0" smtClean="0">
              <a:solidFill>
                <a:schemeClr val="tx1"/>
              </a:solidFill>
              <a:effectLst>
                <a:outerShdw blurRad="38100" dist="38100" dir="2700000" algn="tl">
                  <a:srgbClr val="000000">
                    <a:alpha val="43137"/>
                  </a:srgbClr>
                </a:outerShdw>
              </a:effectLst>
            </a:rPr>
          </a:br>
          <a:r>
            <a:rPr lang="ka-GE" sz="3200" b="1" i="1" kern="1200" dirty="0" smtClean="0">
              <a:solidFill>
                <a:schemeClr val="tx1"/>
              </a:solidFill>
              <a:effectLst>
                <a:outerShdw blurRad="38100" dist="38100" dir="2700000" algn="tl">
                  <a:srgbClr val="000000">
                    <a:alpha val="43137"/>
                  </a:srgbClr>
                </a:outerShdw>
              </a:effectLst>
            </a:rPr>
            <a:t/>
          </a:r>
          <a:br>
            <a:rPr lang="ka-GE" sz="3200" b="1" i="1" kern="1200" dirty="0" smtClean="0">
              <a:solidFill>
                <a:schemeClr val="tx1"/>
              </a:solidFill>
              <a:effectLst>
                <a:outerShdw blurRad="38100" dist="38100" dir="2700000" algn="tl">
                  <a:srgbClr val="000000">
                    <a:alpha val="43137"/>
                  </a:srgbClr>
                </a:outerShdw>
              </a:effectLst>
            </a:rPr>
          </a:br>
          <a:endParaRPr lang="ka-GE" sz="3200" b="1" kern="1200" dirty="0">
            <a:solidFill>
              <a:schemeClr val="tx1"/>
            </a:solidFill>
            <a:effectLst>
              <a:outerShdw blurRad="38100" dist="38100" dir="2700000" algn="tl">
                <a:srgbClr val="000000">
                  <a:alpha val="43137"/>
                </a:srgbClr>
              </a:outerShdw>
            </a:effectLst>
          </a:endParaRPr>
        </a:p>
      </dsp:txBody>
      <dsp:txXfrm>
        <a:off x="64645" y="65292"/>
        <a:ext cx="3919090" cy="119497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2666B8-1AB5-48DE-A405-D39864467116}">
      <dsp:nvSpPr>
        <dsp:cNvPr id="0" name=""/>
        <dsp:cNvSpPr/>
      </dsp:nvSpPr>
      <dsp:spPr>
        <a:xfrm>
          <a:off x="3983326" y="0"/>
          <a:ext cx="5974989" cy="1282889"/>
        </a:xfrm>
        <a:prstGeom prst="rightArrow">
          <a:avLst>
            <a:gd name="adj1" fmla="val 75000"/>
            <a:gd name="adj2" fmla="val 50000"/>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ka-GE" sz="1800" kern="1200" dirty="0" smtClean="0"/>
            <a:t>ექსპერიმენტი</a:t>
          </a:r>
          <a:endParaRPr lang="ka-GE" sz="1800" kern="1200" dirty="0"/>
        </a:p>
      </dsp:txBody>
      <dsp:txXfrm>
        <a:off x="3983326" y="160361"/>
        <a:ext cx="5493906" cy="962167"/>
      </dsp:txXfrm>
    </dsp:sp>
    <dsp:sp modelId="{53CF354D-65D5-4002-8C70-C96DD1516A25}">
      <dsp:nvSpPr>
        <dsp:cNvPr id="0" name=""/>
        <dsp:cNvSpPr/>
      </dsp:nvSpPr>
      <dsp:spPr>
        <a:xfrm>
          <a:off x="0" y="0"/>
          <a:ext cx="3983326" cy="1282889"/>
        </a:xfrm>
        <a:prstGeom prst="roundRect">
          <a:avLst/>
        </a:prstGeom>
        <a:solidFill>
          <a:schemeClr val="bg1">
            <a:lumMod val="9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b="1" kern="1200" dirty="0" err="1" smtClean="0">
              <a:solidFill>
                <a:schemeClr val="tx1"/>
              </a:solidFill>
              <a:effectLst>
                <a:outerShdw blurRad="38100" dist="38100" dir="2700000" algn="tl">
                  <a:srgbClr val="000000">
                    <a:alpha val="43137"/>
                  </a:srgbClr>
                </a:outerShdw>
              </a:effectLst>
            </a:rPr>
            <a:t>კვლევის</a:t>
          </a:r>
          <a:r>
            <a:rPr lang="en-US" sz="2800" b="1" kern="1200" dirty="0" smtClean="0">
              <a:solidFill>
                <a:schemeClr val="tx1"/>
              </a:solidFill>
              <a:effectLst>
                <a:outerShdw blurRad="38100" dist="38100" dir="2700000" algn="tl">
                  <a:srgbClr val="000000">
                    <a:alpha val="43137"/>
                  </a:srgbClr>
                </a:outerShdw>
              </a:effectLst>
            </a:rPr>
            <a:t> </a:t>
          </a:r>
          <a:r>
            <a:rPr lang="ka-GE" sz="2800" b="1" kern="1200" dirty="0" smtClean="0">
              <a:solidFill>
                <a:schemeClr val="tx1"/>
              </a:solidFill>
              <a:effectLst>
                <a:outerShdw blurRad="38100" dist="38100" dir="2700000" algn="tl">
                  <a:srgbClr val="000000">
                    <a:alpha val="43137"/>
                  </a:srgbClr>
                </a:outerShdw>
              </a:effectLst>
            </a:rPr>
            <a:t>მეთოდი:</a:t>
          </a:r>
          <a:endParaRPr lang="ka-GE" sz="2800" b="1" kern="1200" dirty="0">
            <a:solidFill>
              <a:schemeClr val="tx1"/>
            </a:solidFill>
            <a:effectLst>
              <a:outerShdw blurRad="38100" dist="38100" dir="2700000" algn="tl">
                <a:srgbClr val="000000">
                  <a:alpha val="43137"/>
                </a:srgbClr>
              </a:outerShdw>
            </a:effectLst>
          </a:endParaRPr>
        </a:p>
      </dsp:txBody>
      <dsp:txXfrm>
        <a:off x="62625" y="62625"/>
        <a:ext cx="3858076" cy="115763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FC8A0B-74D3-401D-ACA3-97D3479C473D}">
      <dsp:nvSpPr>
        <dsp:cNvPr id="0" name=""/>
        <dsp:cNvSpPr/>
      </dsp:nvSpPr>
      <dsp:spPr>
        <a:xfrm>
          <a:off x="5134" y="0"/>
          <a:ext cx="10505330" cy="1436189"/>
        </a:xfrm>
        <a:prstGeom prst="chevron">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018" tIns="48006" rIns="48006" bIns="48006" numCol="1" spcCol="1270" anchor="ctr" anchorCtr="0">
          <a:noAutofit/>
        </a:bodyPr>
        <a:lstStyle/>
        <a:p>
          <a:pPr lvl="0" algn="ctr" defTabSz="1600200" rtl="0">
            <a:lnSpc>
              <a:spcPct val="90000"/>
            </a:lnSpc>
            <a:spcBef>
              <a:spcPct val="0"/>
            </a:spcBef>
            <a:spcAft>
              <a:spcPct val="35000"/>
            </a:spcAft>
          </a:pPr>
          <a:r>
            <a:rPr lang="en-US" sz="3600" kern="1200" dirty="0" err="1" smtClean="0">
              <a:effectLst>
                <a:outerShdw blurRad="38100" dist="38100" dir="2700000" algn="tl">
                  <a:srgbClr val="000000">
                    <a:alpha val="43137"/>
                  </a:srgbClr>
                </a:outerShdw>
              </a:effectLst>
            </a:rPr>
            <a:t>ამ</a:t>
          </a:r>
          <a:r>
            <a:rPr lang="en-US" sz="3600" kern="1200" dirty="0" smtClean="0">
              <a:effectLst>
                <a:outerShdw blurRad="38100" dist="38100" dir="2700000" algn="tl">
                  <a:srgbClr val="000000">
                    <a:alpha val="43137"/>
                  </a:srgbClr>
                </a:outerShdw>
              </a:effectLst>
            </a:rPr>
            <a:t> </a:t>
          </a:r>
          <a:r>
            <a:rPr lang="en-US" sz="3600" kern="1200" dirty="0" err="1" smtClean="0">
              <a:effectLst>
                <a:outerShdw blurRad="38100" dist="38100" dir="2700000" algn="tl">
                  <a:srgbClr val="000000">
                    <a:alpha val="43137"/>
                  </a:srgbClr>
                </a:outerShdw>
              </a:effectLst>
            </a:rPr>
            <a:t>პედაგოგიური</a:t>
          </a:r>
          <a:r>
            <a:rPr lang="en-US" sz="3600" kern="1200" dirty="0" smtClean="0">
              <a:effectLst>
                <a:outerShdw blurRad="38100" dist="38100" dir="2700000" algn="tl">
                  <a:srgbClr val="000000">
                    <a:alpha val="43137"/>
                  </a:srgbClr>
                </a:outerShdw>
              </a:effectLst>
            </a:rPr>
            <a:t> </a:t>
          </a:r>
          <a:r>
            <a:rPr lang="en-US" sz="3600" kern="1200" dirty="0" err="1" smtClean="0">
              <a:effectLst>
                <a:outerShdw blurRad="38100" dist="38100" dir="2700000" algn="tl">
                  <a:srgbClr val="000000">
                    <a:alpha val="43137"/>
                  </a:srgbClr>
                </a:outerShdw>
              </a:effectLst>
            </a:rPr>
            <a:t>პირობების</a:t>
          </a:r>
          <a:r>
            <a:rPr lang="en-US" sz="3600" kern="1200" dirty="0" smtClean="0">
              <a:effectLst>
                <a:outerShdw blurRad="38100" dist="38100" dir="2700000" algn="tl">
                  <a:srgbClr val="000000">
                    <a:alpha val="43137"/>
                  </a:srgbClr>
                </a:outerShdw>
              </a:effectLst>
            </a:rPr>
            <a:t> </a:t>
          </a:r>
          <a:r>
            <a:rPr lang="en-US" sz="3600" kern="1200" dirty="0" err="1" smtClean="0">
              <a:effectLst>
                <a:outerShdw blurRad="38100" dist="38100" dir="2700000" algn="tl">
                  <a:srgbClr val="000000">
                    <a:alpha val="43137"/>
                  </a:srgbClr>
                </a:outerShdw>
              </a:effectLst>
            </a:rPr>
            <a:t>დასადგენად</a:t>
          </a:r>
          <a:r>
            <a:rPr lang="en-US" sz="3600" kern="1200" dirty="0" smtClean="0">
              <a:effectLst>
                <a:outerShdw blurRad="38100" dist="38100" dir="2700000" algn="tl">
                  <a:srgbClr val="000000">
                    <a:alpha val="43137"/>
                  </a:srgbClr>
                </a:outerShdw>
              </a:effectLst>
            </a:rPr>
            <a:t> </a:t>
          </a:r>
          <a:r>
            <a:rPr lang="en-US" sz="3600" kern="1200" dirty="0" err="1" smtClean="0">
              <a:effectLst>
                <a:outerShdw blurRad="38100" dist="38100" dir="2700000" algn="tl">
                  <a:srgbClr val="000000">
                    <a:alpha val="43137"/>
                  </a:srgbClr>
                </a:outerShdw>
              </a:effectLst>
            </a:rPr>
            <a:t>შეიძლება</a:t>
          </a:r>
          <a:r>
            <a:rPr lang="en-US" sz="3600" kern="1200" dirty="0" smtClean="0">
              <a:effectLst>
                <a:outerShdw blurRad="38100" dist="38100" dir="2700000" algn="tl">
                  <a:srgbClr val="000000">
                    <a:alpha val="43137"/>
                  </a:srgbClr>
                </a:outerShdw>
              </a:effectLst>
            </a:rPr>
            <a:t> </a:t>
          </a:r>
          <a:r>
            <a:rPr lang="en-US" sz="3600" kern="1200" dirty="0" err="1" smtClean="0">
              <a:effectLst>
                <a:outerShdw blurRad="38100" dist="38100" dir="2700000" algn="tl">
                  <a:srgbClr val="000000">
                    <a:alpha val="43137"/>
                  </a:srgbClr>
                </a:outerShdw>
              </a:effectLst>
            </a:rPr>
            <a:t>არსე­ბო­ბდეს</a:t>
          </a:r>
          <a:r>
            <a:rPr lang="en-US" sz="3600" kern="1200" dirty="0" smtClean="0">
              <a:effectLst>
                <a:outerShdw blurRad="38100" dist="38100" dir="2700000" algn="tl">
                  <a:srgbClr val="000000">
                    <a:alpha val="43137"/>
                  </a:srgbClr>
                </a:outerShdw>
              </a:effectLst>
            </a:rPr>
            <a:t> 2 </a:t>
          </a:r>
          <a:r>
            <a:rPr lang="en-US" sz="3600" kern="1200" dirty="0" err="1" smtClean="0">
              <a:effectLst>
                <a:outerShdw blurRad="38100" dist="38100" dir="2700000" algn="tl">
                  <a:srgbClr val="000000">
                    <a:alpha val="43137"/>
                  </a:srgbClr>
                </a:outerShdw>
              </a:effectLst>
            </a:rPr>
            <a:t>გზა</a:t>
          </a:r>
          <a:r>
            <a:rPr lang="en-US" sz="3600" kern="1200" dirty="0" smtClean="0">
              <a:effectLst>
                <a:outerShdw blurRad="38100" dist="38100" dir="2700000" algn="tl">
                  <a:srgbClr val="000000">
                    <a:alpha val="43137"/>
                  </a:srgbClr>
                </a:outerShdw>
              </a:effectLst>
            </a:rPr>
            <a:t>: </a:t>
          </a:r>
          <a:endParaRPr lang="ka-GE" sz="3600" kern="1200" dirty="0">
            <a:effectLst>
              <a:outerShdw blurRad="38100" dist="38100" dir="2700000" algn="tl">
                <a:srgbClr val="000000">
                  <a:alpha val="43137"/>
                </a:srgbClr>
              </a:outerShdw>
            </a:effectLst>
          </a:endParaRPr>
        </a:p>
      </dsp:txBody>
      <dsp:txXfrm>
        <a:off x="723229" y="0"/>
        <a:ext cx="9069141" cy="14361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20BEAF-B748-4316-9128-E794304B8FF1}">
      <dsp:nvSpPr>
        <dsp:cNvPr id="0" name=""/>
        <dsp:cNvSpPr/>
      </dsp:nvSpPr>
      <dsp:spPr>
        <a:xfrm>
          <a:off x="5337" y="7499"/>
          <a:ext cx="2730295" cy="1507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53340" rIns="149352" bIns="53340" numCol="1" spcCol="1270" anchor="ctr" anchorCtr="0">
          <a:noAutofit/>
        </a:bodyPr>
        <a:lstStyle/>
        <a:p>
          <a:pPr lvl="0" algn="r" defTabSz="933450">
            <a:lnSpc>
              <a:spcPct val="90000"/>
            </a:lnSpc>
            <a:spcBef>
              <a:spcPct val="0"/>
            </a:spcBef>
            <a:spcAft>
              <a:spcPct val="35000"/>
            </a:spcAft>
          </a:pPr>
          <a:r>
            <a:rPr lang="en-US" sz="2100" b="1" kern="1200" dirty="0" err="1" smtClean="0"/>
            <a:t>პედაგოგიური</a:t>
          </a:r>
          <a:r>
            <a:rPr lang="en-US" sz="2100" b="1" kern="1200" dirty="0" smtClean="0"/>
            <a:t> </a:t>
          </a:r>
          <a:r>
            <a:rPr lang="en-US" sz="2100" b="1" kern="1200" dirty="0" err="1" smtClean="0"/>
            <a:t>გამოცდილების</a:t>
          </a:r>
          <a:r>
            <a:rPr lang="en-US" sz="2100" b="1" kern="1200" dirty="0" smtClean="0"/>
            <a:t> </a:t>
          </a:r>
          <a:r>
            <a:rPr lang="en-US" sz="2100" b="1" kern="1200" dirty="0" err="1" smtClean="0"/>
            <a:t>განზოგადება</a:t>
          </a:r>
          <a:endParaRPr lang="ka-GE" sz="2100" kern="1200" dirty="0" smtClean="0"/>
        </a:p>
        <a:p>
          <a:pPr lvl="0" algn="r" defTabSz="933450">
            <a:lnSpc>
              <a:spcPct val="90000"/>
            </a:lnSpc>
            <a:spcBef>
              <a:spcPct val="0"/>
            </a:spcBef>
            <a:spcAft>
              <a:spcPct val="35000"/>
            </a:spcAft>
          </a:pPr>
          <a:r>
            <a:rPr lang="en-US" sz="2100" kern="1200" dirty="0" smtClean="0"/>
            <a:t>. </a:t>
          </a:r>
          <a:endParaRPr lang="ka-GE" sz="2100" kern="1200" dirty="0"/>
        </a:p>
      </dsp:txBody>
      <dsp:txXfrm>
        <a:off x="5337" y="7499"/>
        <a:ext cx="2730295" cy="1507275"/>
      </dsp:txXfrm>
    </dsp:sp>
    <dsp:sp modelId="{59406EB9-7999-4FC5-902B-03368AF645D0}">
      <dsp:nvSpPr>
        <dsp:cNvPr id="0" name=""/>
        <dsp:cNvSpPr/>
      </dsp:nvSpPr>
      <dsp:spPr>
        <a:xfrm>
          <a:off x="2735633" y="7499"/>
          <a:ext cx="546059" cy="1507275"/>
        </a:xfrm>
        <a:prstGeom prst="leftBrace">
          <a:avLst>
            <a:gd name="adj1" fmla="val 35000"/>
            <a:gd name="adj2" fmla="val 50000"/>
          </a:avLst>
        </a:pr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2B01789-C777-40CB-B004-AA9684AB10A7}">
      <dsp:nvSpPr>
        <dsp:cNvPr id="0" name=""/>
        <dsp:cNvSpPr/>
      </dsp:nvSpPr>
      <dsp:spPr>
        <a:xfrm>
          <a:off x="3500115" y="7499"/>
          <a:ext cx="7426403" cy="1507275"/>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err="1" smtClean="0"/>
            <a:t>გამოკითხვა</a:t>
          </a:r>
          <a:r>
            <a:rPr lang="en-US" sz="1800" kern="1200" dirty="0" smtClean="0"/>
            <a:t> </a:t>
          </a:r>
          <a:r>
            <a:rPr lang="en-US" sz="1800" kern="1200" dirty="0" err="1" smtClean="0"/>
            <a:t>დაწყებითი</a:t>
          </a:r>
          <a:r>
            <a:rPr lang="en-US" sz="1800" kern="1200" dirty="0" smtClean="0"/>
            <a:t> </a:t>
          </a:r>
          <a:r>
            <a:rPr lang="ka-GE" sz="1800" kern="1200" dirty="0" smtClean="0"/>
            <a:t>საფეხურის </a:t>
          </a:r>
          <a:r>
            <a:rPr lang="en-US" sz="1800" kern="1200" dirty="0" err="1" smtClean="0"/>
            <a:t>მასწავლებლებთან</a:t>
          </a:r>
          <a:r>
            <a:rPr lang="en-US" sz="1800" kern="1200" dirty="0" smtClean="0"/>
            <a:t> (</a:t>
          </a:r>
          <a:r>
            <a:rPr lang="en-US" sz="1800" kern="1200" dirty="0" err="1" smtClean="0"/>
            <a:t>სულ</a:t>
          </a:r>
          <a:r>
            <a:rPr lang="en-US" sz="1800" kern="1200" dirty="0" smtClean="0"/>
            <a:t> </a:t>
          </a:r>
          <a:r>
            <a:rPr lang="ka-GE" sz="1800" kern="1200" dirty="0" smtClean="0"/>
            <a:t>78 </a:t>
          </a:r>
          <a:r>
            <a:rPr lang="en-US" sz="1800" kern="1200" dirty="0" err="1" smtClean="0"/>
            <a:t>მასწავლებელი</a:t>
          </a:r>
          <a:r>
            <a:rPr lang="en-US" sz="1800" kern="1200" dirty="0" smtClean="0"/>
            <a:t>) </a:t>
          </a:r>
          <a:r>
            <a:rPr lang="en-US" sz="1800" kern="1200" dirty="0" err="1" smtClean="0"/>
            <a:t>ასეთი</a:t>
          </a:r>
          <a:r>
            <a:rPr lang="en-US" sz="1800" kern="1200" dirty="0" smtClean="0"/>
            <a:t> </a:t>
          </a:r>
          <a:r>
            <a:rPr lang="en-US" sz="1800" kern="1200" dirty="0" err="1" smtClean="0"/>
            <a:t>შინა­არსის</a:t>
          </a:r>
          <a:r>
            <a:rPr lang="en-US" sz="1800" kern="1200" dirty="0" smtClean="0"/>
            <a:t> </a:t>
          </a:r>
          <a:r>
            <a:rPr lang="en-US" sz="1800" kern="1200" dirty="0" err="1" smtClean="0"/>
            <a:t>ტექს­ტით</a:t>
          </a:r>
          <a:r>
            <a:rPr lang="en-US" sz="1800" kern="1200" dirty="0" smtClean="0"/>
            <a:t>: </a:t>
          </a:r>
          <a:r>
            <a:rPr lang="en-US" sz="1800" kern="1200" dirty="0" err="1" smtClean="0"/>
            <a:t>რა</a:t>
          </a:r>
          <a:r>
            <a:rPr lang="en-US" sz="1800" kern="1200" dirty="0" smtClean="0"/>
            <a:t> </a:t>
          </a:r>
          <a:r>
            <a:rPr lang="en-US" sz="1800" kern="1200" dirty="0" err="1" smtClean="0"/>
            <a:t>ღონისძიებებს</a:t>
          </a:r>
          <a:r>
            <a:rPr lang="en-US" sz="1800" kern="1200" dirty="0" smtClean="0"/>
            <a:t> </a:t>
          </a:r>
          <a:r>
            <a:rPr lang="en-US" sz="1800" kern="1200" dirty="0" err="1" smtClean="0"/>
            <a:t>უნდა</a:t>
          </a:r>
          <a:r>
            <a:rPr lang="en-US" sz="1800" kern="1200" dirty="0" smtClean="0"/>
            <a:t> </a:t>
          </a:r>
          <a:r>
            <a:rPr lang="en-US" sz="1800" kern="1200" dirty="0" err="1" smtClean="0"/>
            <a:t>მივმართოთ</a:t>
          </a:r>
          <a:r>
            <a:rPr lang="en-US" sz="1800" kern="1200" dirty="0" smtClean="0"/>
            <a:t>, </a:t>
          </a:r>
          <a:r>
            <a:rPr lang="en-US" sz="1800" kern="1200" dirty="0" err="1" smtClean="0"/>
            <a:t>რომ</a:t>
          </a:r>
          <a:r>
            <a:rPr lang="en-US" sz="1800" kern="1200" dirty="0" smtClean="0"/>
            <a:t> </a:t>
          </a:r>
          <a:r>
            <a:rPr lang="ka-GE" sz="1800" kern="1200" dirty="0" smtClean="0"/>
            <a:t>ცოდნის შემოწმების </a:t>
          </a:r>
          <a:r>
            <a:rPr lang="en-US" sz="1800" kern="1200" dirty="0" err="1" smtClean="0"/>
            <a:t>დროს</a:t>
          </a:r>
          <a:r>
            <a:rPr lang="en-US" sz="1800" kern="1200" dirty="0" smtClean="0"/>
            <a:t> </a:t>
          </a:r>
          <a:r>
            <a:rPr lang="en-US" sz="1800" kern="1200" dirty="0" err="1" smtClean="0"/>
            <a:t>მოსწავლეებმა</a:t>
          </a:r>
          <a:r>
            <a:rPr lang="en-US" sz="1800" kern="1200" dirty="0" smtClean="0"/>
            <a:t> </a:t>
          </a:r>
          <a:r>
            <a:rPr lang="en-US" sz="1800" kern="1200" dirty="0" err="1" smtClean="0"/>
            <a:t>არ</a:t>
          </a:r>
          <a:r>
            <a:rPr lang="en-US" sz="1800" kern="1200" dirty="0" smtClean="0"/>
            <a:t> </a:t>
          </a:r>
          <a:r>
            <a:rPr lang="en-US" sz="1800" kern="1200" dirty="0" err="1" smtClean="0"/>
            <a:t>იღელვონ</a:t>
          </a:r>
          <a:r>
            <a:rPr lang="en-US" sz="1800" kern="1200" dirty="0" smtClean="0"/>
            <a:t>  </a:t>
          </a:r>
          <a:r>
            <a:rPr lang="en-US" sz="1800" kern="1200" dirty="0" err="1" smtClean="0"/>
            <a:t>და</a:t>
          </a:r>
          <a:r>
            <a:rPr lang="en-US" sz="1800" kern="1200" dirty="0" smtClean="0"/>
            <a:t> </a:t>
          </a:r>
          <a:r>
            <a:rPr lang="en-US" sz="1800" kern="1200" dirty="0" err="1" smtClean="0"/>
            <a:t>მათ­მა</a:t>
          </a:r>
          <a:r>
            <a:rPr lang="en-US" sz="1800" kern="1200" dirty="0" smtClean="0"/>
            <a:t> </a:t>
          </a:r>
          <a:r>
            <a:rPr lang="en-US" sz="1800" kern="1200" dirty="0" err="1" smtClean="0"/>
            <a:t>ემო­ციურ­მა</a:t>
          </a:r>
          <a:r>
            <a:rPr lang="en-US" sz="1800" kern="1200" dirty="0" smtClean="0"/>
            <a:t> </a:t>
          </a:r>
          <a:r>
            <a:rPr lang="en-US" sz="1800" kern="1200" dirty="0" err="1" smtClean="0"/>
            <a:t>მდგომარეობამ</a:t>
          </a:r>
          <a:r>
            <a:rPr lang="en-US" sz="1800" kern="1200" dirty="0" smtClean="0"/>
            <a:t> </a:t>
          </a:r>
          <a:r>
            <a:rPr lang="en-US" sz="1800" kern="1200" dirty="0" err="1" smtClean="0"/>
            <a:t>გავლენა</a:t>
          </a:r>
          <a:r>
            <a:rPr lang="en-US" sz="1800" kern="1200" dirty="0" smtClean="0"/>
            <a:t> </a:t>
          </a:r>
          <a:r>
            <a:rPr lang="en-US" sz="1800" kern="1200" dirty="0" err="1" smtClean="0"/>
            <a:t>არ</a:t>
          </a:r>
          <a:r>
            <a:rPr lang="en-US" sz="1800" kern="1200" dirty="0" smtClean="0"/>
            <a:t> </a:t>
          </a:r>
          <a:r>
            <a:rPr lang="en-US" sz="1800" kern="1200" dirty="0" err="1" smtClean="0"/>
            <a:t>მოახდინოს</a:t>
          </a:r>
          <a:r>
            <a:rPr lang="ka-GE" sz="1800" kern="1200" dirty="0" smtClean="0"/>
            <a:t> სწავლის შედეგებზე</a:t>
          </a:r>
          <a:r>
            <a:rPr lang="en-US" sz="1800" kern="1200" dirty="0" smtClean="0"/>
            <a:t>?</a:t>
          </a:r>
          <a:endParaRPr lang="ka-GE" sz="1800" kern="1200" dirty="0"/>
        </a:p>
      </dsp:txBody>
      <dsp:txXfrm>
        <a:off x="3500115" y="7499"/>
        <a:ext cx="7426403" cy="1507275"/>
      </dsp:txXfrm>
    </dsp:sp>
    <dsp:sp modelId="{7077501F-BC30-4F3B-803C-B282690C9069}">
      <dsp:nvSpPr>
        <dsp:cNvPr id="0" name=""/>
        <dsp:cNvSpPr/>
      </dsp:nvSpPr>
      <dsp:spPr>
        <a:xfrm>
          <a:off x="5337" y="1590374"/>
          <a:ext cx="2730295" cy="13773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53340" rIns="149352" bIns="53340" numCol="1" spcCol="1270" anchor="ctr" anchorCtr="0">
          <a:noAutofit/>
        </a:bodyPr>
        <a:lstStyle/>
        <a:p>
          <a:pPr lvl="0" algn="r" defTabSz="933450">
            <a:lnSpc>
              <a:spcPct val="90000"/>
            </a:lnSpc>
            <a:spcBef>
              <a:spcPct val="0"/>
            </a:spcBef>
            <a:spcAft>
              <a:spcPct val="35000"/>
            </a:spcAft>
          </a:pPr>
          <a:r>
            <a:rPr lang="en-US" sz="2100" b="1" kern="1200" dirty="0" err="1" smtClean="0"/>
            <a:t>ფსიქოლოგიური</a:t>
          </a:r>
          <a:r>
            <a:rPr lang="en-US" sz="2100" b="1" kern="1200" dirty="0" smtClean="0"/>
            <a:t> </a:t>
          </a:r>
          <a:r>
            <a:rPr lang="en-US" sz="2100" b="1" kern="1200" dirty="0" err="1" smtClean="0"/>
            <a:t>გამოკვლევებიდან</a:t>
          </a:r>
          <a:r>
            <a:rPr lang="en-US" sz="2100" b="1" kern="1200" dirty="0" smtClean="0"/>
            <a:t> </a:t>
          </a:r>
          <a:r>
            <a:rPr lang="en-US" sz="2100" b="1" kern="1200" dirty="0" err="1" smtClean="0"/>
            <a:t>გამომდინარე</a:t>
          </a:r>
          <a:r>
            <a:rPr lang="en-US" sz="2100" b="1" kern="1200" dirty="0" smtClean="0"/>
            <a:t> </a:t>
          </a:r>
          <a:r>
            <a:rPr lang="en-US" sz="2100" b="1" kern="1200" dirty="0" err="1" smtClean="0"/>
            <a:t>თეო­რი­უ­ლი</a:t>
          </a:r>
          <a:r>
            <a:rPr lang="en-US" sz="2100" b="1" kern="1200" dirty="0" smtClean="0"/>
            <a:t> </a:t>
          </a:r>
          <a:r>
            <a:rPr lang="en-US" sz="2100" b="1" kern="1200" dirty="0" err="1" smtClean="0"/>
            <a:t>ვარაუდი</a:t>
          </a:r>
          <a:endParaRPr lang="ka-GE" sz="2100" b="1" kern="1200" dirty="0"/>
        </a:p>
      </dsp:txBody>
      <dsp:txXfrm>
        <a:off x="5337" y="1590374"/>
        <a:ext cx="2730295" cy="1377337"/>
      </dsp:txXfrm>
    </dsp:sp>
    <dsp:sp modelId="{ECCC8DA3-A6BB-408C-B1CA-B473E8635122}">
      <dsp:nvSpPr>
        <dsp:cNvPr id="0" name=""/>
        <dsp:cNvSpPr/>
      </dsp:nvSpPr>
      <dsp:spPr>
        <a:xfrm>
          <a:off x="2735633" y="1590374"/>
          <a:ext cx="546059" cy="1377337"/>
        </a:xfrm>
        <a:prstGeom prst="leftBrace">
          <a:avLst>
            <a:gd name="adj1" fmla="val 35000"/>
            <a:gd name="adj2" fmla="val 50000"/>
          </a:avLst>
        </a:pr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3D5DFE0-CB3F-4666-AB67-CCF6D7C235CE}">
      <dsp:nvSpPr>
        <dsp:cNvPr id="0" name=""/>
        <dsp:cNvSpPr/>
      </dsp:nvSpPr>
      <dsp:spPr>
        <a:xfrm>
          <a:off x="3500115" y="1590374"/>
          <a:ext cx="7426403" cy="1377337"/>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228600" lvl="1" indent="-228600" algn="l" defTabSz="933450">
            <a:lnSpc>
              <a:spcPct val="90000"/>
            </a:lnSpc>
            <a:spcBef>
              <a:spcPct val="0"/>
            </a:spcBef>
            <a:spcAft>
              <a:spcPct val="15000"/>
            </a:spcAft>
            <a:buChar char="••"/>
          </a:pPr>
          <a:r>
            <a:rPr lang="en-US" sz="2100" kern="1200" dirty="0" err="1" smtClean="0"/>
            <a:t>მოსწავლეებისადმი</a:t>
          </a:r>
          <a:r>
            <a:rPr lang="en-US" sz="2100" kern="1200" dirty="0" smtClean="0"/>
            <a:t> </a:t>
          </a:r>
          <a:r>
            <a:rPr lang="en-US" sz="2100" kern="1200" dirty="0" err="1" smtClean="0"/>
            <a:t>ინდივიდუალურ</a:t>
          </a:r>
          <a:r>
            <a:rPr lang="en-US" sz="2100" kern="1200" dirty="0" smtClean="0"/>
            <a:t> </a:t>
          </a:r>
          <a:r>
            <a:rPr lang="en-US" sz="2100" kern="1200" dirty="0" err="1" smtClean="0"/>
            <a:t>მიდგომა</a:t>
          </a:r>
          <a:endParaRPr lang="ka-GE" sz="2100" kern="1200" dirty="0"/>
        </a:p>
      </dsp:txBody>
      <dsp:txXfrm>
        <a:off x="3500115" y="1590374"/>
        <a:ext cx="7426403" cy="137733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16D8A0-A8F1-4CBB-8892-A5AF335CB862}">
      <dsp:nvSpPr>
        <dsp:cNvPr id="0" name=""/>
        <dsp:cNvSpPr/>
      </dsp:nvSpPr>
      <dsp:spPr>
        <a:xfrm>
          <a:off x="788669" y="0"/>
          <a:ext cx="8938260" cy="2538483"/>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2AF9808F-C2E8-4C4D-9957-26714244CBAD}">
      <dsp:nvSpPr>
        <dsp:cNvPr id="0" name=""/>
        <dsp:cNvSpPr/>
      </dsp:nvSpPr>
      <dsp:spPr>
        <a:xfrm>
          <a:off x="3680460" y="761544"/>
          <a:ext cx="3154680" cy="1015393"/>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ka-GE" sz="2000" b="1" kern="1200" dirty="0" smtClean="0">
              <a:effectLst>
                <a:outerShdw blurRad="38100" dist="38100" dir="2700000" algn="tl">
                  <a:srgbClr val="000000">
                    <a:alpha val="43137"/>
                  </a:srgbClr>
                </a:outerShdw>
              </a:effectLst>
            </a:rPr>
            <a:t>ექსპერიმენტის შედეგი:</a:t>
          </a:r>
          <a:endParaRPr lang="ka-GE" sz="2000" b="1" kern="1200" dirty="0">
            <a:effectLst>
              <a:outerShdw blurRad="38100" dist="38100" dir="2700000" algn="tl">
                <a:srgbClr val="000000">
                  <a:alpha val="43137"/>
                </a:srgbClr>
              </a:outerShdw>
            </a:effectLst>
          </a:endParaRPr>
        </a:p>
      </dsp:txBody>
      <dsp:txXfrm>
        <a:off x="3730027" y="811111"/>
        <a:ext cx="3055546" cy="91625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D0EBEB-CF47-46AA-901D-055BFEC4FA8D}">
      <dsp:nvSpPr>
        <dsp:cNvPr id="0" name=""/>
        <dsp:cNvSpPr/>
      </dsp:nvSpPr>
      <dsp:spPr>
        <a:xfrm>
          <a:off x="698552" y="0"/>
          <a:ext cx="2270988" cy="1703241"/>
        </a:xfrm>
        <a:prstGeom prst="upArrow">
          <a:avLst/>
        </a:prstGeom>
        <a:solidFill>
          <a:schemeClr val="accent3">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31032A-A686-4AA9-985C-60E709F24CF6}">
      <dsp:nvSpPr>
        <dsp:cNvPr id="0" name=""/>
        <dsp:cNvSpPr/>
      </dsp:nvSpPr>
      <dsp:spPr>
        <a:xfrm>
          <a:off x="3037670" y="0"/>
          <a:ext cx="5888736" cy="1703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0" rIns="149352" bIns="149352" numCol="1" spcCol="1270" anchor="ctr" anchorCtr="0">
          <a:noAutofit/>
        </a:bodyPr>
        <a:lstStyle/>
        <a:p>
          <a:pPr lvl="0" algn="l" defTabSz="933450" rtl="0">
            <a:lnSpc>
              <a:spcPct val="90000"/>
            </a:lnSpc>
            <a:spcBef>
              <a:spcPct val="0"/>
            </a:spcBef>
            <a:spcAft>
              <a:spcPct val="35000"/>
            </a:spcAft>
          </a:pPr>
          <a:r>
            <a:rPr lang="ru-RU" sz="2100" kern="1200" smtClean="0"/>
            <a:t>მივიღეთ სტატისტიკურად სანდო შედეგი </a:t>
          </a:r>
          <a:r>
            <a:rPr lang="en-US" sz="2100" kern="1200" smtClean="0"/>
            <a:t>უმცროს </a:t>
          </a:r>
          <a:r>
            <a:rPr lang="ka-GE" sz="2100" kern="1200" smtClean="0"/>
            <a:t>მოზარდთა </a:t>
          </a:r>
          <a:r>
            <a:rPr lang="en-US" sz="2100" kern="1200" smtClean="0"/>
            <a:t>სასწავლო მოქმედებაზე დაძაბული ვითარების და შექმნილი სტრესის ზოგადი უარყოფითი გავლენის შესახებ. </a:t>
          </a:r>
          <a:endParaRPr lang="ka-GE" sz="2100" kern="1200"/>
        </a:p>
      </dsp:txBody>
      <dsp:txXfrm>
        <a:off x="3037670" y="0"/>
        <a:ext cx="5888736" cy="1703241"/>
      </dsp:txXfrm>
    </dsp:sp>
    <dsp:sp modelId="{2E93D542-A350-4FB6-B95D-906862100955}">
      <dsp:nvSpPr>
        <dsp:cNvPr id="0" name=""/>
        <dsp:cNvSpPr/>
      </dsp:nvSpPr>
      <dsp:spPr>
        <a:xfrm>
          <a:off x="1379849" y="1845177"/>
          <a:ext cx="2270988" cy="1703241"/>
        </a:xfrm>
        <a:prstGeom prst="downArrow">
          <a:avLst/>
        </a:prstGeom>
        <a:solidFill>
          <a:schemeClr val="accent3">
            <a:shade val="80000"/>
            <a:hueOff val="0"/>
            <a:satOff val="0"/>
            <a:lumOff val="190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6E7164-F407-498C-8309-B9EAA831E420}">
      <dsp:nvSpPr>
        <dsp:cNvPr id="0" name=""/>
        <dsp:cNvSpPr/>
      </dsp:nvSpPr>
      <dsp:spPr>
        <a:xfrm>
          <a:off x="3509622" y="1845177"/>
          <a:ext cx="6307425" cy="1703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0" rIns="149352" bIns="149352" numCol="1" spcCol="1270" anchor="ctr" anchorCtr="0">
          <a:noAutofit/>
        </a:bodyPr>
        <a:lstStyle/>
        <a:p>
          <a:pPr lvl="0" algn="l" defTabSz="933450" rtl="0">
            <a:lnSpc>
              <a:spcPct val="90000"/>
            </a:lnSpc>
            <a:spcBef>
              <a:spcPct val="0"/>
            </a:spcBef>
            <a:spcAft>
              <a:spcPct val="35000"/>
            </a:spcAft>
          </a:pPr>
          <a:r>
            <a:rPr lang="ka-GE" sz="2100" i="1" kern="1200" dirty="0" smtClean="0"/>
            <a:t>კვლევამ გამოავლინა ერთი მნიშვნელოვანი ფაქტიც: </a:t>
          </a:r>
          <a:r>
            <a:rPr lang="ru-RU" sz="2100" i="1" kern="1200" dirty="0" smtClean="0"/>
            <a:t>ცდისპირთა 11%-დან 14%-მდე ახერხებს</a:t>
          </a:r>
          <a:endParaRPr lang="ka-GE" sz="2100" kern="1200" dirty="0"/>
        </a:p>
      </dsp:txBody>
      <dsp:txXfrm>
        <a:off x="3509622" y="1845177"/>
        <a:ext cx="6307425" cy="1703241"/>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2.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33.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სათაურის სლაიდი">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1524000" y="1122363"/>
            <a:ext cx="9144000" cy="2387600"/>
          </a:xfrm>
        </p:spPr>
        <p:txBody>
          <a:bodyPr anchor="b"/>
          <a:lstStyle>
            <a:lvl1pPr algn="ctr">
              <a:defRPr sz="6000"/>
            </a:lvl1pPr>
          </a:lstStyle>
          <a:p>
            <a:r>
              <a:rPr lang="ka-GE" smtClean="0"/>
              <a:t>დააწკაპ. მთ. სათაურის სტილის შეცვლისათვის</a:t>
            </a:r>
            <a:endParaRPr lang="ka-GE"/>
          </a:p>
        </p:txBody>
      </p:sp>
      <p:sp>
        <p:nvSpPr>
          <p:cNvPr id="3" name="სუბტიტრ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a-GE" smtClean="0"/>
              <a:t>დააწკაპუნეთ მთავარი ქვესათაურის სტილის რედაქტირებისთვის</a:t>
            </a:r>
            <a:endParaRPr lang="ka-GE"/>
          </a:p>
        </p:txBody>
      </p:sp>
      <p:sp>
        <p:nvSpPr>
          <p:cNvPr id="4" name="თარიღის ჩანაცვლების ველი 3"/>
          <p:cNvSpPr>
            <a:spLocks noGrp="1"/>
          </p:cNvSpPr>
          <p:nvPr>
            <p:ph type="dt" sz="half" idx="10"/>
          </p:nvPr>
        </p:nvSpPr>
        <p:spPr/>
        <p:txBody>
          <a:bodyPr/>
          <a:lstStyle/>
          <a:p>
            <a:fld id="{5F01BDEF-B699-40D2-B075-9E046932F4BB}" type="datetimeFigureOut">
              <a:rPr lang="ka-GE" smtClean="0"/>
              <a:t>25.06.2018</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29071A0B-DA82-49A5-929F-0FE8C66212A9}" type="slidenum">
              <a:rPr lang="ka-GE" smtClean="0"/>
              <a:t>‹#›</a:t>
            </a:fld>
            <a:endParaRPr lang="ka-GE"/>
          </a:p>
        </p:txBody>
      </p:sp>
    </p:spTree>
    <p:extLst>
      <p:ext uri="{BB962C8B-B14F-4D97-AF65-F5344CB8AC3E}">
        <p14:creationId xmlns:p14="http://schemas.microsoft.com/office/powerpoint/2010/main" val="2988682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სათაური და შვეული ტექსტ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smtClean="0"/>
              <a:t>დააწკაპ. მთ. სათაურის სტილის შეცვლისათვის</a:t>
            </a:r>
            <a:endParaRPr lang="ka-GE"/>
          </a:p>
        </p:txBody>
      </p:sp>
      <p:sp>
        <p:nvSpPr>
          <p:cNvPr id="3" name="შვეული ტექსტის ჩანაცვლების ველი 2"/>
          <p:cNvSpPr>
            <a:spLocks noGrp="1"/>
          </p:cNvSpPr>
          <p:nvPr>
            <p:ph type="body" orient="vert" idx="1"/>
          </p:nvPr>
        </p:nvSpPr>
        <p:spPr/>
        <p:txBody>
          <a:bodyPr vert="eaVe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4" name="თარიღის ჩანაცვლების ველი 3"/>
          <p:cNvSpPr>
            <a:spLocks noGrp="1"/>
          </p:cNvSpPr>
          <p:nvPr>
            <p:ph type="dt" sz="half" idx="10"/>
          </p:nvPr>
        </p:nvSpPr>
        <p:spPr/>
        <p:txBody>
          <a:bodyPr/>
          <a:lstStyle/>
          <a:p>
            <a:fld id="{5F01BDEF-B699-40D2-B075-9E046932F4BB}" type="datetimeFigureOut">
              <a:rPr lang="ka-GE" smtClean="0"/>
              <a:t>25.06.2018</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29071A0B-DA82-49A5-929F-0FE8C66212A9}" type="slidenum">
              <a:rPr lang="ka-GE" smtClean="0"/>
              <a:t>‹#›</a:t>
            </a:fld>
            <a:endParaRPr lang="ka-GE"/>
          </a:p>
        </p:txBody>
      </p:sp>
    </p:spTree>
    <p:extLst>
      <p:ext uri="{BB962C8B-B14F-4D97-AF65-F5344CB8AC3E}">
        <p14:creationId xmlns:p14="http://schemas.microsoft.com/office/powerpoint/2010/main" val="1796938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შვეული სათაური და ტექსტი">
    <p:spTree>
      <p:nvGrpSpPr>
        <p:cNvPr id="1" name=""/>
        <p:cNvGrpSpPr/>
        <p:nvPr/>
      </p:nvGrpSpPr>
      <p:grpSpPr>
        <a:xfrm>
          <a:off x="0" y="0"/>
          <a:ext cx="0" cy="0"/>
          <a:chOff x="0" y="0"/>
          <a:chExt cx="0" cy="0"/>
        </a:xfrm>
      </p:grpSpPr>
      <p:sp>
        <p:nvSpPr>
          <p:cNvPr id="2" name="შვეული სათაური 1"/>
          <p:cNvSpPr>
            <a:spLocks noGrp="1"/>
          </p:cNvSpPr>
          <p:nvPr>
            <p:ph type="title" orient="vert"/>
          </p:nvPr>
        </p:nvSpPr>
        <p:spPr>
          <a:xfrm>
            <a:off x="8724900" y="365125"/>
            <a:ext cx="2628900" cy="5811838"/>
          </a:xfrm>
        </p:spPr>
        <p:txBody>
          <a:bodyPr vert="eaVert"/>
          <a:lstStyle/>
          <a:p>
            <a:r>
              <a:rPr lang="ka-GE" smtClean="0"/>
              <a:t>დააწკაპ. მთ. სათაურის სტილის შეცვლისათვის</a:t>
            </a:r>
            <a:endParaRPr lang="ka-GE"/>
          </a:p>
        </p:txBody>
      </p:sp>
      <p:sp>
        <p:nvSpPr>
          <p:cNvPr id="3" name="შვეული ტექსტის ჩანაცვლების ველი 2"/>
          <p:cNvSpPr>
            <a:spLocks noGrp="1"/>
          </p:cNvSpPr>
          <p:nvPr>
            <p:ph type="body" orient="vert" idx="1"/>
          </p:nvPr>
        </p:nvSpPr>
        <p:spPr>
          <a:xfrm>
            <a:off x="838200" y="365125"/>
            <a:ext cx="7734300" cy="5811838"/>
          </a:xfrm>
        </p:spPr>
        <p:txBody>
          <a:bodyPr vert="eaVe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4" name="თარიღის ჩანაცვლების ველი 3"/>
          <p:cNvSpPr>
            <a:spLocks noGrp="1"/>
          </p:cNvSpPr>
          <p:nvPr>
            <p:ph type="dt" sz="half" idx="10"/>
          </p:nvPr>
        </p:nvSpPr>
        <p:spPr/>
        <p:txBody>
          <a:bodyPr/>
          <a:lstStyle/>
          <a:p>
            <a:fld id="{5F01BDEF-B699-40D2-B075-9E046932F4BB}" type="datetimeFigureOut">
              <a:rPr lang="ka-GE" smtClean="0"/>
              <a:t>25.06.2018</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29071A0B-DA82-49A5-929F-0FE8C66212A9}" type="slidenum">
              <a:rPr lang="ka-GE" smtClean="0"/>
              <a:t>‹#›</a:t>
            </a:fld>
            <a:endParaRPr lang="ka-GE"/>
          </a:p>
        </p:txBody>
      </p:sp>
    </p:spTree>
    <p:extLst>
      <p:ext uri="{BB962C8B-B14F-4D97-AF65-F5344CB8AC3E}">
        <p14:creationId xmlns:p14="http://schemas.microsoft.com/office/powerpoint/2010/main" val="4057811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smtClean="0"/>
              <a:t>დააწკაპ. მთ. სათაურის სტილის შეცვლისათვის</a:t>
            </a:r>
            <a:endParaRPr lang="ka-GE"/>
          </a:p>
        </p:txBody>
      </p:sp>
      <p:sp>
        <p:nvSpPr>
          <p:cNvPr id="3" name="შიგთავსის ჩანაცვლების ველი 2"/>
          <p:cNvSpPr>
            <a:spLocks noGrp="1"/>
          </p:cNvSpPr>
          <p:nvPr>
            <p:ph idx="1"/>
          </p:nvPr>
        </p:nvSpPr>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4" name="თარიღის ჩანაცვლების ველი 3"/>
          <p:cNvSpPr>
            <a:spLocks noGrp="1"/>
          </p:cNvSpPr>
          <p:nvPr>
            <p:ph type="dt" sz="half" idx="10"/>
          </p:nvPr>
        </p:nvSpPr>
        <p:spPr/>
        <p:txBody>
          <a:bodyPr/>
          <a:lstStyle/>
          <a:p>
            <a:fld id="{5F01BDEF-B699-40D2-B075-9E046932F4BB}" type="datetimeFigureOut">
              <a:rPr lang="ka-GE" smtClean="0"/>
              <a:t>25.06.2018</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29071A0B-DA82-49A5-929F-0FE8C66212A9}" type="slidenum">
              <a:rPr lang="ka-GE" smtClean="0"/>
              <a:t>‹#›</a:t>
            </a:fld>
            <a:endParaRPr lang="ka-GE"/>
          </a:p>
        </p:txBody>
      </p:sp>
    </p:spTree>
    <p:extLst>
      <p:ext uri="{BB962C8B-B14F-4D97-AF65-F5344CB8AC3E}">
        <p14:creationId xmlns:p14="http://schemas.microsoft.com/office/powerpoint/2010/main" val="1481864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1850" y="1709738"/>
            <a:ext cx="10515600" cy="2852737"/>
          </a:xfrm>
        </p:spPr>
        <p:txBody>
          <a:bodyPr anchor="b"/>
          <a:lstStyle>
            <a:lvl1pPr>
              <a:defRPr sz="6000"/>
            </a:lvl1pPr>
          </a:lstStyle>
          <a:p>
            <a:r>
              <a:rPr lang="ka-GE" smtClean="0"/>
              <a:t>დააწკაპ. მთ. სათაურის სტილის შეცვლისათვის</a:t>
            </a:r>
            <a:endParaRPr lang="ka-GE"/>
          </a:p>
        </p:txBody>
      </p:sp>
      <p:sp>
        <p:nvSpPr>
          <p:cNvPr id="3" name="ტექსტის ჩანაცვლების ველ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თარიღის ჩანაცვლების ველი 3"/>
          <p:cNvSpPr>
            <a:spLocks noGrp="1"/>
          </p:cNvSpPr>
          <p:nvPr>
            <p:ph type="dt" sz="half" idx="10"/>
          </p:nvPr>
        </p:nvSpPr>
        <p:spPr/>
        <p:txBody>
          <a:bodyPr/>
          <a:lstStyle/>
          <a:p>
            <a:fld id="{5F01BDEF-B699-40D2-B075-9E046932F4BB}" type="datetimeFigureOut">
              <a:rPr lang="ka-GE" smtClean="0"/>
              <a:t>25.06.2018</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29071A0B-DA82-49A5-929F-0FE8C66212A9}" type="slidenum">
              <a:rPr lang="ka-GE" smtClean="0"/>
              <a:t>‹#›</a:t>
            </a:fld>
            <a:endParaRPr lang="ka-GE"/>
          </a:p>
        </p:txBody>
      </p:sp>
    </p:spTree>
    <p:extLst>
      <p:ext uri="{BB962C8B-B14F-4D97-AF65-F5344CB8AC3E}">
        <p14:creationId xmlns:p14="http://schemas.microsoft.com/office/powerpoint/2010/main" val="2321797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smtClean="0"/>
              <a:t>დააწკაპ. მთ. სათაურის სტილის შეცვლისათვის</a:t>
            </a:r>
            <a:endParaRPr lang="ka-GE"/>
          </a:p>
        </p:txBody>
      </p:sp>
      <p:sp>
        <p:nvSpPr>
          <p:cNvPr id="3" name="შიგთავსის ჩანაცვლების ველი 2"/>
          <p:cNvSpPr>
            <a:spLocks noGrp="1"/>
          </p:cNvSpPr>
          <p:nvPr>
            <p:ph sz="half" idx="1"/>
          </p:nvPr>
        </p:nvSpPr>
        <p:spPr>
          <a:xfrm>
            <a:off x="838200" y="1825625"/>
            <a:ext cx="5181600" cy="4351338"/>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4" name="შიგთავსის ჩანაცვლების ველი 3"/>
          <p:cNvSpPr>
            <a:spLocks noGrp="1"/>
          </p:cNvSpPr>
          <p:nvPr>
            <p:ph sz="half" idx="2"/>
          </p:nvPr>
        </p:nvSpPr>
        <p:spPr>
          <a:xfrm>
            <a:off x="6172200" y="1825625"/>
            <a:ext cx="5181600" cy="4351338"/>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5" name="თარიღის ჩანაცვლების ველი 4"/>
          <p:cNvSpPr>
            <a:spLocks noGrp="1"/>
          </p:cNvSpPr>
          <p:nvPr>
            <p:ph type="dt" sz="half" idx="10"/>
          </p:nvPr>
        </p:nvSpPr>
        <p:spPr/>
        <p:txBody>
          <a:bodyPr/>
          <a:lstStyle/>
          <a:p>
            <a:fld id="{5F01BDEF-B699-40D2-B075-9E046932F4BB}" type="datetimeFigureOut">
              <a:rPr lang="ka-GE" smtClean="0"/>
              <a:t>25.06.2018</a:t>
            </a:fld>
            <a:endParaRPr lang="ka-GE"/>
          </a:p>
        </p:txBody>
      </p:sp>
      <p:sp>
        <p:nvSpPr>
          <p:cNvPr id="6" name="ქვედა კოლონტიტულის ჩანაცვლების ველი 5"/>
          <p:cNvSpPr>
            <a:spLocks noGrp="1"/>
          </p:cNvSpPr>
          <p:nvPr>
            <p:ph type="ftr" sz="quarter" idx="11"/>
          </p:nvPr>
        </p:nvSpPr>
        <p:spPr/>
        <p:txBody>
          <a:bodyPr/>
          <a:lstStyle/>
          <a:p>
            <a:endParaRPr lang="ka-GE"/>
          </a:p>
        </p:txBody>
      </p:sp>
      <p:sp>
        <p:nvSpPr>
          <p:cNvPr id="7" name="სლაიდის რიცხვის ჩანაცვლების ველი 6"/>
          <p:cNvSpPr>
            <a:spLocks noGrp="1"/>
          </p:cNvSpPr>
          <p:nvPr>
            <p:ph type="sldNum" sz="quarter" idx="12"/>
          </p:nvPr>
        </p:nvSpPr>
        <p:spPr/>
        <p:txBody>
          <a:bodyPr/>
          <a:lstStyle/>
          <a:p>
            <a:fld id="{29071A0B-DA82-49A5-929F-0FE8C66212A9}" type="slidenum">
              <a:rPr lang="ka-GE" smtClean="0"/>
              <a:t>‹#›</a:t>
            </a:fld>
            <a:endParaRPr lang="ka-GE"/>
          </a:p>
        </p:txBody>
      </p:sp>
    </p:spTree>
    <p:extLst>
      <p:ext uri="{BB962C8B-B14F-4D97-AF65-F5344CB8AC3E}">
        <p14:creationId xmlns:p14="http://schemas.microsoft.com/office/powerpoint/2010/main" val="3586479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9788" y="365125"/>
            <a:ext cx="10515600" cy="1325563"/>
          </a:xfrm>
        </p:spPr>
        <p:txBody>
          <a:bodyPr/>
          <a:lstStyle/>
          <a:p>
            <a:r>
              <a:rPr lang="ka-GE" smtClean="0"/>
              <a:t>დააწკაპ. მთ. სათაურის სტილის შეცვლისათვის</a:t>
            </a:r>
            <a:endParaRPr lang="ka-GE"/>
          </a:p>
        </p:txBody>
      </p:sp>
      <p:sp>
        <p:nvSpPr>
          <p:cNvPr id="3" name="ტექსტის ჩანაცვლების ველ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4" name="შიგთავსის ჩანაცვლების ველი 3"/>
          <p:cNvSpPr>
            <a:spLocks noGrp="1"/>
          </p:cNvSpPr>
          <p:nvPr>
            <p:ph sz="half" idx="2"/>
          </p:nvPr>
        </p:nvSpPr>
        <p:spPr>
          <a:xfrm>
            <a:off x="839788" y="2505075"/>
            <a:ext cx="5157787" cy="3684588"/>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5" name="ტექსტის ჩანაცვლების ველ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6" name="შიგთავსის ჩანაცვლების ველი 5"/>
          <p:cNvSpPr>
            <a:spLocks noGrp="1"/>
          </p:cNvSpPr>
          <p:nvPr>
            <p:ph sz="quarter" idx="4"/>
          </p:nvPr>
        </p:nvSpPr>
        <p:spPr>
          <a:xfrm>
            <a:off x="6172200" y="2505075"/>
            <a:ext cx="5183188" cy="3684588"/>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7" name="თარიღის ჩანაცვლების ველი 6"/>
          <p:cNvSpPr>
            <a:spLocks noGrp="1"/>
          </p:cNvSpPr>
          <p:nvPr>
            <p:ph type="dt" sz="half" idx="10"/>
          </p:nvPr>
        </p:nvSpPr>
        <p:spPr/>
        <p:txBody>
          <a:bodyPr/>
          <a:lstStyle/>
          <a:p>
            <a:fld id="{5F01BDEF-B699-40D2-B075-9E046932F4BB}" type="datetimeFigureOut">
              <a:rPr lang="ka-GE" smtClean="0"/>
              <a:t>25.06.2018</a:t>
            </a:fld>
            <a:endParaRPr lang="ka-GE"/>
          </a:p>
        </p:txBody>
      </p:sp>
      <p:sp>
        <p:nvSpPr>
          <p:cNvPr id="8" name="ქვედა კოლონტიტულის ჩანაცვლების ველი 7"/>
          <p:cNvSpPr>
            <a:spLocks noGrp="1"/>
          </p:cNvSpPr>
          <p:nvPr>
            <p:ph type="ftr" sz="quarter" idx="11"/>
          </p:nvPr>
        </p:nvSpPr>
        <p:spPr/>
        <p:txBody>
          <a:bodyPr/>
          <a:lstStyle/>
          <a:p>
            <a:endParaRPr lang="ka-GE"/>
          </a:p>
        </p:txBody>
      </p:sp>
      <p:sp>
        <p:nvSpPr>
          <p:cNvPr id="9" name="სლაიდის რიცხვის ჩანაცვლების ველი 8"/>
          <p:cNvSpPr>
            <a:spLocks noGrp="1"/>
          </p:cNvSpPr>
          <p:nvPr>
            <p:ph type="sldNum" sz="quarter" idx="12"/>
          </p:nvPr>
        </p:nvSpPr>
        <p:spPr/>
        <p:txBody>
          <a:bodyPr/>
          <a:lstStyle/>
          <a:p>
            <a:fld id="{29071A0B-DA82-49A5-929F-0FE8C66212A9}" type="slidenum">
              <a:rPr lang="ka-GE" smtClean="0"/>
              <a:t>‹#›</a:t>
            </a:fld>
            <a:endParaRPr lang="ka-GE"/>
          </a:p>
        </p:txBody>
      </p:sp>
    </p:spTree>
    <p:extLst>
      <p:ext uri="{BB962C8B-B14F-4D97-AF65-F5344CB8AC3E}">
        <p14:creationId xmlns:p14="http://schemas.microsoft.com/office/powerpoint/2010/main" val="1192852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smtClean="0"/>
              <a:t>დააწკაპ. მთ. სათაურის სტილის შეცვლისათვის</a:t>
            </a:r>
            <a:endParaRPr lang="ka-GE"/>
          </a:p>
        </p:txBody>
      </p:sp>
      <p:sp>
        <p:nvSpPr>
          <p:cNvPr id="3" name="თარიღის ჩანაცვლების ველი 2"/>
          <p:cNvSpPr>
            <a:spLocks noGrp="1"/>
          </p:cNvSpPr>
          <p:nvPr>
            <p:ph type="dt" sz="half" idx="10"/>
          </p:nvPr>
        </p:nvSpPr>
        <p:spPr/>
        <p:txBody>
          <a:bodyPr/>
          <a:lstStyle/>
          <a:p>
            <a:fld id="{5F01BDEF-B699-40D2-B075-9E046932F4BB}" type="datetimeFigureOut">
              <a:rPr lang="ka-GE" smtClean="0"/>
              <a:t>25.06.2018</a:t>
            </a:fld>
            <a:endParaRPr lang="ka-GE"/>
          </a:p>
        </p:txBody>
      </p:sp>
      <p:sp>
        <p:nvSpPr>
          <p:cNvPr id="4" name="ქვედა კოლონტიტულის ჩანაცვლების ველი 3"/>
          <p:cNvSpPr>
            <a:spLocks noGrp="1"/>
          </p:cNvSpPr>
          <p:nvPr>
            <p:ph type="ftr" sz="quarter" idx="11"/>
          </p:nvPr>
        </p:nvSpPr>
        <p:spPr/>
        <p:txBody>
          <a:bodyPr/>
          <a:lstStyle/>
          <a:p>
            <a:endParaRPr lang="ka-GE"/>
          </a:p>
        </p:txBody>
      </p:sp>
      <p:sp>
        <p:nvSpPr>
          <p:cNvPr id="5" name="სლაიდის რიცხვის ჩანაცვლების ველი 4"/>
          <p:cNvSpPr>
            <a:spLocks noGrp="1"/>
          </p:cNvSpPr>
          <p:nvPr>
            <p:ph type="sldNum" sz="quarter" idx="12"/>
          </p:nvPr>
        </p:nvSpPr>
        <p:spPr/>
        <p:txBody>
          <a:bodyPr/>
          <a:lstStyle/>
          <a:p>
            <a:fld id="{29071A0B-DA82-49A5-929F-0FE8C66212A9}" type="slidenum">
              <a:rPr lang="ka-GE" smtClean="0"/>
              <a:t>‹#›</a:t>
            </a:fld>
            <a:endParaRPr lang="ka-GE"/>
          </a:p>
        </p:txBody>
      </p:sp>
    </p:spTree>
    <p:extLst>
      <p:ext uri="{BB962C8B-B14F-4D97-AF65-F5344CB8AC3E}">
        <p14:creationId xmlns:p14="http://schemas.microsoft.com/office/powerpoint/2010/main" val="2173299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თარიღის ჩანაცვლების ველი 1"/>
          <p:cNvSpPr>
            <a:spLocks noGrp="1"/>
          </p:cNvSpPr>
          <p:nvPr>
            <p:ph type="dt" sz="half" idx="10"/>
          </p:nvPr>
        </p:nvSpPr>
        <p:spPr/>
        <p:txBody>
          <a:bodyPr/>
          <a:lstStyle/>
          <a:p>
            <a:fld id="{5F01BDEF-B699-40D2-B075-9E046932F4BB}" type="datetimeFigureOut">
              <a:rPr lang="ka-GE" smtClean="0"/>
              <a:t>25.06.2018</a:t>
            </a:fld>
            <a:endParaRPr lang="ka-GE"/>
          </a:p>
        </p:txBody>
      </p:sp>
      <p:sp>
        <p:nvSpPr>
          <p:cNvPr id="3" name="ქვედა კოლონტიტულის ჩანაცვლების ველი 2"/>
          <p:cNvSpPr>
            <a:spLocks noGrp="1"/>
          </p:cNvSpPr>
          <p:nvPr>
            <p:ph type="ftr" sz="quarter" idx="11"/>
          </p:nvPr>
        </p:nvSpPr>
        <p:spPr/>
        <p:txBody>
          <a:bodyPr/>
          <a:lstStyle/>
          <a:p>
            <a:endParaRPr lang="ka-GE"/>
          </a:p>
        </p:txBody>
      </p:sp>
      <p:sp>
        <p:nvSpPr>
          <p:cNvPr id="4" name="სლაიდის რიცხვის ჩანაცვლების ველი 3"/>
          <p:cNvSpPr>
            <a:spLocks noGrp="1"/>
          </p:cNvSpPr>
          <p:nvPr>
            <p:ph type="sldNum" sz="quarter" idx="12"/>
          </p:nvPr>
        </p:nvSpPr>
        <p:spPr/>
        <p:txBody>
          <a:bodyPr/>
          <a:lstStyle/>
          <a:p>
            <a:fld id="{29071A0B-DA82-49A5-929F-0FE8C66212A9}" type="slidenum">
              <a:rPr lang="ka-GE" smtClean="0"/>
              <a:t>‹#›</a:t>
            </a:fld>
            <a:endParaRPr lang="ka-GE"/>
          </a:p>
        </p:txBody>
      </p:sp>
    </p:spTree>
    <p:extLst>
      <p:ext uri="{BB962C8B-B14F-4D97-AF65-F5344CB8AC3E}">
        <p14:creationId xmlns:p14="http://schemas.microsoft.com/office/powerpoint/2010/main" val="3165748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9788" y="457200"/>
            <a:ext cx="3932237" cy="1600200"/>
          </a:xfrm>
        </p:spPr>
        <p:txBody>
          <a:bodyPr anchor="b"/>
          <a:lstStyle>
            <a:lvl1pPr>
              <a:defRPr sz="3200"/>
            </a:lvl1pPr>
          </a:lstStyle>
          <a:p>
            <a:r>
              <a:rPr lang="ka-GE" smtClean="0"/>
              <a:t>დააწკაპ. მთ. სათაურის სტილის შეცვლისათვის</a:t>
            </a:r>
            <a:endParaRPr lang="ka-GE"/>
          </a:p>
        </p:txBody>
      </p:sp>
      <p:sp>
        <p:nvSpPr>
          <p:cNvPr id="3" name="შიგთავსის ჩანაცვლების ველი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4" name="ტექსტის ჩანაცვლების ველ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5" name="თარიღის ჩანაცვლების ველი 4"/>
          <p:cNvSpPr>
            <a:spLocks noGrp="1"/>
          </p:cNvSpPr>
          <p:nvPr>
            <p:ph type="dt" sz="half" idx="10"/>
          </p:nvPr>
        </p:nvSpPr>
        <p:spPr/>
        <p:txBody>
          <a:bodyPr/>
          <a:lstStyle/>
          <a:p>
            <a:fld id="{5F01BDEF-B699-40D2-B075-9E046932F4BB}" type="datetimeFigureOut">
              <a:rPr lang="ka-GE" smtClean="0"/>
              <a:t>25.06.2018</a:t>
            </a:fld>
            <a:endParaRPr lang="ka-GE"/>
          </a:p>
        </p:txBody>
      </p:sp>
      <p:sp>
        <p:nvSpPr>
          <p:cNvPr id="6" name="ქვედა კოლონტიტულის ჩანაცვლების ველი 5"/>
          <p:cNvSpPr>
            <a:spLocks noGrp="1"/>
          </p:cNvSpPr>
          <p:nvPr>
            <p:ph type="ftr" sz="quarter" idx="11"/>
          </p:nvPr>
        </p:nvSpPr>
        <p:spPr/>
        <p:txBody>
          <a:bodyPr/>
          <a:lstStyle/>
          <a:p>
            <a:endParaRPr lang="ka-GE"/>
          </a:p>
        </p:txBody>
      </p:sp>
      <p:sp>
        <p:nvSpPr>
          <p:cNvPr id="7" name="სლაიდის რიცხვის ჩანაცვლების ველი 6"/>
          <p:cNvSpPr>
            <a:spLocks noGrp="1"/>
          </p:cNvSpPr>
          <p:nvPr>
            <p:ph type="sldNum" sz="quarter" idx="12"/>
          </p:nvPr>
        </p:nvSpPr>
        <p:spPr/>
        <p:txBody>
          <a:bodyPr/>
          <a:lstStyle/>
          <a:p>
            <a:fld id="{29071A0B-DA82-49A5-929F-0FE8C66212A9}" type="slidenum">
              <a:rPr lang="ka-GE" smtClean="0"/>
              <a:t>‹#›</a:t>
            </a:fld>
            <a:endParaRPr lang="ka-GE"/>
          </a:p>
        </p:txBody>
      </p:sp>
    </p:spTree>
    <p:extLst>
      <p:ext uri="{BB962C8B-B14F-4D97-AF65-F5344CB8AC3E}">
        <p14:creationId xmlns:p14="http://schemas.microsoft.com/office/powerpoint/2010/main" val="3443383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სურათი წარწერასთან">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9788" y="457200"/>
            <a:ext cx="3932237" cy="1600200"/>
          </a:xfrm>
        </p:spPr>
        <p:txBody>
          <a:bodyPr anchor="b"/>
          <a:lstStyle>
            <a:lvl1pPr>
              <a:defRPr sz="3200"/>
            </a:lvl1pPr>
          </a:lstStyle>
          <a:p>
            <a:r>
              <a:rPr lang="ka-GE" smtClean="0"/>
              <a:t>დააწკაპ. მთ. სათაურის სტილის შეცვლისათვის</a:t>
            </a:r>
            <a:endParaRPr lang="ka-GE"/>
          </a:p>
        </p:txBody>
      </p:sp>
      <p:sp>
        <p:nvSpPr>
          <p:cNvPr id="3" name="სურათის ჩანაცვლების ველი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a-GE"/>
          </a:p>
        </p:txBody>
      </p:sp>
      <p:sp>
        <p:nvSpPr>
          <p:cNvPr id="4" name="ტექსტის ჩანაცვლების ველ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5" name="თარიღის ჩანაცვლების ველი 4"/>
          <p:cNvSpPr>
            <a:spLocks noGrp="1"/>
          </p:cNvSpPr>
          <p:nvPr>
            <p:ph type="dt" sz="half" idx="10"/>
          </p:nvPr>
        </p:nvSpPr>
        <p:spPr/>
        <p:txBody>
          <a:bodyPr/>
          <a:lstStyle/>
          <a:p>
            <a:fld id="{5F01BDEF-B699-40D2-B075-9E046932F4BB}" type="datetimeFigureOut">
              <a:rPr lang="ka-GE" smtClean="0"/>
              <a:t>25.06.2018</a:t>
            </a:fld>
            <a:endParaRPr lang="ka-GE"/>
          </a:p>
        </p:txBody>
      </p:sp>
      <p:sp>
        <p:nvSpPr>
          <p:cNvPr id="6" name="ქვედა კოლონტიტულის ჩანაცვლების ველი 5"/>
          <p:cNvSpPr>
            <a:spLocks noGrp="1"/>
          </p:cNvSpPr>
          <p:nvPr>
            <p:ph type="ftr" sz="quarter" idx="11"/>
          </p:nvPr>
        </p:nvSpPr>
        <p:spPr/>
        <p:txBody>
          <a:bodyPr/>
          <a:lstStyle/>
          <a:p>
            <a:endParaRPr lang="ka-GE"/>
          </a:p>
        </p:txBody>
      </p:sp>
      <p:sp>
        <p:nvSpPr>
          <p:cNvPr id="7" name="სლაიდის რიცხვის ჩანაცვლების ველი 6"/>
          <p:cNvSpPr>
            <a:spLocks noGrp="1"/>
          </p:cNvSpPr>
          <p:nvPr>
            <p:ph type="sldNum" sz="quarter" idx="12"/>
          </p:nvPr>
        </p:nvSpPr>
        <p:spPr/>
        <p:txBody>
          <a:bodyPr/>
          <a:lstStyle/>
          <a:p>
            <a:fld id="{29071A0B-DA82-49A5-929F-0FE8C66212A9}" type="slidenum">
              <a:rPr lang="ka-GE" smtClean="0"/>
              <a:t>‹#›</a:t>
            </a:fld>
            <a:endParaRPr lang="ka-GE"/>
          </a:p>
        </p:txBody>
      </p:sp>
    </p:spTree>
    <p:extLst>
      <p:ext uri="{BB962C8B-B14F-4D97-AF65-F5344CB8AC3E}">
        <p14:creationId xmlns:p14="http://schemas.microsoft.com/office/powerpoint/2010/main" val="1118273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სათაურის ჩანაცვლების ველი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a-GE" smtClean="0"/>
              <a:t>დააწკაპ. მთ. სათაურის სტილის შეცვლისათვის</a:t>
            </a:r>
            <a:endParaRPr lang="ka-GE"/>
          </a:p>
        </p:txBody>
      </p:sp>
      <p:sp>
        <p:nvSpPr>
          <p:cNvPr id="3" name="ტექსტის ჩანაცვლების ველი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4" name="თარიღის ჩანაცვლების ველი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01BDEF-B699-40D2-B075-9E046932F4BB}" type="datetimeFigureOut">
              <a:rPr lang="ka-GE" smtClean="0"/>
              <a:t>25.06.2018</a:t>
            </a:fld>
            <a:endParaRPr lang="ka-GE"/>
          </a:p>
        </p:txBody>
      </p:sp>
      <p:sp>
        <p:nvSpPr>
          <p:cNvPr id="5" name="ქვედა კოლონტიტულის ჩანაცვლების ველი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a-GE"/>
          </a:p>
        </p:txBody>
      </p:sp>
      <p:sp>
        <p:nvSpPr>
          <p:cNvPr id="6" name="სლაიდის რიცხვის ჩანაცვლების ველი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071A0B-DA82-49A5-929F-0FE8C66212A9}" type="slidenum">
              <a:rPr lang="ka-GE" smtClean="0"/>
              <a:t>‹#›</a:t>
            </a:fld>
            <a:endParaRPr lang="ka-GE"/>
          </a:p>
        </p:txBody>
      </p:sp>
    </p:spTree>
    <p:extLst>
      <p:ext uri="{BB962C8B-B14F-4D97-AF65-F5344CB8AC3E}">
        <p14:creationId xmlns:p14="http://schemas.microsoft.com/office/powerpoint/2010/main" val="1505362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14.xml"/><Relationship Id="rId7" Type="http://schemas.openxmlformats.org/officeDocument/2006/relationships/diagramData" Target="../diagrams/data15.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17.xml"/><Relationship Id="rId3" Type="http://schemas.openxmlformats.org/officeDocument/2006/relationships/diagramLayout" Target="../diagrams/layout16.xml"/><Relationship Id="rId7" Type="http://schemas.openxmlformats.org/officeDocument/2006/relationships/diagramData" Target="../diagrams/data17.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22.xml"/><Relationship Id="rId3" Type="http://schemas.openxmlformats.org/officeDocument/2006/relationships/diagramLayout" Target="../diagrams/layout21.xml"/><Relationship Id="rId7" Type="http://schemas.openxmlformats.org/officeDocument/2006/relationships/diagramData" Target="../diagrams/data22.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11" Type="http://schemas.microsoft.com/office/2007/relationships/diagramDrawing" Target="../diagrams/drawing22.xml"/><Relationship Id="rId5" Type="http://schemas.openxmlformats.org/officeDocument/2006/relationships/diagramColors" Target="../diagrams/colors21.xml"/><Relationship Id="rId10" Type="http://schemas.openxmlformats.org/officeDocument/2006/relationships/diagramColors" Target="../diagrams/colors22.xml"/><Relationship Id="rId4" Type="http://schemas.openxmlformats.org/officeDocument/2006/relationships/diagramQuickStyle" Target="../diagrams/quickStyle21.xml"/><Relationship Id="rId9" Type="http://schemas.openxmlformats.org/officeDocument/2006/relationships/diagramQuickStyle" Target="../diagrams/quickStyle2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diagramLayout" Target="../diagrams/layout25.xml"/><Relationship Id="rId3" Type="http://schemas.openxmlformats.org/officeDocument/2006/relationships/diagramLayout" Target="../diagrams/layout24.xml"/><Relationship Id="rId7" Type="http://schemas.openxmlformats.org/officeDocument/2006/relationships/diagramData" Target="../diagrams/data25.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11" Type="http://schemas.microsoft.com/office/2007/relationships/diagramDrawing" Target="../diagrams/drawing25.xml"/><Relationship Id="rId5" Type="http://schemas.openxmlformats.org/officeDocument/2006/relationships/diagramColors" Target="../diagrams/colors24.xml"/><Relationship Id="rId10" Type="http://schemas.openxmlformats.org/officeDocument/2006/relationships/diagramColors" Target="../diagrams/colors25.xml"/><Relationship Id="rId4" Type="http://schemas.openxmlformats.org/officeDocument/2006/relationships/diagramQuickStyle" Target="../diagrams/quickStyle24.xml"/><Relationship Id="rId9" Type="http://schemas.openxmlformats.org/officeDocument/2006/relationships/diagramQuickStyle" Target="../diagrams/quickStyle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27.xml"/><Relationship Id="rId3" Type="http://schemas.openxmlformats.org/officeDocument/2006/relationships/diagramLayout" Target="../diagrams/layout26.xml"/><Relationship Id="rId7" Type="http://schemas.openxmlformats.org/officeDocument/2006/relationships/diagramData" Target="../diagrams/data27.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11" Type="http://schemas.microsoft.com/office/2007/relationships/diagramDrawing" Target="../diagrams/drawing27.xml"/><Relationship Id="rId5" Type="http://schemas.openxmlformats.org/officeDocument/2006/relationships/diagramColors" Target="../diagrams/colors26.xml"/><Relationship Id="rId10" Type="http://schemas.openxmlformats.org/officeDocument/2006/relationships/diagramColors" Target="../diagrams/colors27.xml"/><Relationship Id="rId4" Type="http://schemas.openxmlformats.org/officeDocument/2006/relationships/diagramQuickStyle" Target="../diagrams/quickStyle26.xml"/><Relationship Id="rId9" Type="http://schemas.openxmlformats.org/officeDocument/2006/relationships/diagramQuickStyle" Target="../diagrams/quickStyle27.xm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29.xml"/><Relationship Id="rId3" Type="http://schemas.openxmlformats.org/officeDocument/2006/relationships/diagramLayout" Target="../diagrams/layout28.xml"/><Relationship Id="rId7" Type="http://schemas.openxmlformats.org/officeDocument/2006/relationships/diagramData" Target="../diagrams/data29.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11" Type="http://schemas.microsoft.com/office/2007/relationships/diagramDrawing" Target="../diagrams/drawing29.xml"/><Relationship Id="rId5" Type="http://schemas.openxmlformats.org/officeDocument/2006/relationships/diagramColors" Target="../diagrams/colors28.xml"/><Relationship Id="rId10" Type="http://schemas.openxmlformats.org/officeDocument/2006/relationships/diagramColors" Target="../diagrams/colors29.xml"/><Relationship Id="rId4" Type="http://schemas.openxmlformats.org/officeDocument/2006/relationships/diagramQuickStyle" Target="../diagrams/quickStyle28.xml"/><Relationship Id="rId9" Type="http://schemas.openxmlformats.org/officeDocument/2006/relationships/diagramQuickStyle" Target="../diagrams/quickStyle29.xml"/></Relationships>
</file>

<file path=ppt/slides/_rels/slide25.xml.rels><?xml version="1.0" encoding="UTF-8" standalone="yes"?>
<Relationships xmlns="http://schemas.openxmlformats.org/package/2006/relationships"><Relationship Id="rId8" Type="http://schemas.openxmlformats.org/officeDocument/2006/relationships/diagramLayout" Target="../diagrams/layout31.xml"/><Relationship Id="rId3" Type="http://schemas.openxmlformats.org/officeDocument/2006/relationships/diagramLayout" Target="../diagrams/layout30.xml"/><Relationship Id="rId7" Type="http://schemas.openxmlformats.org/officeDocument/2006/relationships/diagramData" Target="../diagrams/data31.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11" Type="http://schemas.microsoft.com/office/2007/relationships/diagramDrawing" Target="../diagrams/drawing31.xml"/><Relationship Id="rId5" Type="http://schemas.openxmlformats.org/officeDocument/2006/relationships/diagramColors" Target="../diagrams/colors30.xml"/><Relationship Id="rId10" Type="http://schemas.openxmlformats.org/officeDocument/2006/relationships/diagramColors" Target="../diagrams/colors31.xml"/><Relationship Id="rId4" Type="http://schemas.openxmlformats.org/officeDocument/2006/relationships/diagramQuickStyle" Target="../diagrams/quickStyle30.xml"/><Relationship Id="rId9" Type="http://schemas.openxmlformats.org/officeDocument/2006/relationships/diagramQuickStyle" Target="../diagrams/quickStyle31.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bsu.edu.ge/text_files/ge_file_5265_1.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1524000" y="1122362"/>
            <a:ext cx="9144000" cy="2971965"/>
          </a:xfrm>
        </p:spPr>
        <p:txBody>
          <a:bodyPr>
            <a:normAutofit fontScale="90000"/>
          </a:bodyPr>
          <a:lstStyle/>
          <a:p>
            <a:r>
              <a:rPr lang="ka-GE" sz="2200" b="1" dirty="0" smtClean="0"/>
              <a:t>სამეცნიერო სემინარი თემაზე:</a:t>
            </a:r>
            <a:br>
              <a:rPr lang="ka-GE" sz="2200" b="1" dirty="0" smtClean="0"/>
            </a:br>
            <a:r>
              <a:rPr lang="ka-GE" sz="2200" b="1" dirty="0" smtClean="0"/>
              <a:t/>
            </a:r>
            <a:br>
              <a:rPr lang="ka-GE" sz="2200" b="1" dirty="0" smtClean="0"/>
            </a:br>
            <a:r>
              <a:rPr lang="ka-GE" sz="2200" b="1" dirty="0" smtClean="0"/>
              <a:t/>
            </a:r>
            <a:br>
              <a:rPr lang="ka-GE" sz="2200" b="1" dirty="0" smtClean="0"/>
            </a:br>
            <a:r>
              <a:rPr lang="ka-GE" sz="3100" b="1" dirty="0" smtClean="0">
                <a:effectLst>
                  <a:outerShdw blurRad="38100" dist="38100" dir="2700000" algn="tl">
                    <a:srgbClr val="000000">
                      <a:alpha val="43137"/>
                    </a:srgbClr>
                  </a:outerShdw>
                </a:effectLst>
              </a:rPr>
              <a:t>ცოდნის შემოწმება-შეფასებასთან დაკავშირებული </a:t>
            </a:r>
            <a:r>
              <a:rPr lang="ka-GE" sz="3100" b="1" dirty="0">
                <a:effectLst>
                  <a:outerShdw blurRad="38100" dist="38100" dir="2700000" algn="tl">
                    <a:srgbClr val="000000">
                      <a:alpha val="43137"/>
                    </a:srgbClr>
                  </a:outerShdw>
                </a:effectLst>
              </a:rPr>
              <a:t>სტრესის დაძლევის </a:t>
            </a:r>
            <a:r>
              <a:rPr lang="ka-GE" sz="3100" b="1" dirty="0" smtClean="0">
                <a:effectLst>
                  <a:outerShdw blurRad="38100" dist="38100" dir="2700000" algn="tl">
                    <a:srgbClr val="000000">
                      <a:alpha val="43137"/>
                    </a:srgbClr>
                  </a:outerShdw>
                </a:effectLst>
              </a:rPr>
              <a:t>ხელშემწყობი სტრატეგიები უმცროსი </a:t>
            </a:r>
            <a:r>
              <a:rPr lang="ka-GE" sz="3100" b="1" dirty="0">
                <a:effectLst>
                  <a:outerShdw blurRad="38100" dist="38100" dir="2700000" algn="tl">
                    <a:srgbClr val="000000">
                      <a:alpha val="43137"/>
                    </a:srgbClr>
                  </a:outerShdw>
                </a:effectLst>
              </a:rPr>
              <a:t>მოზარდობის ასაკში</a:t>
            </a:r>
            <a:r>
              <a:rPr lang="ka-GE" sz="3600" dirty="0"/>
              <a:t/>
            </a:r>
            <a:br>
              <a:rPr lang="ka-GE" sz="3600" dirty="0"/>
            </a:br>
            <a:endParaRPr lang="ka-GE" sz="3600" dirty="0"/>
          </a:p>
        </p:txBody>
      </p:sp>
      <p:sp>
        <p:nvSpPr>
          <p:cNvPr id="3" name="სუბტიტრი 2"/>
          <p:cNvSpPr>
            <a:spLocks noGrp="1"/>
          </p:cNvSpPr>
          <p:nvPr>
            <p:ph type="subTitle" idx="1"/>
          </p:nvPr>
        </p:nvSpPr>
        <p:spPr>
          <a:xfrm>
            <a:off x="3307307" y="5607336"/>
            <a:ext cx="8884693" cy="882175"/>
          </a:xfrm>
        </p:spPr>
        <p:txBody>
          <a:bodyPr>
            <a:normAutofit/>
          </a:bodyPr>
          <a:lstStyle/>
          <a:p>
            <a:pPr algn="r"/>
            <a:r>
              <a:rPr lang="ka-GE" sz="1600" i="1" dirty="0" smtClean="0"/>
              <a:t>განათლების ფაკულტეტის პედაგოგიურ მეცნიერებათა </a:t>
            </a:r>
          </a:p>
          <a:p>
            <a:pPr algn="r"/>
            <a:r>
              <a:rPr lang="ka-GE" sz="1600" i="1" dirty="0" smtClean="0"/>
              <a:t>დეპარტამენტის ასოცირებული პროფესორი ნანა მაკარაძე</a:t>
            </a:r>
            <a:endParaRPr lang="ka-GE" sz="1600" i="1" dirty="0"/>
          </a:p>
        </p:txBody>
      </p:sp>
      <p:sp>
        <p:nvSpPr>
          <p:cNvPr id="4" name="მართკუთხედი 3"/>
          <p:cNvSpPr/>
          <p:nvPr/>
        </p:nvSpPr>
        <p:spPr>
          <a:xfrm>
            <a:off x="0" y="-1"/>
            <a:ext cx="12192000" cy="736979"/>
          </a:xfrm>
          <a:prstGeom prst="rect">
            <a:avLst/>
          </a:prstGeom>
          <a:solidFill>
            <a:schemeClr val="bg1">
              <a:lumMod val="95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smtClean="0">
                <a:solidFill>
                  <a:schemeClr val="tx1"/>
                </a:solidFill>
              </a:rPr>
              <a:t>ბათუმის შოთა რუსთაველის სახელმწიფო უნივერსიტეტი</a:t>
            </a:r>
            <a:endParaRPr lang="ka-GE" dirty="0">
              <a:solidFill>
                <a:schemeClr val="tx1"/>
              </a:solidFill>
            </a:endParaRPr>
          </a:p>
        </p:txBody>
      </p:sp>
      <p:sp>
        <p:nvSpPr>
          <p:cNvPr id="5" name="მართკუთხედი ერთი წაკვეთილი კუთხით 4"/>
          <p:cNvSpPr/>
          <p:nvPr/>
        </p:nvSpPr>
        <p:spPr>
          <a:xfrm>
            <a:off x="750627" y="5812999"/>
            <a:ext cx="2852382" cy="470848"/>
          </a:xfrm>
          <a:prstGeom prst="snip1Rect">
            <a:avLst/>
          </a:prstGeom>
          <a:solidFill>
            <a:schemeClr val="bg1"/>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smtClean="0">
                <a:solidFill>
                  <a:schemeClr val="tx1"/>
                </a:solidFill>
              </a:rPr>
              <a:t>27.06.2018 წ.</a:t>
            </a:r>
            <a:endParaRPr lang="ka-GE" dirty="0">
              <a:solidFill>
                <a:schemeClr val="tx1"/>
              </a:solidFill>
            </a:endParaRPr>
          </a:p>
        </p:txBody>
      </p:sp>
    </p:spTree>
    <p:extLst>
      <p:ext uri="{BB962C8B-B14F-4D97-AF65-F5344CB8AC3E}">
        <p14:creationId xmlns:p14="http://schemas.microsoft.com/office/powerpoint/2010/main" val="23760062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8200" y="365125"/>
            <a:ext cx="9875293" cy="1325563"/>
          </a:xfrm>
        </p:spPr>
        <p:txBody>
          <a:bodyPr>
            <a:normAutofit/>
          </a:bodyPr>
          <a:lstStyle/>
          <a:p>
            <a:pPr algn="r"/>
            <a:r>
              <a:rPr lang="ka-GE" sz="2800" b="1" dirty="0"/>
              <a:t>,,ნიშანი - ეს არის ბავშვის შუბლზე დამიზნებული თოფი</a:t>
            </a:r>
            <a:r>
              <a:rPr lang="ka-GE" sz="2800" b="1" dirty="0" smtClean="0"/>
              <a:t>“ </a:t>
            </a:r>
            <a:br>
              <a:rPr lang="ka-GE" sz="2800" b="1" dirty="0" smtClean="0"/>
            </a:br>
            <a:r>
              <a:rPr lang="ka-GE" sz="2800" dirty="0" smtClean="0"/>
              <a:t>(დ. </a:t>
            </a:r>
            <a:r>
              <a:rPr lang="ka-GE" sz="2800" dirty="0" err="1" smtClean="0"/>
              <a:t>ელკონინი</a:t>
            </a:r>
            <a:r>
              <a:rPr lang="ka-GE" sz="2800" dirty="0" smtClean="0"/>
              <a:t>)</a:t>
            </a:r>
            <a:endParaRPr lang="ka-GE" sz="2800" dirty="0"/>
          </a:p>
        </p:txBody>
      </p:sp>
      <p:sp>
        <p:nvSpPr>
          <p:cNvPr id="4" name="ქვედა ისარი 3"/>
          <p:cNvSpPr/>
          <p:nvPr/>
        </p:nvSpPr>
        <p:spPr>
          <a:xfrm rot="20688946">
            <a:off x="313899" y="2019867"/>
            <a:ext cx="4367284" cy="3807726"/>
          </a:xfrm>
          <a:prstGeom prst="downArrow">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smtClean="0">
                <a:solidFill>
                  <a:schemeClr val="tx1"/>
                </a:solidFill>
              </a:rPr>
              <a:t>სწავლების </a:t>
            </a:r>
            <a:r>
              <a:rPr lang="ka-GE" dirty="0" err="1">
                <a:solidFill>
                  <a:schemeClr val="tx1"/>
                </a:solidFill>
              </a:rPr>
              <a:t>ჰუმანიზაცია</a:t>
            </a:r>
            <a:r>
              <a:rPr lang="ka-GE" dirty="0">
                <a:solidFill>
                  <a:schemeClr val="tx1"/>
                </a:solidFill>
              </a:rPr>
              <a:t> </a:t>
            </a:r>
            <a:r>
              <a:rPr lang="ka-GE" dirty="0" smtClean="0">
                <a:solidFill>
                  <a:schemeClr val="tx1"/>
                </a:solidFill>
              </a:rPr>
              <a:t> - </a:t>
            </a:r>
          </a:p>
          <a:p>
            <a:pPr algn="ctr"/>
            <a:r>
              <a:rPr lang="ka-GE" dirty="0" smtClean="0">
                <a:solidFill>
                  <a:schemeClr val="tx1"/>
                </a:solidFill>
              </a:rPr>
              <a:t>გუ­ლის­ხ­მობს </a:t>
            </a:r>
            <a:r>
              <a:rPr lang="ka-GE" dirty="0">
                <a:solidFill>
                  <a:schemeClr val="tx1"/>
                </a:solidFill>
              </a:rPr>
              <a:t>უნიშნო სწავლების იდეას. </a:t>
            </a:r>
          </a:p>
        </p:txBody>
      </p:sp>
      <p:sp>
        <p:nvSpPr>
          <p:cNvPr id="5" name="მართკუთხედი 4"/>
          <p:cNvSpPr/>
          <p:nvPr/>
        </p:nvSpPr>
        <p:spPr>
          <a:xfrm>
            <a:off x="5775846" y="1993086"/>
            <a:ext cx="4958441" cy="4339988"/>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a-GE" sz="2400" dirty="0" smtClean="0">
                <a:solidFill>
                  <a:schemeClr val="tx1"/>
                </a:solidFill>
              </a:rPr>
              <a:t>ნიშანი, რაღაც ხარისხით შე­იძლება იქცეს დაბრკოლებად პედაგოგიური პროცესის წარმა­ტე­ბაში. ეს პროცესი უნდა იყოს ჰუმანური, იგი მიმართული უნდა იყოს ბავშვის პიროვნებისა და ბავშვში პიროვნების აღზრ­და-განვითა­რებისაკენ“ </a:t>
            </a:r>
          </a:p>
          <a:p>
            <a:pPr algn="just"/>
            <a:r>
              <a:rPr lang="ka-GE" sz="2400" dirty="0" smtClean="0">
                <a:solidFill>
                  <a:schemeClr val="tx1"/>
                </a:solidFill>
              </a:rPr>
              <a:t>                                 </a:t>
            </a:r>
          </a:p>
          <a:p>
            <a:pPr algn="just"/>
            <a:r>
              <a:rPr lang="ka-GE" sz="2400" dirty="0">
                <a:solidFill>
                  <a:schemeClr val="tx1"/>
                </a:solidFill>
              </a:rPr>
              <a:t> </a:t>
            </a:r>
            <a:r>
              <a:rPr lang="ka-GE" sz="2400" dirty="0" smtClean="0">
                <a:solidFill>
                  <a:schemeClr val="tx1"/>
                </a:solidFill>
              </a:rPr>
              <a:t>                                </a:t>
            </a:r>
            <a:r>
              <a:rPr lang="ka-GE" sz="2400" i="1" dirty="0" smtClean="0">
                <a:solidFill>
                  <a:schemeClr val="tx1"/>
                </a:solidFill>
              </a:rPr>
              <a:t>(შ. ამონაშვილი)</a:t>
            </a:r>
          </a:p>
          <a:p>
            <a:pPr algn="just"/>
            <a:endParaRPr lang="ka-GE" sz="2400" dirty="0">
              <a:solidFill>
                <a:schemeClr val="tx1"/>
              </a:solidFill>
            </a:endParaRPr>
          </a:p>
        </p:txBody>
      </p:sp>
    </p:spTree>
    <p:extLst>
      <p:ext uri="{BB962C8B-B14F-4D97-AF65-F5344CB8AC3E}">
        <p14:creationId xmlns:p14="http://schemas.microsoft.com/office/powerpoint/2010/main" val="38381581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8200" y="365125"/>
            <a:ext cx="10515600" cy="876821"/>
          </a:xfrm>
        </p:spPr>
        <p:txBody>
          <a:bodyPr/>
          <a:lstStyle/>
          <a:p>
            <a:pPr algn="ctr"/>
            <a:r>
              <a:rPr lang="ka-GE" dirty="0">
                <a:effectLst>
                  <a:outerShdw blurRad="38100" dist="38100" dir="2700000" algn="tl">
                    <a:srgbClr val="000000">
                      <a:alpha val="43137"/>
                    </a:srgbClr>
                  </a:outerShdw>
                </a:effectLst>
              </a:rPr>
              <a:t>ნიშნისა და შეფასების </a:t>
            </a:r>
            <a:r>
              <a:rPr lang="ka-GE" dirty="0" smtClean="0">
                <a:effectLst>
                  <a:outerShdw blurRad="38100" dist="38100" dir="2700000" algn="tl">
                    <a:srgbClr val="000000">
                      <a:alpha val="43137"/>
                    </a:srgbClr>
                  </a:outerShdw>
                </a:effectLst>
              </a:rPr>
              <a:t>განსხვავება</a:t>
            </a:r>
            <a:endParaRPr lang="ka-GE" dirty="0">
              <a:effectLst>
                <a:outerShdw blurRad="38100" dist="38100" dir="2700000" algn="tl">
                  <a:srgbClr val="000000">
                    <a:alpha val="43137"/>
                  </a:srgbClr>
                </a:outerShdw>
              </a:effectLst>
            </a:endParaRPr>
          </a:p>
        </p:txBody>
      </p:sp>
      <p:graphicFrame>
        <p:nvGraphicFramePr>
          <p:cNvPr id="4" name="შიგთავსის ჩანაცვლების ველი 3"/>
          <p:cNvGraphicFramePr>
            <a:graphicFrameLocks noGrp="1"/>
          </p:cNvGraphicFramePr>
          <p:nvPr>
            <p:ph idx="1"/>
            <p:extLst>
              <p:ext uri="{D42A27DB-BD31-4B8C-83A1-F6EECF244321}">
                <p14:modId xmlns:p14="http://schemas.microsoft.com/office/powerpoint/2010/main" val="3966686600"/>
              </p:ext>
            </p:extLst>
          </p:nvPr>
        </p:nvGraphicFramePr>
        <p:xfrm>
          <a:off x="1" y="1392072"/>
          <a:ext cx="12192000" cy="53635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ბლოკ-სქემა: ხელით შეყვანა 4"/>
          <p:cNvSpPr/>
          <p:nvPr/>
        </p:nvSpPr>
        <p:spPr>
          <a:xfrm>
            <a:off x="9021170" y="6264322"/>
            <a:ext cx="3170830" cy="593678"/>
          </a:xfrm>
          <a:prstGeom prst="flowChartManualInpu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i="1" dirty="0" smtClean="0">
                <a:solidFill>
                  <a:schemeClr val="tx1"/>
                </a:solidFill>
              </a:rPr>
              <a:t>შ. ამონაშვილი</a:t>
            </a:r>
            <a:endParaRPr lang="ka-GE" i="1" dirty="0">
              <a:solidFill>
                <a:schemeClr val="tx1"/>
              </a:solidFill>
            </a:endParaRPr>
          </a:p>
        </p:txBody>
      </p:sp>
    </p:spTree>
    <p:extLst>
      <p:ext uri="{BB962C8B-B14F-4D97-AF65-F5344CB8AC3E}">
        <p14:creationId xmlns:p14="http://schemas.microsoft.com/office/powerpoint/2010/main" val="35342213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დიაგრამა 3"/>
          <p:cNvGraphicFramePr/>
          <p:nvPr>
            <p:extLst>
              <p:ext uri="{D42A27DB-BD31-4B8C-83A1-F6EECF244321}">
                <p14:modId xmlns:p14="http://schemas.microsoft.com/office/powerpoint/2010/main" val="3839973580"/>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შიგთავსის ჩანაცვლების ველი 4"/>
          <p:cNvGraphicFramePr>
            <a:graphicFrameLocks noGrp="1"/>
          </p:cNvGraphicFramePr>
          <p:nvPr>
            <p:ph idx="1"/>
            <p:extLst>
              <p:ext uri="{D42A27DB-BD31-4B8C-83A1-F6EECF244321}">
                <p14:modId xmlns:p14="http://schemas.microsoft.com/office/powerpoint/2010/main" val="1242282134"/>
              </p:ext>
            </p:extLst>
          </p:nvPr>
        </p:nvGraphicFramePr>
        <p:xfrm>
          <a:off x="838200" y="1825625"/>
          <a:ext cx="10515600" cy="473894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1085947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დიაგრამა 2"/>
          <p:cNvGraphicFramePr/>
          <p:nvPr>
            <p:extLst>
              <p:ext uri="{D42A27DB-BD31-4B8C-83A1-F6EECF244321}">
                <p14:modId xmlns:p14="http://schemas.microsoft.com/office/powerpoint/2010/main" val="4232726265"/>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შიგთავსის ჩანაცვლების ველი 3"/>
          <p:cNvGraphicFramePr>
            <a:graphicFrameLocks noGrp="1"/>
          </p:cNvGraphicFramePr>
          <p:nvPr>
            <p:ph idx="1"/>
            <p:extLst>
              <p:ext uri="{D42A27DB-BD31-4B8C-83A1-F6EECF244321}">
                <p14:modId xmlns:p14="http://schemas.microsoft.com/office/powerpoint/2010/main" val="199192856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6153478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დიაგრამა 3"/>
          <p:cNvGraphicFramePr/>
          <p:nvPr>
            <p:extLst>
              <p:ext uri="{D42A27DB-BD31-4B8C-83A1-F6EECF244321}">
                <p14:modId xmlns:p14="http://schemas.microsoft.com/office/powerpoint/2010/main" val="4048346765"/>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შიგთავსის ჩანაცვლების ველი 4"/>
          <p:cNvGraphicFramePr>
            <a:graphicFrameLocks noGrp="1"/>
          </p:cNvGraphicFramePr>
          <p:nvPr>
            <p:ph idx="1"/>
            <p:extLst>
              <p:ext uri="{D42A27DB-BD31-4B8C-83A1-F6EECF244321}">
                <p14:modId xmlns:p14="http://schemas.microsoft.com/office/powerpoint/2010/main" val="4157410879"/>
              </p:ext>
            </p:extLst>
          </p:nvPr>
        </p:nvGraphicFramePr>
        <p:xfrm>
          <a:off x="838200" y="2306471"/>
          <a:ext cx="10515600" cy="387049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8243025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pPr algn="ctr"/>
            <a:r>
              <a:rPr lang="ka-GE" dirty="0" smtClean="0">
                <a:effectLst>
                  <a:outerShdw blurRad="38100" dist="38100" dir="2700000" algn="tl">
                    <a:srgbClr val="000000">
                      <a:alpha val="43137"/>
                    </a:srgbClr>
                  </a:outerShdw>
                </a:effectLst>
              </a:rPr>
              <a:t>მოსწავლეთა შეფასების სისტემა საქართველოში</a:t>
            </a:r>
            <a:endParaRPr lang="ka-GE" dirty="0">
              <a:effectLst>
                <a:outerShdw blurRad="38100" dist="38100" dir="2700000" algn="tl">
                  <a:srgbClr val="000000">
                    <a:alpha val="43137"/>
                  </a:srgbClr>
                </a:outerShdw>
              </a:effectLst>
            </a:endParaRPr>
          </a:p>
        </p:txBody>
      </p:sp>
      <p:graphicFrame>
        <p:nvGraphicFramePr>
          <p:cNvPr id="4" name="შიგთავსის ჩანაცვლების ველი 3"/>
          <p:cNvGraphicFramePr>
            <a:graphicFrameLocks noGrp="1"/>
          </p:cNvGraphicFramePr>
          <p:nvPr>
            <p:ph idx="1"/>
            <p:extLst>
              <p:ext uri="{D42A27DB-BD31-4B8C-83A1-F6EECF244321}">
                <p14:modId xmlns:p14="http://schemas.microsoft.com/office/powerpoint/2010/main" val="375152489"/>
              </p:ext>
            </p:extLst>
          </p:nvPr>
        </p:nvGraphicFramePr>
        <p:xfrm>
          <a:off x="409433" y="1825624"/>
          <a:ext cx="11491415" cy="48071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0053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8200" y="218365"/>
            <a:ext cx="10515600" cy="682388"/>
          </a:xfrm>
        </p:spPr>
        <p:txBody>
          <a:bodyPr>
            <a:normAutofit fontScale="90000"/>
          </a:bodyPr>
          <a:lstStyle/>
          <a:p>
            <a:pPr algn="ctr"/>
            <a:r>
              <a:rPr lang="ka-GE" dirty="0" smtClean="0">
                <a:effectLst>
                  <a:outerShdw blurRad="38100" dist="38100" dir="2700000" algn="tl">
                    <a:srgbClr val="000000">
                      <a:alpha val="43137"/>
                    </a:srgbClr>
                  </a:outerShdw>
                </a:effectLst>
              </a:rPr>
              <a:t>ფსიქოლოგების</a:t>
            </a:r>
            <a:r>
              <a:rPr lang="ka-GE" dirty="0" smtClean="0"/>
              <a:t> </a:t>
            </a:r>
            <a:r>
              <a:rPr lang="ka-GE" dirty="0" smtClean="0">
                <a:effectLst>
                  <a:outerShdw blurRad="38100" dist="38100" dir="2700000" algn="tl">
                    <a:srgbClr val="000000">
                      <a:alpha val="43137"/>
                    </a:srgbClr>
                  </a:outerShdw>
                </a:effectLst>
              </a:rPr>
              <a:t>რეკომენდაციები</a:t>
            </a:r>
            <a:endParaRPr lang="ka-GE" dirty="0">
              <a:effectLst>
                <a:outerShdw blurRad="38100" dist="38100" dir="2700000" algn="tl">
                  <a:srgbClr val="000000">
                    <a:alpha val="43137"/>
                  </a:srgbClr>
                </a:outerShdw>
              </a:effectLst>
            </a:endParaRPr>
          </a:p>
        </p:txBody>
      </p:sp>
      <p:graphicFrame>
        <p:nvGraphicFramePr>
          <p:cNvPr id="4" name="შიგთავსის ჩანაცვლების ველი 3"/>
          <p:cNvGraphicFramePr>
            <a:graphicFrameLocks noGrp="1"/>
          </p:cNvGraphicFramePr>
          <p:nvPr>
            <p:ph idx="1"/>
            <p:extLst>
              <p:ext uri="{D42A27DB-BD31-4B8C-83A1-F6EECF244321}">
                <p14:modId xmlns:p14="http://schemas.microsoft.com/office/powerpoint/2010/main" val="1686330638"/>
              </p:ext>
            </p:extLst>
          </p:nvPr>
        </p:nvGraphicFramePr>
        <p:xfrm>
          <a:off x="409433" y="1064525"/>
          <a:ext cx="11464119" cy="54045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97824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pPr algn="ctr"/>
            <a:r>
              <a:rPr lang="ka-GE" dirty="0" smtClean="0"/>
              <a:t>პრობლემის გადაჭრის გზა:</a:t>
            </a:r>
            <a:endParaRPr lang="ka-GE" dirty="0"/>
          </a:p>
        </p:txBody>
      </p:sp>
      <p:graphicFrame>
        <p:nvGraphicFramePr>
          <p:cNvPr id="4" name="შიგთავსის ჩანაცვლების ველი 3"/>
          <p:cNvGraphicFramePr>
            <a:graphicFrameLocks noGrp="1"/>
          </p:cNvGraphicFramePr>
          <p:nvPr>
            <p:ph idx="1"/>
            <p:extLst>
              <p:ext uri="{D42A27DB-BD31-4B8C-83A1-F6EECF244321}">
                <p14:modId xmlns:p14="http://schemas.microsoft.com/office/powerpoint/2010/main" val="52545852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91772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დიაგრამა 2"/>
          <p:cNvGraphicFramePr/>
          <p:nvPr>
            <p:extLst>
              <p:ext uri="{D42A27DB-BD31-4B8C-83A1-F6EECF244321}">
                <p14:modId xmlns:p14="http://schemas.microsoft.com/office/powerpoint/2010/main" val="4105249813"/>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შიგთავსის ჩანაცვლების ველი 3"/>
          <p:cNvGraphicFramePr>
            <a:graphicFrameLocks noGrp="1"/>
          </p:cNvGraphicFramePr>
          <p:nvPr>
            <p:ph idx="1"/>
            <p:extLst>
              <p:ext uri="{D42A27DB-BD31-4B8C-83A1-F6EECF244321}">
                <p14:modId xmlns:p14="http://schemas.microsoft.com/office/powerpoint/2010/main" val="422245908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1378163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დიაგრამა 5"/>
          <p:cNvGraphicFramePr/>
          <p:nvPr>
            <p:extLst>
              <p:ext uri="{D42A27DB-BD31-4B8C-83A1-F6EECF244321}">
                <p14:modId xmlns:p14="http://schemas.microsoft.com/office/powerpoint/2010/main" val="2574752475"/>
              </p:ext>
            </p:extLst>
          </p:nvPr>
        </p:nvGraphicFramePr>
        <p:xfrm>
          <a:off x="838200" y="1"/>
          <a:ext cx="10515600" cy="1690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შიგთავსის ჩანაცვლების ველი 2"/>
          <p:cNvSpPr>
            <a:spLocks noGrp="1"/>
          </p:cNvSpPr>
          <p:nvPr>
            <p:ph idx="1"/>
          </p:nvPr>
        </p:nvSpPr>
        <p:spPr/>
        <p:txBody>
          <a:bodyPr>
            <a:normAutofit/>
          </a:bodyPr>
          <a:lstStyle/>
          <a:p>
            <a:pPr algn="just"/>
            <a:r>
              <a:rPr lang="ru-RU" sz="2000" dirty="0"/>
              <a:t>ექსპერიმენტის შედეგები მოცემულია ცხრილში, რომელიც ასახავს ახალი ინსტრუქციის გაცნობამდე და გაცნობის შემდეგ მოსწავლეთა შფოთვის დონეში მომხდარ ცვლილებებს. </a:t>
            </a:r>
            <a:endParaRPr lang="ka-GE" sz="2000" dirty="0"/>
          </a:p>
        </p:txBody>
      </p:sp>
      <p:graphicFrame>
        <p:nvGraphicFramePr>
          <p:cNvPr id="4" name="ცხრილი 3"/>
          <p:cNvGraphicFramePr>
            <a:graphicFrameLocks noGrp="1"/>
          </p:cNvGraphicFramePr>
          <p:nvPr>
            <p:extLst>
              <p:ext uri="{D42A27DB-BD31-4B8C-83A1-F6EECF244321}">
                <p14:modId xmlns:p14="http://schemas.microsoft.com/office/powerpoint/2010/main" val="2257592890"/>
              </p:ext>
            </p:extLst>
          </p:nvPr>
        </p:nvGraphicFramePr>
        <p:xfrm>
          <a:off x="1970966" y="3208155"/>
          <a:ext cx="8110536" cy="1991644"/>
        </p:xfrm>
        <a:graphic>
          <a:graphicData uri="http://schemas.openxmlformats.org/drawingml/2006/table">
            <a:tbl>
              <a:tblPr firstRow="1" firstCol="1" bandRow="1">
                <a:tableStyleId>{8799B23B-EC83-4686-B30A-512413B5E67A}</a:tableStyleId>
              </a:tblPr>
              <a:tblGrid>
                <a:gridCol w="2703512"/>
                <a:gridCol w="2703512"/>
                <a:gridCol w="2703512"/>
              </a:tblGrid>
              <a:tr h="666277">
                <a:tc gridSpan="3">
                  <a:txBody>
                    <a:bodyPr/>
                    <a:lstStyle/>
                    <a:p>
                      <a:pPr algn="ctr">
                        <a:lnSpc>
                          <a:spcPct val="115000"/>
                        </a:lnSpc>
                        <a:spcAft>
                          <a:spcPts val="0"/>
                        </a:spcAft>
                      </a:pPr>
                      <a:r>
                        <a:rPr lang="ru-RU" sz="1800" dirty="0">
                          <a:effectLst/>
                        </a:rPr>
                        <a:t>შფოთვის დონე</a:t>
                      </a:r>
                      <a:endParaRPr lang="ka-GE"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ka-GE"/>
                    </a:p>
                  </a:txBody>
                  <a:tcPr/>
                </a:tc>
                <a:tc hMerge="1">
                  <a:txBody>
                    <a:bodyPr/>
                    <a:lstStyle/>
                    <a:p>
                      <a:endParaRPr lang="ka-GE"/>
                    </a:p>
                  </a:txBody>
                  <a:tcPr/>
                </a:tc>
              </a:tr>
              <a:tr h="666277">
                <a:tc>
                  <a:txBody>
                    <a:bodyPr/>
                    <a:lstStyle/>
                    <a:p>
                      <a:pPr algn="ctr">
                        <a:lnSpc>
                          <a:spcPct val="115000"/>
                        </a:lnSpc>
                        <a:spcAft>
                          <a:spcPts val="0"/>
                        </a:spcAft>
                      </a:pPr>
                      <a:r>
                        <a:rPr lang="ru-RU" sz="1800" dirty="0">
                          <a:effectLst/>
                        </a:rPr>
                        <a:t>მოიმატა</a:t>
                      </a:r>
                      <a:endParaRPr lang="ka-GE"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95000"/>
                        <a:alpha val="20000"/>
                      </a:schemeClr>
                    </a:solidFill>
                  </a:tcPr>
                </a:tc>
                <a:tc>
                  <a:txBody>
                    <a:bodyPr/>
                    <a:lstStyle/>
                    <a:p>
                      <a:pPr algn="ctr">
                        <a:lnSpc>
                          <a:spcPct val="115000"/>
                        </a:lnSpc>
                        <a:spcAft>
                          <a:spcPts val="0"/>
                        </a:spcAft>
                      </a:pPr>
                      <a:r>
                        <a:rPr lang="ru-RU" sz="1800" b="1" dirty="0">
                          <a:effectLst/>
                        </a:rPr>
                        <a:t>შემცირდა</a:t>
                      </a:r>
                      <a:endParaRPr lang="ka-GE"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95000"/>
                        <a:alpha val="20000"/>
                      </a:schemeClr>
                    </a:solidFill>
                  </a:tcPr>
                </a:tc>
                <a:tc>
                  <a:txBody>
                    <a:bodyPr/>
                    <a:lstStyle/>
                    <a:p>
                      <a:pPr algn="ctr">
                        <a:lnSpc>
                          <a:spcPct val="115000"/>
                        </a:lnSpc>
                        <a:spcAft>
                          <a:spcPts val="0"/>
                        </a:spcAft>
                      </a:pPr>
                      <a:r>
                        <a:rPr lang="ru-RU" sz="1800" b="1" dirty="0">
                          <a:effectLst/>
                        </a:rPr>
                        <a:t>არ შეცვლილა</a:t>
                      </a:r>
                      <a:endParaRPr lang="ka-GE"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95000"/>
                        <a:alpha val="20000"/>
                      </a:schemeClr>
                    </a:solidFill>
                  </a:tcPr>
                </a:tc>
              </a:tr>
              <a:tr h="659090">
                <a:tc>
                  <a:txBody>
                    <a:bodyPr/>
                    <a:lstStyle/>
                    <a:p>
                      <a:pPr algn="ctr">
                        <a:lnSpc>
                          <a:spcPct val="115000"/>
                        </a:lnSpc>
                        <a:spcAft>
                          <a:spcPts val="0"/>
                        </a:spcAft>
                      </a:pPr>
                      <a:r>
                        <a:rPr lang="ru-RU" sz="1800" dirty="0">
                          <a:effectLst/>
                        </a:rPr>
                        <a:t>35,7%</a:t>
                      </a:r>
                      <a:endParaRPr lang="ka-GE"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ru-RU" sz="1800" dirty="0">
                          <a:effectLst/>
                        </a:rPr>
                        <a:t>46,4%</a:t>
                      </a:r>
                      <a:endParaRPr lang="ka-GE"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ru-RU" sz="1800" dirty="0">
                          <a:effectLst/>
                        </a:rPr>
                        <a:t>17,9%</a:t>
                      </a:r>
                      <a:endParaRPr lang="ka-GE"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5" name="მართკუთხედი 4"/>
          <p:cNvSpPr/>
          <p:nvPr/>
        </p:nvSpPr>
        <p:spPr>
          <a:xfrm>
            <a:off x="1173707" y="5943600"/>
            <a:ext cx="10331356"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ru-RU" i="1" dirty="0" smtClean="0">
                <a:solidFill>
                  <a:schemeClr val="tx1"/>
                </a:solidFill>
              </a:rPr>
              <a:t>ვფიქრობთ</a:t>
            </a:r>
            <a:r>
              <a:rPr lang="ru-RU" i="1" dirty="0">
                <a:solidFill>
                  <a:schemeClr val="tx1"/>
                </a:solidFill>
              </a:rPr>
              <a:t>, </a:t>
            </a:r>
            <a:r>
              <a:rPr lang="ka-GE" i="1" dirty="0">
                <a:solidFill>
                  <a:schemeClr val="tx1"/>
                </a:solidFill>
              </a:rPr>
              <a:t>ექსპერიმენტის ფარგლებში ჩვენს მიერ გამოყენებული </a:t>
            </a:r>
            <a:r>
              <a:rPr lang="ru-RU" i="1" dirty="0">
                <a:solidFill>
                  <a:schemeClr val="tx1"/>
                </a:solidFill>
              </a:rPr>
              <a:t>პროცედურა ხელს </a:t>
            </a:r>
            <a:endParaRPr lang="ka-GE" i="1" dirty="0" smtClean="0">
              <a:solidFill>
                <a:schemeClr val="tx1"/>
              </a:solidFill>
            </a:endParaRPr>
          </a:p>
          <a:p>
            <a:pPr algn="r"/>
            <a:r>
              <a:rPr lang="ru-RU" i="1" dirty="0" smtClean="0">
                <a:solidFill>
                  <a:schemeClr val="tx1"/>
                </a:solidFill>
              </a:rPr>
              <a:t>უწყობს </a:t>
            </a:r>
            <a:r>
              <a:rPr lang="ka-GE" i="1" dirty="0">
                <a:solidFill>
                  <a:schemeClr val="tx1"/>
                </a:solidFill>
              </a:rPr>
              <a:t>უმცროს </a:t>
            </a:r>
            <a:r>
              <a:rPr lang="ru-RU" i="1" dirty="0">
                <a:solidFill>
                  <a:schemeClr val="tx1"/>
                </a:solidFill>
              </a:rPr>
              <a:t>მოზარდებთან ემოციური რეგულაციის უნარის განვითარებას.</a:t>
            </a:r>
            <a:endParaRPr lang="ka-GE" i="1" dirty="0">
              <a:solidFill>
                <a:schemeClr val="tx1"/>
              </a:solidFill>
            </a:endParaRPr>
          </a:p>
          <a:p>
            <a:pPr algn="ctr"/>
            <a:endParaRPr lang="ka-GE" i="1" dirty="0">
              <a:solidFill>
                <a:schemeClr val="tx1"/>
              </a:solidFill>
            </a:endParaRPr>
          </a:p>
        </p:txBody>
      </p:sp>
    </p:spTree>
    <p:extLst>
      <p:ext uri="{BB962C8B-B14F-4D97-AF65-F5344CB8AC3E}">
        <p14:creationId xmlns:p14="http://schemas.microsoft.com/office/powerpoint/2010/main" val="31441996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974678" y="174056"/>
            <a:ext cx="10515600" cy="1325563"/>
          </a:xfrm>
        </p:spPr>
        <p:txBody>
          <a:bodyPr>
            <a:normAutofit/>
          </a:bodyPr>
          <a:lstStyle/>
          <a:p>
            <a:pPr algn="ctr"/>
            <a:r>
              <a:rPr lang="it-IT" sz="2400" b="1" dirty="0">
                <a:effectLst>
                  <a:outerShdw blurRad="38100" dist="38100" dir="2700000" algn="tl">
                    <a:srgbClr val="000000">
                      <a:alpha val="43137"/>
                    </a:srgbClr>
                  </a:outerShdw>
                </a:effectLst>
              </a:rPr>
              <a:t>თანამედროვე პედაგოგიკის ერთ-ერთ უმნიშვნელოვანეს ამოცანას წარმოადგენს განათლების ახალი ტექნოლოგიების და­მუშავება, რომელსაც ეკუთვნის: </a:t>
            </a:r>
            <a:endParaRPr lang="ka-GE" sz="2400" b="1" dirty="0">
              <a:effectLst>
                <a:outerShdw blurRad="38100" dist="38100" dir="2700000" algn="tl">
                  <a:srgbClr val="000000">
                    <a:alpha val="43137"/>
                  </a:srgbClr>
                </a:outerShdw>
              </a:effectLst>
            </a:endParaRPr>
          </a:p>
        </p:txBody>
      </p:sp>
      <p:graphicFrame>
        <p:nvGraphicFramePr>
          <p:cNvPr id="9" name="შიგთავსის ჩანაცვლების ველი 8"/>
          <p:cNvGraphicFramePr>
            <a:graphicFrameLocks noGrp="1"/>
          </p:cNvGraphicFramePr>
          <p:nvPr>
            <p:ph idx="1"/>
            <p:extLst>
              <p:ext uri="{D42A27DB-BD31-4B8C-83A1-F6EECF244321}">
                <p14:modId xmlns:p14="http://schemas.microsoft.com/office/powerpoint/2010/main" val="207824107"/>
              </p:ext>
            </p:extLst>
          </p:nvPr>
        </p:nvGraphicFramePr>
        <p:xfrm>
          <a:off x="-450377" y="1907514"/>
          <a:ext cx="782016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მარცხენა ისარი 10"/>
          <p:cNvSpPr/>
          <p:nvPr/>
        </p:nvSpPr>
        <p:spPr>
          <a:xfrm>
            <a:off x="6464542" y="2941616"/>
            <a:ext cx="4913194" cy="2224586"/>
          </a:xfrm>
          <a:prstGeom prst="leftArrow">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a-GE" dirty="0" smtClean="0">
              <a:solidFill>
                <a:schemeClr val="tx1"/>
              </a:solidFill>
            </a:endParaRPr>
          </a:p>
          <a:p>
            <a:pPr algn="ctr"/>
            <a:r>
              <a:rPr lang="ka-GE" dirty="0" smtClean="0">
                <a:solidFill>
                  <a:schemeClr val="tx1"/>
                </a:solidFill>
              </a:rPr>
              <a:t>პ</a:t>
            </a:r>
            <a:r>
              <a:rPr lang="it-IT" dirty="0" smtClean="0">
                <a:solidFill>
                  <a:schemeClr val="tx1"/>
                </a:solidFill>
              </a:rPr>
              <a:t>იროვ­ნება განიხილება, როგორც ინდივიდი, რომელიც მიის­წრაფ­ვის თვით­რეალიზაციისაკენ.</a:t>
            </a:r>
            <a:endParaRPr lang="ka-GE" dirty="0" smtClean="0">
              <a:solidFill>
                <a:schemeClr val="tx1"/>
              </a:solidFill>
            </a:endParaRPr>
          </a:p>
          <a:p>
            <a:pPr algn="ctr"/>
            <a:endParaRPr lang="ka-GE" dirty="0">
              <a:solidFill>
                <a:schemeClr val="tx1"/>
              </a:solidFill>
            </a:endParaRPr>
          </a:p>
        </p:txBody>
      </p:sp>
    </p:spTree>
    <p:extLst>
      <p:ext uri="{BB962C8B-B14F-4D97-AF65-F5344CB8AC3E}">
        <p14:creationId xmlns:p14="http://schemas.microsoft.com/office/powerpoint/2010/main" val="31773563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normAutofit/>
          </a:bodyPr>
          <a:lstStyle/>
          <a:p>
            <a:pPr algn="ctr"/>
            <a:r>
              <a:rPr lang="en-US" sz="3200" dirty="0" err="1">
                <a:effectLst>
                  <a:outerShdw blurRad="38100" dist="38100" dir="2700000" algn="tl">
                    <a:srgbClr val="000000">
                      <a:alpha val="43137"/>
                    </a:srgbClr>
                  </a:outerShdw>
                </a:effectLst>
              </a:rPr>
              <a:t>მოსწავლეებისადმი</a:t>
            </a:r>
            <a:r>
              <a:rPr lang="en-US" sz="3200" dirty="0">
                <a:effectLst>
                  <a:outerShdw blurRad="38100" dist="38100" dir="2700000" algn="tl">
                    <a:srgbClr val="000000">
                      <a:alpha val="43137"/>
                    </a:srgbClr>
                  </a:outerShdw>
                </a:effectLst>
              </a:rPr>
              <a:t> </a:t>
            </a:r>
            <a:r>
              <a:rPr lang="en-US" sz="3200" dirty="0" err="1">
                <a:effectLst>
                  <a:outerShdw blurRad="38100" dist="38100" dir="2700000" algn="tl">
                    <a:srgbClr val="000000">
                      <a:alpha val="43137"/>
                    </a:srgbClr>
                  </a:outerShdw>
                </a:effectLst>
              </a:rPr>
              <a:t>ინდივიდუალურ</a:t>
            </a:r>
            <a:r>
              <a:rPr lang="en-US" sz="3200" dirty="0">
                <a:effectLst>
                  <a:outerShdw blurRad="38100" dist="38100" dir="2700000" algn="tl">
                    <a:srgbClr val="000000">
                      <a:alpha val="43137"/>
                    </a:srgbClr>
                  </a:outerShdw>
                </a:effectLst>
              </a:rPr>
              <a:t> </a:t>
            </a:r>
            <a:r>
              <a:rPr lang="en-US" sz="3200" dirty="0" err="1" smtClean="0">
                <a:effectLst>
                  <a:outerShdw blurRad="38100" dist="38100" dir="2700000" algn="tl">
                    <a:srgbClr val="000000">
                      <a:alpha val="43137"/>
                    </a:srgbClr>
                  </a:outerShdw>
                </a:effectLst>
              </a:rPr>
              <a:t>მიდგომ</a:t>
            </a:r>
            <a:r>
              <a:rPr lang="ka-GE" sz="3200" dirty="0" smtClean="0">
                <a:effectLst>
                  <a:outerShdw blurRad="38100" dist="38100" dir="2700000" algn="tl">
                    <a:srgbClr val="000000">
                      <a:alpha val="43137"/>
                    </a:srgbClr>
                  </a:outerShdw>
                </a:effectLst>
              </a:rPr>
              <a:t>ის მნიშვნელობა, გზები და საშუალებები</a:t>
            </a:r>
            <a:endParaRPr lang="ka-GE" sz="3200" dirty="0">
              <a:effectLst>
                <a:outerShdw blurRad="38100" dist="38100" dir="2700000" algn="tl">
                  <a:srgbClr val="000000">
                    <a:alpha val="43137"/>
                  </a:srgbClr>
                </a:outerShdw>
              </a:effectLst>
            </a:endParaRPr>
          </a:p>
        </p:txBody>
      </p:sp>
      <p:sp>
        <p:nvSpPr>
          <p:cNvPr id="5" name="ბლოკ-სქემა: შიდა მეხსიერება 4"/>
          <p:cNvSpPr/>
          <p:nvPr/>
        </p:nvSpPr>
        <p:spPr>
          <a:xfrm>
            <a:off x="1278340" y="1842448"/>
            <a:ext cx="10486030" cy="4490113"/>
          </a:xfrm>
          <a:prstGeom prst="flowChartInternalStorage">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2000" dirty="0" err="1" smtClean="0">
                <a:solidFill>
                  <a:schemeClr val="tx1"/>
                </a:solidFill>
              </a:rPr>
              <a:t>ემოცია</a:t>
            </a:r>
            <a:r>
              <a:rPr lang="en-US" sz="2000" dirty="0" smtClean="0">
                <a:solidFill>
                  <a:schemeClr val="tx1"/>
                </a:solidFill>
              </a:rPr>
              <a:t> </a:t>
            </a:r>
            <a:r>
              <a:rPr lang="en-US" sz="2000" dirty="0" err="1">
                <a:solidFill>
                  <a:schemeClr val="tx1"/>
                </a:solidFill>
              </a:rPr>
              <a:t>შეიძლება</a:t>
            </a:r>
            <a:r>
              <a:rPr lang="en-US" sz="2000" dirty="0">
                <a:solidFill>
                  <a:schemeClr val="tx1"/>
                </a:solidFill>
              </a:rPr>
              <a:t> </a:t>
            </a:r>
            <a:r>
              <a:rPr lang="en-US" sz="2000" dirty="0" err="1">
                <a:solidFill>
                  <a:schemeClr val="tx1"/>
                </a:solidFill>
              </a:rPr>
              <a:t>გახდეს</a:t>
            </a:r>
            <a:r>
              <a:rPr lang="en-US" sz="2000" dirty="0">
                <a:solidFill>
                  <a:schemeClr val="tx1"/>
                </a:solidFill>
              </a:rPr>
              <a:t> </a:t>
            </a:r>
            <a:r>
              <a:rPr lang="en-US" sz="2000" dirty="0" err="1">
                <a:solidFill>
                  <a:schemeClr val="tx1"/>
                </a:solidFill>
              </a:rPr>
              <a:t>ქცევის</a:t>
            </a:r>
            <a:r>
              <a:rPr lang="en-US" sz="2000" dirty="0">
                <a:solidFill>
                  <a:schemeClr val="tx1"/>
                </a:solidFill>
              </a:rPr>
              <a:t> </a:t>
            </a:r>
            <a:r>
              <a:rPr lang="en-US" sz="2000" dirty="0" err="1">
                <a:solidFill>
                  <a:schemeClr val="tx1"/>
                </a:solidFill>
              </a:rPr>
              <a:t>და</a:t>
            </a:r>
            <a:r>
              <a:rPr lang="en-US" sz="2000" dirty="0">
                <a:solidFill>
                  <a:schemeClr val="tx1"/>
                </a:solidFill>
              </a:rPr>
              <a:t> </a:t>
            </a:r>
            <a:r>
              <a:rPr lang="en-US" sz="2000" dirty="0" err="1">
                <a:solidFill>
                  <a:schemeClr val="tx1"/>
                </a:solidFill>
              </a:rPr>
              <a:t>მათ</a:t>
            </a:r>
            <a:r>
              <a:rPr lang="en-US" sz="2000" dirty="0">
                <a:solidFill>
                  <a:schemeClr val="tx1"/>
                </a:solidFill>
              </a:rPr>
              <a:t> </a:t>
            </a:r>
            <a:r>
              <a:rPr lang="en-US" sz="2000" dirty="0" err="1">
                <a:solidFill>
                  <a:schemeClr val="tx1"/>
                </a:solidFill>
              </a:rPr>
              <a:t>შორის</a:t>
            </a:r>
            <a:r>
              <a:rPr lang="en-US" sz="2000" dirty="0">
                <a:solidFill>
                  <a:schemeClr val="tx1"/>
                </a:solidFill>
              </a:rPr>
              <a:t> </a:t>
            </a:r>
            <a:r>
              <a:rPr lang="en-US" sz="2000" dirty="0" err="1">
                <a:solidFill>
                  <a:schemeClr val="tx1"/>
                </a:solidFill>
              </a:rPr>
              <a:t>სასწავ­ლო</a:t>
            </a:r>
            <a:r>
              <a:rPr lang="en-US" sz="2000" dirty="0">
                <a:solidFill>
                  <a:schemeClr val="tx1"/>
                </a:solidFill>
              </a:rPr>
              <a:t> </a:t>
            </a:r>
            <a:r>
              <a:rPr lang="en-US" sz="2000" dirty="0" err="1">
                <a:solidFill>
                  <a:schemeClr val="tx1"/>
                </a:solidFill>
              </a:rPr>
              <a:t>ქცევის</a:t>
            </a:r>
            <a:r>
              <a:rPr lang="en-US" sz="2000" dirty="0">
                <a:solidFill>
                  <a:schemeClr val="tx1"/>
                </a:solidFill>
              </a:rPr>
              <a:t> </a:t>
            </a:r>
            <a:r>
              <a:rPr lang="en-US" sz="2000" dirty="0" err="1">
                <a:solidFill>
                  <a:schemeClr val="tx1"/>
                </a:solidFill>
              </a:rPr>
              <a:t>მაორგანიზებელი</a:t>
            </a:r>
            <a:r>
              <a:rPr lang="en-US" sz="2000" dirty="0">
                <a:solidFill>
                  <a:schemeClr val="tx1"/>
                </a:solidFill>
              </a:rPr>
              <a:t> </a:t>
            </a:r>
            <a:r>
              <a:rPr lang="en-US" sz="2000" dirty="0" err="1">
                <a:solidFill>
                  <a:schemeClr val="tx1"/>
                </a:solidFill>
              </a:rPr>
              <a:t>და</a:t>
            </a:r>
            <a:r>
              <a:rPr lang="en-US" sz="2000" dirty="0">
                <a:solidFill>
                  <a:schemeClr val="tx1"/>
                </a:solidFill>
              </a:rPr>
              <a:t> </a:t>
            </a:r>
            <a:r>
              <a:rPr lang="en-US" sz="2000" dirty="0" err="1">
                <a:solidFill>
                  <a:schemeClr val="tx1"/>
                </a:solidFill>
              </a:rPr>
              <a:t>მოტივაციის</a:t>
            </a:r>
            <a:r>
              <a:rPr lang="en-US" sz="2000" dirty="0">
                <a:solidFill>
                  <a:schemeClr val="tx1"/>
                </a:solidFill>
              </a:rPr>
              <a:t> </a:t>
            </a:r>
            <a:r>
              <a:rPr lang="en-US" sz="2000" dirty="0" err="1">
                <a:solidFill>
                  <a:schemeClr val="tx1"/>
                </a:solidFill>
              </a:rPr>
              <a:t>ფაქტორი</a:t>
            </a:r>
            <a:r>
              <a:rPr lang="en-US" sz="2000" dirty="0">
                <a:solidFill>
                  <a:schemeClr val="tx1"/>
                </a:solidFill>
              </a:rPr>
              <a:t>, </a:t>
            </a:r>
            <a:r>
              <a:rPr lang="en-US" sz="2000" dirty="0" err="1">
                <a:solidFill>
                  <a:schemeClr val="tx1"/>
                </a:solidFill>
              </a:rPr>
              <a:t>თუ</a:t>
            </a:r>
            <a:r>
              <a:rPr lang="en-US" sz="2000" dirty="0">
                <a:solidFill>
                  <a:schemeClr val="tx1"/>
                </a:solidFill>
              </a:rPr>
              <a:t> </a:t>
            </a:r>
            <a:r>
              <a:rPr lang="en-US" sz="2000" dirty="0" err="1">
                <a:solidFill>
                  <a:schemeClr val="tx1"/>
                </a:solidFill>
              </a:rPr>
              <a:t>ბავ­­შვი</a:t>
            </a:r>
            <a:r>
              <a:rPr lang="en-US" sz="2000" dirty="0">
                <a:solidFill>
                  <a:schemeClr val="tx1"/>
                </a:solidFill>
              </a:rPr>
              <a:t> </a:t>
            </a:r>
            <a:r>
              <a:rPr lang="en-US" sz="2000" dirty="0" err="1">
                <a:solidFill>
                  <a:schemeClr val="tx1"/>
                </a:solidFill>
              </a:rPr>
              <a:t>ისწავლის</a:t>
            </a:r>
            <a:r>
              <a:rPr lang="en-US" sz="2000" dirty="0">
                <a:solidFill>
                  <a:schemeClr val="tx1"/>
                </a:solidFill>
              </a:rPr>
              <a:t> </a:t>
            </a:r>
            <a:r>
              <a:rPr lang="en-US" sz="2000" dirty="0" err="1">
                <a:solidFill>
                  <a:schemeClr val="tx1"/>
                </a:solidFill>
              </a:rPr>
              <a:t>ემოციის</a:t>
            </a:r>
            <a:r>
              <a:rPr lang="en-US" sz="2000" dirty="0">
                <a:solidFill>
                  <a:schemeClr val="tx1"/>
                </a:solidFill>
              </a:rPr>
              <a:t> </a:t>
            </a:r>
            <a:r>
              <a:rPr lang="en-US" sz="2000" dirty="0" err="1" smtClean="0">
                <a:solidFill>
                  <a:schemeClr val="tx1"/>
                </a:solidFill>
              </a:rPr>
              <a:t>რეგულაციას</a:t>
            </a:r>
            <a:r>
              <a:rPr lang="ka-GE" sz="2000" dirty="0" smtClean="0">
                <a:solidFill>
                  <a:schemeClr val="tx1"/>
                </a:solidFill>
              </a:rPr>
              <a:t>;</a:t>
            </a:r>
          </a:p>
          <a:p>
            <a:pPr marL="285750" indent="-285750">
              <a:buFont typeface="Arial" panose="020B0604020202020204" pitchFamily="34" charset="0"/>
              <a:buChar char="•"/>
            </a:pPr>
            <a:endParaRPr lang="ka-GE" sz="2000" dirty="0">
              <a:solidFill>
                <a:schemeClr val="tx1"/>
              </a:solidFill>
            </a:endParaRPr>
          </a:p>
          <a:p>
            <a:endParaRPr lang="ka-GE" sz="2000" dirty="0">
              <a:solidFill>
                <a:schemeClr val="tx1"/>
              </a:solidFill>
            </a:endParaRPr>
          </a:p>
          <a:p>
            <a:pPr marL="285750" indent="-285750">
              <a:buFont typeface="Arial" panose="020B0604020202020204" pitchFamily="34" charset="0"/>
              <a:buChar char="•"/>
            </a:pPr>
            <a:r>
              <a:rPr lang="en-US" sz="2000" dirty="0" err="1" smtClean="0">
                <a:solidFill>
                  <a:schemeClr val="tx1"/>
                </a:solidFill>
              </a:rPr>
              <a:t>ემოციური</a:t>
            </a:r>
            <a:r>
              <a:rPr lang="en-US" sz="2000" dirty="0" smtClean="0">
                <a:solidFill>
                  <a:schemeClr val="tx1"/>
                </a:solidFill>
              </a:rPr>
              <a:t> </a:t>
            </a:r>
            <a:r>
              <a:rPr lang="en-US" sz="2000" dirty="0" err="1">
                <a:solidFill>
                  <a:schemeClr val="tx1"/>
                </a:solidFill>
              </a:rPr>
              <a:t>ინტე­ლექ­ტი</a:t>
            </a:r>
            <a:r>
              <a:rPr lang="en-US" sz="2000" dirty="0">
                <a:solidFill>
                  <a:schemeClr val="tx1"/>
                </a:solidFill>
              </a:rPr>
              <a:t> </a:t>
            </a:r>
            <a:r>
              <a:rPr lang="ka-GE" sz="2000" dirty="0" smtClean="0">
                <a:solidFill>
                  <a:schemeClr val="tx1"/>
                </a:solidFill>
              </a:rPr>
              <a:t>- ეს </a:t>
            </a:r>
            <a:r>
              <a:rPr lang="en-US" sz="2000" dirty="0" err="1" smtClean="0">
                <a:solidFill>
                  <a:schemeClr val="tx1"/>
                </a:solidFill>
              </a:rPr>
              <a:t>არის</a:t>
            </a:r>
            <a:r>
              <a:rPr lang="en-US" sz="2000" dirty="0" smtClean="0">
                <a:solidFill>
                  <a:schemeClr val="tx1"/>
                </a:solidFill>
              </a:rPr>
              <a:t> </a:t>
            </a:r>
            <a:r>
              <a:rPr lang="en-US" sz="2000" dirty="0" err="1">
                <a:solidFill>
                  <a:schemeClr val="tx1"/>
                </a:solidFill>
              </a:rPr>
              <a:t>უნარი</a:t>
            </a:r>
            <a:r>
              <a:rPr lang="en-US" sz="2000" dirty="0">
                <a:solidFill>
                  <a:schemeClr val="tx1"/>
                </a:solidFill>
              </a:rPr>
              <a:t> </a:t>
            </a:r>
            <a:r>
              <a:rPr lang="en-US" sz="2000" dirty="0" err="1">
                <a:solidFill>
                  <a:schemeClr val="tx1"/>
                </a:solidFill>
              </a:rPr>
              <a:t>საკუთარი</a:t>
            </a:r>
            <a:r>
              <a:rPr lang="en-US" sz="2000" dirty="0">
                <a:solidFill>
                  <a:schemeClr val="tx1"/>
                </a:solidFill>
              </a:rPr>
              <a:t> </a:t>
            </a:r>
            <a:r>
              <a:rPr lang="en-US" sz="2000" dirty="0" err="1">
                <a:solidFill>
                  <a:schemeClr val="tx1"/>
                </a:solidFill>
              </a:rPr>
              <a:t>და</a:t>
            </a:r>
            <a:r>
              <a:rPr lang="en-US" sz="2000" dirty="0">
                <a:solidFill>
                  <a:schemeClr val="tx1"/>
                </a:solidFill>
              </a:rPr>
              <a:t> </a:t>
            </a:r>
            <a:r>
              <a:rPr lang="en-US" sz="2000" dirty="0" err="1">
                <a:solidFill>
                  <a:schemeClr val="tx1"/>
                </a:solidFill>
              </a:rPr>
              <a:t>სხვისი</a:t>
            </a:r>
            <a:r>
              <a:rPr lang="en-US" sz="2000" dirty="0">
                <a:solidFill>
                  <a:schemeClr val="tx1"/>
                </a:solidFill>
              </a:rPr>
              <a:t> </a:t>
            </a:r>
            <a:r>
              <a:rPr lang="en-US" sz="2000" dirty="0" err="1">
                <a:solidFill>
                  <a:schemeClr val="tx1"/>
                </a:solidFill>
              </a:rPr>
              <a:t>გრძნობების</a:t>
            </a:r>
            <a:r>
              <a:rPr lang="en-US" sz="2000" dirty="0">
                <a:solidFill>
                  <a:schemeClr val="tx1"/>
                </a:solidFill>
              </a:rPr>
              <a:t> </a:t>
            </a:r>
            <a:r>
              <a:rPr lang="en-US" sz="2000" dirty="0" err="1">
                <a:solidFill>
                  <a:schemeClr val="tx1"/>
                </a:solidFill>
              </a:rPr>
              <a:t>ამოცნობისა</a:t>
            </a:r>
            <a:r>
              <a:rPr lang="en-US" sz="2000" dirty="0">
                <a:solidFill>
                  <a:schemeClr val="tx1"/>
                </a:solidFill>
              </a:rPr>
              <a:t> </a:t>
            </a:r>
            <a:r>
              <a:rPr lang="en-US" sz="2000" dirty="0" err="1">
                <a:solidFill>
                  <a:schemeClr val="tx1"/>
                </a:solidFill>
              </a:rPr>
              <a:t>და</a:t>
            </a:r>
            <a:r>
              <a:rPr lang="en-US" sz="2000" dirty="0">
                <a:solidFill>
                  <a:schemeClr val="tx1"/>
                </a:solidFill>
              </a:rPr>
              <a:t> </a:t>
            </a:r>
            <a:r>
              <a:rPr lang="en-US" sz="2000" dirty="0" err="1">
                <a:solidFill>
                  <a:schemeClr val="tx1"/>
                </a:solidFill>
              </a:rPr>
              <a:t>ამ</a:t>
            </a:r>
            <a:r>
              <a:rPr lang="en-US" sz="2000" dirty="0">
                <a:solidFill>
                  <a:schemeClr val="tx1"/>
                </a:solidFill>
              </a:rPr>
              <a:t> </a:t>
            </a:r>
            <a:r>
              <a:rPr lang="en-US" sz="2000" dirty="0" err="1">
                <a:solidFill>
                  <a:schemeClr val="tx1"/>
                </a:solidFill>
              </a:rPr>
              <a:t>ემოციების</a:t>
            </a:r>
            <a:r>
              <a:rPr lang="en-US" sz="2000" dirty="0">
                <a:solidFill>
                  <a:schemeClr val="tx1"/>
                </a:solidFill>
              </a:rPr>
              <a:t> </a:t>
            </a:r>
            <a:r>
              <a:rPr lang="en-US" sz="2000" dirty="0" err="1">
                <a:solidFill>
                  <a:schemeClr val="tx1"/>
                </a:solidFill>
              </a:rPr>
              <a:t>მართვისა</a:t>
            </a:r>
            <a:r>
              <a:rPr lang="en-US" sz="2000" dirty="0">
                <a:solidFill>
                  <a:schemeClr val="tx1"/>
                </a:solidFill>
              </a:rPr>
              <a:t>, </a:t>
            </a:r>
            <a:r>
              <a:rPr lang="en-US" sz="2000" dirty="0" err="1">
                <a:solidFill>
                  <a:schemeClr val="tx1"/>
                </a:solidFill>
              </a:rPr>
              <a:t>რათა</a:t>
            </a:r>
            <a:r>
              <a:rPr lang="en-US" sz="2000" dirty="0">
                <a:solidFill>
                  <a:schemeClr val="tx1"/>
                </a:solidFill>
              </a:rPr>
              <a:t> </a:t>
            </a:r>
            <a:r>
              <a:rPr lang="en-US" sz="2000" dirty="0" err="1">
                <a:solidFill>
                  <a:schemeClr val="tx1"/>
                </a:solidFill>
              </a:rPr>
              <a:t>ემოცია</a:t>
            </a:r>
            <a:r>
              <a:rPr lang="en-US" sz="2000" dirty="0">
                <a:solidFill>
                  <a:schemeClr val="tx1"/>
                </a:solidFill>
              </a:rPr>
              <a:t> </a:t>
            </a:r>
            <a:r>
              <a:rPr lang="en-US" sz="2000" dirty="0" err="1">
                <a:solidFill>
                  <a:schemeClr val="tx1"/>
                </a:solidFill>
              </a:rPr>
              <a:t>გადაიქცეს</a:t>
            </a:r>
            <a:r>
              <a:rPr lang="en-US" sz="2000" dirty="0">
                <a:solidFill>
                  <a:schemeClr val="tx1"/>
                </a:solidFill>
              </a:rPr>
              <a:t> </a:t>
            </a:r>
            <a:r>
              <a:rPr lang="en-US" sz="2000" dirty="0" err="1">
                <a:solidFill>
                  <a:schemeClr val="tx1"/>
                </a:solidFill>
              </a:rPr>
              <a:t>ბავშვის</a:t>
            </a:r>
            <a:r>
              <a:rPr lang="en-US" sz="2000" dirty="0">
                <a:solidFill>
                  <a:schemeClr val="tx1"/>
                </a:solidFill>
              </a:rPr>
              <a:t> </a:t>
            </a:r>
            <a:r>
              <a:rPr lang="en-US" sz="2000" dirty="0" err="1">
                <a:solidFill>
                  <a:schemeClr val="tx1"/>
                </a:solidFill>
              </a:rPr>
              <a:t>ქცე­ვის</a:t>
            </a:r>
            <a:r>
              <a:rPr lang="en-US" sz="2000" dirty="0">
                <a:solidFill>
                  <a:schemeClr val="tx1"/>
                </a:solidFill>
              </a:rPr>
              <a:t> </a:t>
            </a:r>
            <a:r>
              <a:rPr lang="en-US" sz="2000" dirty="0" err="1">
                <a:solidFill>
                  <a:schemeClr val="tx1"/>
                </a:solidFill>
              </a:rPr>
              <a:t>და</a:t>
            </a:r>
            <a:r>
              <a:rPr lang="en-US" sz="2000" dirty="0">
                <a:solidFill>
                  <a:schemeClr val="tx1"/>
                </a:solidFill>
              </a:rPr>
              <a:t> </a:t>
            </a:r>
            <a:r>
              <a:rPr lang="en-US" sz="2000" dirty="0" err="1">
                <a:solidFill>
                  <a:schemeClr val="tx1"/>
                </a:solidFill>
              </a:rPr>
              <a:t>მათ</a:t>
            </a:r>
            <a:r>
              <a:rPr lang="en-US" sz="2000" dirty="0">
                <a:solidFill>
                  <a:schemeClr val="tx1"/>
                </a:solidFill>
              </a:rPr>
              <a:t> </a:t>
            </a:r>
            <a:r>
              <a:rPr lang="en-US" sz="2000" dirty="0" err="1">
                <a:solidFill>
                  <a:schemeClr val="tx1"/>
                </a:solidFill>
              </a:rPr>
              <a:t>შორის</a:t>
            </a:r>
            <a:r>
              <a:rPr lang="en-US" sz="2000" dirty="0">
                <a:solidFill>
                  <a:schemeClr val="tx1"/>
                </a:solidFill>
              </a:rPr>
              <a:t> </a:t>
            </a:r>
            <a:r>
              <a:rPr lang="en-US" sz="2000" dirty="0" err="1">
                <a:solidFill>
                  <a:schemeClr val="tx1"/>
                </a:solidFill>
              </a:rPr>
              <a:t>სასწავლო</a:t>
            </a:r>
            <a:r>
              <a:rPr lang="en-US" sz="2000" dirty="0">
                <a:solidFill>
                  <a:schemeClr val="tx1"/>
                </a:solidFill>
              </a:rPr>
              <a:t> </a:t>
            </a:r>
            <a:r>
              <a:rPr lang="en-US" sz="2000" dirty="0" err="1">
                <a:solidFill>
                  <a:schemeClr val="tx1"/>
                </a:solidFill>
              </a:rPr>
              <a:t>ქცევის</a:t>
            </a:r>
            <a:r>
              <a:rPr lang="en-US" sz="2000" dirty="0">
                <a:solidFill>
                  <a:schemeClr val="tx1"/>
                </a:solidFill>
              </a:rPr>
              <a:t> </a:t>
            </a:r>
            <a:r>
              <a:rPr lang="en-US" sz="2000" dirty="0" err="1" smtClean="0">
                <a:solidFill>
                  <a:schemeClr val="tx1"/>
                </a:solidFill>
              </a:rPr>
              <a:t>ფაქტორად</a:t>
            </a:r>
            <a:r>
              <a:rPr lang="ka-GE" sz="2000" dirty="0">
                <a:solidFill>
                  <a:schemeClr val="tx1"/>
                </a:solidFill>
              </a:rPr>
              <a:t> </a:t>
            </a:r>
            <a:r>
              <a:rPr lang="ka-GE" sz="2000" dirty="0" smtClean="0">
                <a:solidFill>
                  <a:schemeClr val="tx1"/>
                </a:solidFill>
              </a:rPr>
              <a:t>(</a:t>
            </a:r>
            <a:r>
              <a:rPr lang="en-US" sz="2000" dirty="0" err="1" smtClean="0">
                <a:solidFill>
                  <a:schemeClr val="tx1"/>
                </a:solidFill>
              </a:rPr>
              <a:t>პირვე­ლად</a:t>
            </a:r>
            <a:r>
              <a:rPr lang="en-US" sz="2000" dirty="0" smtClean="0">
                <a:solidFill>
                  <a:schemeClr val="tx1"/>
                </a:solidFill>
              </a:rPr>
              <a:t> </a:t>
            </a:r>
            <a:r>
              <a:rPr lang="en-US" sz="2000" dirty="0" err="1">
                <a:solidFill>
                  <a:schemeClr val="tx1"/>
                </a:solidFill>
              </a:rPr>
              <a:t>ეს</a:t>
            </a:r>
            <a:r>
              <a:rPr lang="en-US" sz="2000" dirty="0">
                <a:solidFill>
                  <a:schemeClr val="tx1"/>
                </a:solidFill>
              </a:rPr>
              <a:t> </a:t>
            </a:r>
            <a:r>
              <a:rPr lang="en-US" sz="2000" dirty="0" err="1">
                <a:solidFill>
                  <a:schemeClr val="tx1"/>
                </a:solidFill>
              </a:rPr>
              <a:t>ცნება</a:t>
            </a:r>
            <a:r>
              <a:rPr lang="en-US" sz="2000" dirty="0">
                <a:solidFill>
                  <a:schemeClr val="tx1"/>
                </a:solidFill>
              </a:rPr>
              <a:t> </a:t>
            </a:r>
            <a:r>
              <a:rPr lang="en-US" sz="2000" dirty="0" err="1">
                <a:solidFill>
                  <a:schemeClr val="tx1"/>
                </a:solidFill>
              </a:rPr>
              <a:t>დამუშავდა</a:t>
            </a:r>
            <a:r>
              <a:rPr lang="en-US" sz="2000" dirty="0">
                <a:solidFill>
                  <a:schemeClr val="tx1"/>
                </a:solidFill>
              </a:rPr>
              <a:t> </a:t>
            </a:r>
            <a:r>
              <a:rPr lang="en-US" sz="2000" dirty="0" err="1">
                <a:solidFill>
                  <a:schemeClr val="tx1"/>
                </a:solidFill>
              </a:rPr>
              <a:t>პიტერ</a:t>
            </a:r>
            <a:r>
              <a:rPr lang="en-US" sz="2000" dirty="0">
                <a:solidFill>
                  <a:schemeClr val="tx1"/>
                </a:solidFill>
              </a:rPr>
              <a:t> </a:t>
            </a:r>
            <a:r>
              <a:rPr lang="en-US" sz="2000" dirty="0" err="1">
                <a:solidFill>
                  <a:schemeClr val="tx1"/>
                </a:solidFill>
              </a:rPr>
              <a:t>სელოუს</a:t>
            </a:r>
            <a:r>
              <a:rPr lang="en-US" sz="2000" dirty="0">
                <a:solidFill>
                  <a:schemeClr val="tx1"/>
                </a:solidFill>
              </a:rPr>
              <a:t> </a:t>
            </a:r>
            <a:r>
              <a:rPr lang="en-US" sz="2000" dirty="0" err="1">
                <a:solidFill>
                  <a:schemeClr val="tx1"/>
                </a:solidFill>
              </a:rPr>
              <a:t>მიერ</a:t>
            </a:r>
            <a:r>
              <a:rPr lang="en-US" sz="2000" dirty="0">
                <a:solidFill>
                  <a:schemeClr val="tx1"/>
                </a:solidFill>
              </a:rPr>
              <a:t> </a:t>
            </a:r>
            <a:r>
              <a:rPr lang="en-US" sz="2000" dirty="0" err="1">
                <a:solidFill>
                  <a:schemeClr val="tx1"/>
                </a:solidFill>
              </a:rPr>
              <a:t>იელის</a:t>
            </a:r>
            <a:r>
              <a:rPr lang="en-US" sz="2000" dirty="0">
                <a:solidFill>
                  <a:schemeClr val="tx1"/>
                </a:solidFill>
              </a:rPr>
              <a:t> </a:t>
            </a:r>
            <a:r>
              <a:rPr lang="en-US" sz="2000" dirty="0" err="1">
                <a:solidFill>
                  <a:schemeClr val="tx1"/>
                </a:solidFill>
              </a:rPr>
              <a:t>უნი­ვერ­სი­­ტეტ­ში</a:t>
            </a:r>
            <a:r>
              <a:rPr lang="en-US" sz="2000" dirty="0">
                <a:solidFill>
                  <a:schemeClr val="tx1"/>
                </a:solidFill>
              </a:rPr>
              <a:t>. </a:t>
            </a:r>
            <a:r>
              <a:rPr lang="en-US" sz="2000" dirty="0" err="1">
                <a:solidFill>
                  <a:schemeClr val="tx1"/>
                </a:solidFill>
              </a:rPr>
              <a:t>ამ</a:t>
            </a:r>
            <a:r>
              <a:rPr lang="en-US" sz="2000" dirty="0">
                <a:solidFill>
                  <a:schemeClr val="tx1"/>
                </a:solidFill>
              </a:rPr>
              <a:t> </a:t>
            </a:r>
            <a:r>
              <a:rPr lang="en-US" sz="2000" dirty="0" err="1">
                <a:solidFill>
                  <a:schemeClr val="tx1"/>
                </a:solidFill>
              </a:rPr>
              <a:t>ცნებაში</a:t>
            </a:r>
            <a:r>
              <a:rPr lang="en-US" sz="2000" dirty="0">
                <a:solidFill>
                  <a:schemeClr val="tx1"/>
                </a:solidFill>
              </a:rPr>
              <a:t> </a:t>
            </a:r>
            <a:r>
              <a:rPr lang="en-US" sz="2000" dirty="0" err="1">
                <a:solidFill>
                  <a:schemeClr val="tx1"/>
                </a:solidFill>
              </a:rPr>
              <a:t>ხაზგასმულია</a:t>
            </a:r>
            <a:r>
              <a:rPr lang="en-US" sz="2000" dirty="0">
                <a:solidFill>
                  <a:schemeClr val="tx1"/>
                </a:solidFill>
              </a:rPr>
              <a:t> </a:t>
            </a:r>
            <a:r>
              <a:rPr lang="en-US" sz="2000" dirty="0" err="1">
                <a:solidFill>
                  <a:schemeClr val="tx1"/>
                </a:solidFill>
              </a:rPr>
              <a:t>საკუთარი</a:t>
            </a:r>
            <a:r>
              <a:rPr lang="en-US" sz="2000" dirty="0">
                <a:solidFill>
                  <a:schemeClr val="tx1"/>
                </a:solidFill>
              </a:rPr>
              <a:t> </a:t>
            </a:r>
            <a:r>
              <a:rPr lang="en-US" sz="2000" dirty="0" err="1">
                <a:solidFill>
                  <a:schemeClr val="tx1"/>
                </a:solidFill>
              </a:rPr>
              <a:t>და</a:t>
            </a:r>
            <a:r>
              <a:rPr lang="en-US" sz="2000" dirty="0">
                <a:solidFill>
                  <a:schemeClr val="tx1"/>
                </a:solidFill>
              </a:rPr>
              <a:t> </a:t>
            </a:r>
            <a:r>
              <a:rPr lang="en-US" sz="2000" dirty="0" err="1">
                <a:solidFill>
                  <a:schemeClr val="tx1"/>
                </a:solidFill>
              </a:rPr>
              <a:t>სხვისი</a:t>
            </a:r>
            <a:r>
              <a:rPr lang="en-US" sz="2000" dirty="0">
                <a:solidFill>
                  <a:schemeClr val="tx1"/>
                </a:solidFill>
              </a:rPr>
              <a:t> </a:t>
            </a:r>
            <a:r>
              <a:rPr lang="en-US" sz="2000" dirty="0" err="1">
                <a:solidFill>
                  <a:schemeClr val="tx1"/>
                </a:solidFill>
              </a:rPr>
              <a:t>გრძნო­ბების</a:t>
            </a:r>
            <a:r>
              <a:rPr lang="en-US" sz="2000" dirty="0">
                <a:solidFill>
                  <a:schemeClr val="tx1"/>
                </a:solidFill>
              </a:rPr>
              <a:t> </a:t>
            </a:r>
            <a:r>
              <a:rPr lang="en-US" sz="2000" dirty="0" err="1">
                <a:solidFill>
                  <a:schemeClr val="tx1"/>
                </a:solidFill>
              </a:rPr>
              <a:t>რეგულირების</a:t>
            </a:r>
            <a:r>
              <a:rPr lang="en-US" sz="2000" dirty="0">
                <a:solidFill>
                  <a:schemeClr val="tx1"/>
                </a:solidFill>
              </a:rPr>
              <a:t> </a:t>
            </a:r>
            <a:r>
              <a:rPr lang="en-US" sz="2000" dirty="0" err="1">
                <a:solidFill>
                  <a:schemeClr val="tx1"/>
                </a:solidFill>
              </a:rPr>
              <a:t>უნარის</a:t>
            </a:r>
            <a:r>
              <a:rPr lang="en-US" sz="2000" dirty="0">
                <a:solidFill>
                  <a:schemeClr val="tx1"/>
                </a:solidFill>
              </a:rPr>
              <a:t> </a:t>
            </a:r>
            <a:r>
              <a:rPr lang="en-US" sz="2000" dirty="0" err="1" smtClean="0">
                <a:solidFill>
                  <a:schemeClr val="tx1"/>
                </a:solidFill>
              </a:rPr>
              <a:t>შემუშავება</a:t>
            </a:r>
            <a:r>
              <a:rPr lang="ka-GE" sz="2000" dirty="0" smtClean="0">
                <a:solidFill>
                  <a:schemeClr val="tx1"/>
                </a:solidFill>
              </a:rPr>
              <a:t>)</a:t>
            </a:r>
            <a:r>
              <a:rPr lang="en-US" sz="2000" dirty="0" smtClean="0">
                <a:solidFill>
                  <a:schemeClr val="tx1"/>
                </a:solidFill>
              </a:rPr>
              <a:t>. </a:t>
            </a:r>
            <a:endParaRPr lang="ka-GE" sz="2000" dirty="0">
              <a:solidFill>
                <a:schemeClr val="tx1"/>
              </a:solidFill>
            </a:endParaRPr>
          </a:p>
        </p:txBody>
      </p:sp>
    </p:spTree>
    <p:extLst>
      <p:ext uri="{BB962C8B-B14F-4D97-AF65-F5344CB8AC3E}">
        <p14:creationId xmlns:p14="http://schemas.microsoft.com/office/powerpoint/2010/main" val="33630557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დიაგრამა 3"/>
          <p:cNvGraphicFramePr/>
          <p:nvPr>
            <p:extLst>
              <p:ext uri="{D42A27DB-BD31-4B8C-83A1-F6EECF244321}">
                <p14:modId xmlns:p14="http://schemas.microsoft.com/office/powerpoint/2010/main" val="735895844"/>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შიგთავსის ჩანაცვლების ველი 4"/>
          <p:cNvGraphicFramePr>
            <a:graphicFrameLocks noGrp="1"/>
          </p:cNvGraphicFramePr>
          <p:nvPr>
            <p:ph idx="1"/>
            <p:extLst>
              <p:ext uri="{D42A27DB-BD31-4B8C-83A1-F6EECF244321}">
                <p14:modId xmlns:p14="http://schemas.microsoft.com/office/powerpoint/2010/main" val="2474923424"/>
              </p:ext>
            </p:extLst>
          </p:nvPr>
        </p:nvGraphicFramePr>
        <p:xfrm>
          <a:off x="150125" y="1825624"/>
          <a:ext cx="11818962" cy="475259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583686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91319" y="4462818"/>
            <a:ext cx="11517574" cy="2222951"/>
          </a:xfrm>
        </p:spPr>
        <p:txBody>
          <a:bodyPr>
            <a:normAutofit/>
          </a:bodyPr>
          <a:lstStyle/>
          <a:p>
            <a:pPr algn="r"/>
            <a:r>
              <a:rPr lang="en-US" sz="2000" i="1" dirty="0" err="1"/>
              <a:t>ემოციური</a:t>
            </a:r>
            <a:r>
              <a:rPr lang="en-US" sz="2000" i="1" dirty="0"/>
              <a:t> </a:t>
            </a:r>
            <a:r>
              <a:rPr lang="en-US" sz="2000" i="1" dirty="0" err="1"/>
              <a:t>ინტე­­ლექტი</a:t>
            </a:r>
            <a:r>
              <a:rPr lang="en-US" sz="2000" i="1" dirty="0"/>
              <a:t> </a:t>
            </a:r>
            <a:r>
              <a:rPr lang="en-US" sz="2000" i="1" dirty="0" err="1"/>
              <a:t>იცავს</a:t>
            </a:r>
            <a:r>
              <a:rPr lang="en-US" sz="2000" i="1" dirty="0"/>
              <a:t> </a:t>
            </a:r>
            <a:r>
              <a:rPr lang="en-US" sz="2000" i="1" dirty="0" err="1"/>
              <a:t>ადამიანის</a:t>
            </a:r>
            <a:r>
              <a:rPr lang="en-US" sz="2000" i="1" dirty="0"/>
              <a:t> </a:t>
            </a:r>
            <a:r>
              <a:rPr lang="en-US" sz="2000" i="1" dirty="0" err="1"/>
              <a:t>ჯანმრთელობას</a:t>
            </a:r>
            <a:r>
              <a:rPr lang="en-US" sz="2000" i="1" dirty="0"/>
              <a:t> </a:t>
            </a:r>
            <a:r>
              <a:rPr lang="ka-GE" sz="2000" i="1" dirty="0" smtClean="0"/>
              <a:t/>
            </a:r>
            <a:br>
              <a:rPr lang="ka-GE" sz="2000" i="1" dirty="0" smtClean="0"/>
            </a:br>
            <a:r>
              <a:rPr lang="en-US" sz="2000" i="1" dirty="0" err="1" smtClean="0"/>
              <a:t>და</a:t>
            </a:r>
            <a:r>
              <a:rPr lang="en-US" sz="2000" i="1" dirty="0" smtClean="0"/>
              <a:t> </a:t>
            </a:r>
            <a:r>
              <a:rPr lang="en-US" sz="2000" i="1" dirty="0" err="1"/>
              <a:t>ხელს</a:t>
            </a:r>
            <a:r>
              <a:rPr lang="en-US" sz="2000" i="1" dirty="0"/>
              <a:t> </a:t>
            </a:r>
            <a:r>
              <a:rPr lang="en-US" sz="2000" i="1" dirty="0" err="1"/>
              <a:t>უწყობს</a:t>
            </a:r>
            <a:r>
              <a:rPr lang="en-US" sz="2000" i="1" dirty="0"/>
              <a:t> </a:t>
            </a:r>
            <a:r>
              <a:rPr lang="en-US" sz="2000" i="1" dirty="0" err="1"/>
              <a:t>განვითა­რებას</a:t>
            </a:r>
            <a:r>
              <a:rPr lang="en-US" sz="2000" i="1" dirty="0"/>
              <a:t>. </a:t>
            </a:r>
            <a:r>
              <a:rPr lang="en-US" sz="2000" i="1" dirty="0" err="1"/>
              <a:t>ამერიკული</a:t>
            </a:r>
            <a:r>
              <a:rPr lang="en-US" sz="2000" i="1" dirty="0"/>
              <a:t> </a:t>
            </a:r>
            <a:r>
              <a:rPr lang="en-US" sz="2000" i="1" dirty="0" err="1"/>
              <a:t>მონაცემების</a:t>
            </a:r>
            <a:r>
              <a:rPr lang="en-US" sz="2000" i="1" dirty="0"/>
              <a:t> </a:t>
            </a:r>
            <a:r>
              <a:rPr lang="ka-GE" sz="2000" i="1" dirty="0" smtClean="0"/>
              <a:t/>
            </a:r>
            <a:br>
              <a:rPr lang="ka-GE" sz="2000" i="1" dirty="0" smtClean="0"/>
            </a:br>
            <a:r>
              <a:rPr lang="en-US" sz="2000" i="1" dirty="0" err="1" smtClean="0"/>
              <a:t>მიხედვით</a:t>
            </a:r>
            <a:r>
              <a:rPr lang="en-US" sz="2000" i="1" dirty="0"/>
              <a:t>, </a:t>
            </a:r>
            <a:r>
              <a:rPr lang="en-US" sz="2000" i="1" dirty="0" err="1"/>
              <a:t>ემოციურ</a:t>
            </a:r>
            <a:r>
              <a:rPr lang="en-US" sz="2000" i="1" dirty="0"/>
              <a:t> </a:t>
            </a:r>
            <a:r>
              <a:rPr lang="en-US" sz="2000" i="1" dirty="0" err="1" smtClean="0"/>
              <a:t>სიმწიფეს</a:t>
            </a:r>
            <a:r>
              <a:rPr lang="en-US" sz="2000" i="1" dirty="0" smtClean="0"/>
              <a:t> </a:t>
            </a:r>
            <a:r>
              <a:rPr lang="en-US" sz="2000" i="1" dirty="0" err="1"/>
              <a:t>ადამიანთა</a:t>
            </a:r>
            <a:r>
              <a:rPr lang="en-US" sz="2000" i="1" dirty="0"/>
              <a:t> </a:t>
            </a:r>
            <a:r>
              <a:rPr lang="en-US" sz="2000" i="1" dirty="0" err="1"/>
              <a:t>მხოლოდ</a:t>
            </a:r>
            <a:r>
              <a:rPr lang="en-US" sz="2000" i="1" dirty="0"/>
              <a:t> </a:t>
            </a:r>
            <a:r>
              <a:rPr lang="ka-GE" sz="2000" i="1" dirty="0" smtClean="0"/>
              <a:t/>
            </a:r>
            <a:br>
              <a:rPr lang="ka-GE" sz="2000" i="1" dirty="0" smtClean="0"/>
            </a:br>
            <a:r>
              <a:rPr lang="en-US" sz="2000" i="1" dirty="0" smtClean="0"/>
              <a:t>75</a:t>
            </a:r>
            <a:r>
              <a:rPr lang="en-US" sz="2000" i="1" dirty="0"/>
              <a:t>%-</a:t>
            </a:r>
            <a:r>
              <a:rPr lang="en-US" sz="2000" i="1" dirty="0" err="1"/>
              <a:t>მდე</a:t>
            </a:r>
            <a:r>
              <a:rPr lang="en-US" sz="2000" i="1" dirty="0"/>
              <a:t> </a:t>
            </a:r>
            <a:r>
              <a:rPr lang="en-US" sz="2000" i="1" dirty="0" err="1"/>
              <a:t>აღწევს</a:t>
            </a:r>
            <a:r>
              <a:rPr lang="en-US" sz="2000" i="1" dirty="0" smtClean="0"/>
              <a:t>. </a:t>
            </a:r>
            <a:r>
              <a:rPr lang="en-US" sz="2000" i="1" dirty="0" err="1"/>
              <a:t>თუმცა</a:t>
            </a:r>
            <a:r>
              <a:rPr lang="en-US" sz="2000" i="1" dirty="0"/>
              <a:t> </a:t>
            </a:r>
            <a:r>
              <a:rPr lang="en-US" sz="2000" i="1" dirty="0" err="1"/>
              <a:t>არსე­ბობს</a:t>
            </a:r>
            <a:r>
              <a:rPr lang="en-US" sz="2000" i="1" dirty="0"/>
              <a:t> </a:t>
            </a:r>
            <a:r>
              <a:rPr lang="en-US" sz="2000" b="1" i="1" dirty="0"/>
              <a:t>150</a:t>
            </a:r>
            <a:r>
              <a:rPr lang="en-US" sz="2000" i="1" dirty="0"/>
              <a:t>-მდე </a:t>
            </a:r>
            <a:r>
              <a:rPr lang="en-US" sz="2000" i="1" dirty="0" err="1" smtClean="0"/>
              <a:t>პროგრამა</a:t>
            </a:r>
            <a:r>
              <a:rPr lang="ka-GE" sz="2000" i="1" dirty="0" smtClean="0"/>
              <a:t/>
            </a:r>
            <a:br>
              <a:rPr lang="ka-GE" sz="2000" i="1" dirty="0" smtClean="0"/>
            </a:br>
            <a:r>
              <a:rPr lang="ka-GE" sz="2000" i="1" dirty="0" smtClean="0"/>
              <a:t> </a:t>
            </a:r>
            <a:r>
              <a:rPr lang="en-US" sz="2000" i="1" dirty="0" err="1" smtClean="0"/>
              <a:t>ემოციური</a:t>
            </a:r>
            <a:r>
              <a:rPr lang="en-US" sz="2000" i="1" dirty="0" smtClean="0"/>
              <a:t> </a:t>
            </a:r>
            <a:r>
              <a:rPr lang="en-US" sz="2000" i="1" dirty="0" err="1"/>
              <a:t>სიმწიფის</a:t>
            </a:r>
            <a:r>
              <a:rPr lang="en-US" sz="2000" i="1" dirty="0"/>
              <a:t> </a:t>
            </a:r>
            <a:r>
              <a:rPr lang="en-US" sz="2000" i="1" dirty="0" err="1"/>
              <a:t>შესა­მუშა­ვებლად</a:t>
            </a:r>
            <a:r>
              <a:rPr lang="en-US" sz="2000" i="1" dirty="0"/>
              <a:t>. </a:t>
            </a:r>
            <a:endParaRPr lang="ka-GE" sz="2000" i="1" dirty="0"/>
          </a:p>
        </p:txBody>
      </p:sp>
      <p:sp>
        <p:nvSpPr>
          <p:cNvPr id="4" name="ჰორიზონტალური გადაადგილება 3"/>
          <p:cNvSpPr/>
          <p:nvPr/>
        </p:nvSpPr>
        <p:spPr>
          <a:xfrm>
            <a:off x="736980" y="395785"/>
            <a:ext cx="10781731" cy="3848668"/>
          </a:xfrm>
          <a:prstGeom prst="horizontalScroll">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chemeClr val="tx1"/>
                </a:solidFill>
              </a:rPr>
              <a:t>ცხოვ­რებაში</a:t>
            </a:r>
            <a:r>
              <a:rPr lang="en-US" sz="2400" dirty="0">
                <a:solidFill>
                  <a:schemeClr val="tx1"/>
                </a:solidFill>
              </a:rPr>
              <a:t> </a:t>
            </a:r>
            <a:r>
              <a:rPr lang="en-US" sz="2400" dirty="0" err="1">
                <a:solidFill>
                  <a:schemeClr val="tx1"/>
                </a:solidFill>
              </a:rPr>
              <a:t>ყველაზე</a:t>
            </a:r>
            <a:r>
              <a:rPr lang="en-US" sz="2400" dirty="0">
                <a:solidFill>
                  <a:schemeClr val="tx1"/>
                </a:solidFill>
              </a:rPr>
              <a:t> </a:t>
            </a:r>
            <a:r>
              <a:rPr lang="en-US" sz="2400" dirty="0" err="1">
                <a:solidFill>
                  <a:schemeClr val="tx1"/>
                </a:solidFill>
              </a:rPr>
              <a:t>წარმატებული</a:t>
            </a:r>
            <a:r>
              <a:rPr lang="en-US" sz="2400" dirty="0">
                <a:solidFill>
                  <a:schemeClr val="tx1"/>
                </a:solidFill>
              </a:rPr>
              <a:t> </a:t>
            </a:r>
            <a:r>
              <a:rPr lang="en-US" sz="2400" dirty="0" err="1">
                <a:solidFill>
                  <a:schemeClr val="tx1"/>
                </a:solidFill>
              </a:rPr>
              <a:t>ის</a:t>
            </a:r>
            <a:r>
              <a:rPr lang="en-US" sz="2400" dirty="0">
                <a:solidFill>
                  <a:schemeClr val="tx1"/>
                </a:solidFill>
              </a:rPr>
              <a:t> </a:t>
            </a:r>
            <a:r>
              <a:rPr lang="en-US" sz="2400" dirty="0" err="1">
                <a:solidFill>
                  <a:schemeClr val="tx1"/>
                </a:solidFill>
              </a:rPr>
              <a:t>ადა­მია­ნები</a:t>
            </a:r>
            <a:r>
              <a:rPr lang="en-US" sz="2400" dirty="0">
                <a:solidFill>
                  <a:schemeClr val="tx1"/>
                </a:solidFill>
              </a:rPr>
              <a:t> </a:t>
            </a:r>
            <a:r>
              <a:rPr lang="en-US" sz="2400" dirty="0" err="1">
                <a:solidFill>
                  <a:schemeClr val="tx1"/>
                </a:solidFill>
              </a:rPr>
              <a:t>აღმოჩნ­დნენ</a:t>
            </a:r>
            <a:r>
              <a:rPr lang="en-US" sz="2400" dirty="0">
                <a:solidFill>
                  <a:schemeClr val="tx1"/>
                </a:solidFill>
              </a:rPr>
              <a:t>, </a:t>
            </a:r>
            <a:r>
              <a:rPr lang="en-US" sz="2400" dirty="0" err="1">
                <a:solidFill>
                  <a:schemeClr val="tx1"/>
                </a:solidFill>
              </a:rPr>
              <a:t>რომლებსაც</a:t>
            </a:r>
            <a:r>
              <a:rPr lang="en-US" sz="2400" dirty="0">
                <a:solidFill>
                  <a:schemeClr val="tx1"/>
                </a:solidFill>
              </a:rPr>
              <a:t> </a:t>
            </a:r>
            <a:r>
              <a:rPr lang="en-US" sz="2400" dirty="0" err="1">
                <a:solidFill>
                  <a:schemeClr val="tx1"/>
                </a:solidFill>
              </a:rPr>
              <a:t>შესწევთ</a:t>
            </a:r>
            <a:r>
              <a:rPr lang="en-US" sz="2400" dirty="0">
                <a:solidFill>
                  <a:schemeClr val="tx1"/>
                </a:solidFill>
              </a:rPr>
              <a:t> </a:t>
            </a:r>
            <a:r>
              <a:rPr lang="en-US" sz="2400" dirty="0" err="1">
                <a:solidFill>
                  <a:schemeClr val="tx1"/>
                </a:solidFill>
              </a:rPr>
              <a:t>უნარი</a:t>
            </a:r>
            <a:r>
              <a:rPr lang="en-US" sz="2400" dirty="0">
                <a:solidFill>
                  <a:schemeClr val="tx1"/>
                </a:solidFill>
              </a:rPr>
              <a:t>, </a:t>
            </a:r>
            <a:r>
              <a:rPr lang="en-US" sz="2400" dirty="0" err="1">
                <a:solidFill>
                  <a:schemeClr val="tx1"/>
                </a:solidFill>
              </a:rPr>
              <a:t>ადეკვა­ტური</a:t>
            </a:r>
            <a:r>
              <a:rPr lang="en-US" sz="2400" dirty="0">
                <a:solidFill>
                  <a:schemeClr val="tx1"/>
                </a:solidFill>
              </a:rPr>
              <a:t> </a:t>
            </a:r>
            <a:r>
              <a:rPr lang="en-US" sz="2400" dirty="0" err="1">
                <a:solidFill>
                  <a:schemeClr val="tx1"/>
                </a:solidFill>
              </a:rPr>
              <a:t>ემო­ციური</a:t>
            </a:r>
            <a:r>
              <a:rPr lang="en-US" sz="2400" dirty="0">
                <a:solidFill>
                  <a:schemeClr val="tx1"/>
                </a:solidFill>
              </a:rPr>
              <a:t> </a:t>
            </a:r>
            <a:r>
              <a:rPr lang="en-US" sz="2400" dirty="0" err="1">
                <a:solidFill>
                  <a:schemeClr val="tx1"/>
                </a:solidFill>
              </a:rPr>
              <a:t>და­მო­­კიდებულება</a:t>
            </a:r>
            <a:r>
              <a:rPr lang="en-US" sz="2400" dirty="0">
                <a:solidFill>
                  <a:schemeClr val="tx1"/>
                </a:solidFill>
              </a:rPr>
              <a:t> </a:t>
            </a:r>
            <a:r>
              <a:rPr lang="en-US" sz="2400" dirty="0" err="1">
                <a:solidFill>
                  <a:schemeClr val="tx1"/>
                </a:solidFill>
              </a:rPr>
              <a:t>დაამყარონ</a:t>
            </a:r>
            <a:r>
              <a:rPr lang="en-US" sz="2400" dirty="0">
                <a:solidFill>
                  <a:schemeClr val="tx1"/>
                </a:solidFill>
              </a:rPr>
              <a:t> </a:t>
            </a:r>
            <a:r>
              <a:rPr lang="en-US" sz="2400" dirty="0" err="1">
                <a:solidFill>
                  <a:schemeClr val="tx1"/>
                </a:solidFill>
              </a:rPr>
              <a:t>გარემოსთან</a:t>
            </a:r>
            <a:r>
              <a:rPr lang="en-US" sz="2400" dirty="0">
                <a:solidFill>
                  <a:schemeClr val="tx1"/>
                </a:solidFill>
              </a:rPr>
              <a:t> (</a:t>
            </a:r>
            <a:r>
              <a:rPr lang="en-US" sz="2400" dirty="0" err="1">
                <a:solidFill>
                  <a:schemeClr val="tx1"/>
                </a:solidFill>
              </a:rPr>
              <a:t>სხვა</a:t>
            </a:r>
            <a:r>
              <a:rPr lang="en-US" sz="2400" dirty="0">
                <a:solidFill>
                  <a:schemeClr val="tx1"/>
                </a:solidFill>
              </a:rPr>
              <a:t> </a:t>
            </a:r>
            <a:r>
              <a:rPr lang="en-US" sz="2400" dirty="0" err="1">
                <a:solidFill>
                  <a:schemeClr val="tx1"/>
                </a:solidFill>
              </a:rPr>
              <a:t>ადამიანებთან</a:t>
            </a:r>
            <a:r>
              <a:rPr lang="en-US" sz="2400" dirty="0">
                <a:solidFill>
                  <a:schemeClr val="tx1"/>
                </a:solidFill>
              </a:rPr>
              <a:t>, </a:t>
            </a:r>
            <a:r>
              <a:rPr lang="en-US" sz="2400" dirty="0" err="1">
                <a:solidFill>
                  <a:schemeClr val="tx1"/>
                </a:solidFill>
              </a:rPr>
              <a:t>ცვალებად</a:t>
            </a:r>
            <a:r>
              <a:rPr lang="en-US" sz="2400" dirty="0">
                <a:solidFill>
                  <a:schemeClr val="tx1"/>
                </a:solidFill>
              </a:rPr>
              <a:t> </a:t>
            </a:r>
            <a:r>
              <a:rPr lang="en-US" sz="2400" dirty="0" err="1">
                <a:solidFill>
                  <a:schemeClr val="tx1"/>
                </a:solidFill>
              </a:rPr>
              <a:t>სიტუაციებთან</a:t>
            </a:r>
            <a:r>
              <a:rPr lang="en-US" sz="2400" dirty="0">
                <a:solidFill>
                  <a:schemeClr val="tx1"/>
                </a:solidFill>
              </a:rPr>
              <a:t>, </a:t>
            </a:r>
            <a:r>
              <a:rPr lang="en-US" sz="2400" dirty="0" err="1">
                <a:solidFill>
                  <a:schemeClr val="tx1"/>
                </a:solidFill>
              </a:rPr>
              <a:t>ახალ</a:t>
            </a:r>
            <a:r>
              <a:rPr lang="en-US" sz="2400" dirty="0">
                <a:solidFill>
                  <a:schemeClr val="tx1"/>
                </a:solidFill>
              </a:rPr>
              <a:t> </a:t>
            </a:r>
            <a:r>
              <a:rPr lang="en-US" sz="2400" dirty="0" err="1">
                <a:solidFill>
                  <a:schemeClr val="tx1"/>
                </a:solidFill>
              </a:rPr>
              <a:t>ცნობებთან</a:t>
            </a:r>
            <a:r>
              <a:rPr lang="en-US" sz="2400" dirty="0">
                <a:solidFill>
                  <a:schemeClr val="tx1"/>
                </a:solidFill>
              </a:rPr>
              <a:t> </a:t>
            </a:r>
            <a:r>
              <a:rPr lang="en-US" sz="2400" dirty="0" err="1">
                <a:solidFill>
                  <a:schemeClr val="tx1"/>
                </a:solidFill>
              </a:rPr>
              <a:t>და</a:t>
            </a:r>
            <a:r>
              <a:rPr lang="en-US" sz="2400" dirty="0">
                <a:solidFill>
                  <a:schemeClr val="tx1"/>
                </a:solidFill>
              </a:rPr>
              <a:t> </a:t>
            </a:r>
            <a:r>
              <a:rPr lang="en-US" sz="2400" dirty="0" err="1">
                <a:solidFill>
                  <a:schemeClr val="tx1"/>
                </a:solidFill>
              </a:rPr>
              <a:t>ა.შ</a:t>
            </a:r>
            <a:r>
              <a:rPr lang="en-US" sz="2400" dirty="0">
                <a:solidFill>
                  <a:schemeClr val="tx1"/>
                </a:solidFill>
              </a:rPr>
              <a:t>.) </a:t>
            </a:r>
            <a:r>
              <a:rPr lang="en-US" sz="2400" dirty="0" err="1">
                <a:solidFill>
                  <a:schemeClr val="tx1"/>
                </a:solidFill>
              </a:rPr>
              <a:t>და</a:t>
            </a:r>
            <a:r>
              <a:rPr lang="en-US" sz="2400" dirty="0">
                <a:solidFill>
                  <a:schemeClr val="tx1"/>
                </a:solidFill>
              </a:rPr>
              <a:t> </a:t>
            </a:r>
            <a:r>
              <a:rPr lang="en-US" sz="2400" dirty="0" err="1">
                <a:solidFill>
                  <a:schemeClr val="tx1"/>
                </a:solidFill>
              </a:rPr>
              <a:t>საკუთარი</a:t>
            </a:r>
            <a:r>
              <a:rPr lang="en-US" sz="2400" dirty="0">
                <a:solidFill>
                  <a:schemeClr val="tx1"/>
                </a:solidFill>
              </a:rPr>
              <a:t> </a:t>
            </a:r>
            <a:r>
              <a:rPr lang="en-US" sz="2400" dirty="0" err="1">
                <a:solidFill>
                  <a:schemeClr val="tx1"/>
                </a:solidFill>
              </a:rPr>
              <a:t>ემო­ციები</a:t>
            </a:r>
            <a:r>
              <a:rPr lang="en-US" sz="2400" dirty="0">
                <a:solidFill>
                  <a:schemeClr val="tx1"/>
                </a:solidFill>
              </a:rPr>
              <a:t> </a:t>
            </a:r>
            <a:r>
              <a:rPr lang="en-US" sz="2400" dirty="0" err="1">
                <a:solidFill>
                  <a:schemeClr val="tx1"/>
                </a:solidFill>
              </a:rPr>
              <a:t>მხოლოდ</a:t>
            </a:r>
            <a:r>
              <a:rPr lang="en-US" sz="2400" dirty="0">
                <a:solidFill>
                  <a:schemeClr val="tx1"/>
                </a:solidFill>
              </a:rPr>
              <a:t> </a:t>
            </a:r>
            <a:r>
              <a:rPr lang="en-US" sz="2400" dirty="0" err="1">
                <a:solidFill>
                  <a:schemeClr val="tx1"/>
                </a:solidFill>
              </a:rPr>
              <a:t>ქცევის</a:t>
            </a:r>
            <a:r>
              <a:rPr lang="en-US" sz="2400" dirty="0">
                <a:solidFill>
                  <a:schemeClr val="tx1"/>
                </a:solidFill>
              </a:rPr>
              <a:t> </a:t>
            </a:r>
            <a:r>
              <a:rPr lang="en-US" sz="2400" dirty="0" err="1">
                <a:solidFill>
                  <a:schemeClr val="tx1"/>
                </a:solidFill>
              </a:rPr>
              <a:t>კარგად</a:t>
            </a:r>
            <a:r>
              <a:rPr lang="en-US" sz="2400" dirty="0">
                <a:solidFill>
                  <a:schemeClr val="tx1"/>
                </a:solidFill>
              </a:rPr>
              <a:t> </a:t>
            </a:r>
            <a:r>
              <a:rPr lang="en-US" sz="2400" dirty="0" err="1">
                <a:solidFill>
                  <a:schemeClr val="tx1"/>
                </a:solidFill>
              </a:rPr>
              <a:t>ორგანიზაციის</a:t>
            </a:r>
            <a:r>
              <a:rPr lang="en-US" sz="2400" dirty="0">
                <a:solidFill>
                  <a:schemeClr val="tx1"/>
                </a:solidFill>
              </a:rPr>
              <a:t> </a:t>
            </a:r>
            <a:r>
              <a:rPr lang="en-US" sz="2400" dirty="0" err="1">
                <a:solidFill>
                  <a:schemeClr val="tx1"/>
                </a:solidFill>
              </a:rPr>
              <a:t>საქმეში</a:t>
            </a:r>
            <a:r>
              <a:rPr lang="en-US" sz="2400" dirty="0">
                <a:solidFill>
                  <a:schemeClr val="tx1"/>
                </a:solidFill>
              </a:rPr>
              <a:t> </a:t>
            </a:r>
            <a:r>
              <a:rPr lang="en-US" sz="2400" dirty="0" err="1">
                <a:solidFill>
                  <a:schemeClr val="tx1"/>
                </a:solidFill>
              </a:rPr>
              <a:t>გამო­იყე­ნონ</a:t>
            </a:r>
            <a:r>
              <a:rPr lang="en-US" sz="2400" dirty="0">
                <a:solidFill>
                  <a:schemeClr val="tx1"/>
                </a:solidFill>
              </a:rPr>
              <a:t>”</a:t>
            </a:r>
            <a:r>
              <a:rPr lang="ka-GE" sz="2400" dirty="0">
                <a:solidFill>
                  <a:schemeClr val="tx1"/>
                </a:solidFill>
              </a:rPr>
              <a:t>.</a:t>
            </a:r>
          </a:p>
          <a:p>
            <a:pPr algn="r"/>
            <a:r>
              <a:rPr lang="ka-GE" i="1" dirty="0">
                <a:solidFill>
                  <a:schemeClr val="tx1"/>
                </a:solidFill>
              </a:rPr>
              <a:t>(მ. მაღრაძე)</a:t>
            </a:r>
          </a:p>
        </p:txBody>
      </p:sp>
    </p:spTree>
    <p:extLst>
      <p:ext uri="{BB962C8B-B14F-4D97-AF65-F5344CB8AC3E}">
        <p14:creationId xmlns:p14="http://schemas.microsoft.com/office/powerpoint/2010/main" val="40772115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დიაგრამა 2"/>
          <p:cNvGraphicFramePr/>
          <p:nvPr>
            <p:extLst>
              <p:ext uri="{D42A27DB-BD31-4B8C-83A1-F6EECF244321}">
                <p14:modId xmlns:p14="http://schemas.microsoft.com/office/powerpoint/2010/main" val="1188421467"/>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შიგთავსის ჩანაცვლების ველი 3"/>
          <p:cNvGraphicFramePr>
            <a:graphicFrameLocks noGrp="1"/>
          </p:cNvGraphicFramePr>
          <p:nvPr>
            <p:ph idx="1"/>
            <p:extLst>
              <p:ext uri="{D42A27DB-BD31-4B8C-83A1-F6EECF244321}">
                <p14:modId xmlns:p14="http://schemas.microsoft.com/office/powerpoint/2010/main" val="427840562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766670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დიაგრამა 3"/>
          <p:cNvGraphicFramePr/>
          <p:nvPr>
            <p:extLst>
              <p:ext uri="{D42A27DB-BD31-4B8C-83A1-F6EECF244321}">
                <p14:modId xmlns:p14="http://schemas.microsoft.com/office/powerpoint/2010/main" val="1213145602"/>
              </p:ext>
            </p:extLst>
          </p:nvPr>
        </p:nvGraphicFramePr>
        <p:xfrm>
          <a:off x="838200" y="109183"/>
          <a:ext cx="10515600" cy="15815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შიგთავსის ჩანაცვლების ველი 4"/>
          <p:cNvGraphicFramePr>
            <a:graphicFrameLocks noGrp="1"/>
          </p:cNvGraphicFramePr>
          <p:nvPr>
            <p:ph idx="1"/>
            <p:extLst>
              <p:ext uri="{D42A27DB-BD31-4B8C-83A1-F6EECF244321}">
                <p14:modId xmlns:p14="http://schemas.microsoft.com/office/powerpoint/2010/main" val="2267979154"/>
              </p:ext>
            </p:extLst>
          </p:nvPr>
        </p:nvGraphicFramePr>
        <p:xfrm>
          <a:off x="838200" y="2292823"/>
          <a:ext cx="10515600" cy="388413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1862957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დიაგრამა 3"/>
          <p:cNvGraphicFramePr/>
          <p:nvPr>
            <p:extLst>
              <p:ext uri="{D42A27DB-BD31-4B8C-83A1-F6EECF244321}">
                <p14:modId xmlns:p14="http://schemas.microsoft.com/office/powerpoint/2010/main" val="37427333"/>
              </p:ext>
            </p:extLst>
          </p:nvPr>
        </p:nvGraphicFramePr>
        <p:xfrm>
          <a:off x="150125" y="109183"/>
          <a:ext cx="11791666" cy="2279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შიგთავსის ჩანაცვლების ველი 4"/>
          <p:cNvGraphicFramePr>
            <a:graphicFrameLocks noGrp="1"/>
          </p:cNvGraphicFramePr>
          <p:nvPr>
            <p:ph idx="1"/>
            <p:extLst>
              <p:ext uri="{D42A27DB-BD31-4B8C-83A1-F6EECF244321}">
                <p14:modId xmlns:p14="http://schemas.microsoft.com/office/powerpoint/2010/main" val="1453165797"/>
              </p:ext>
            </p:extLst>
          </p:nvPr>
        </p:nvGraphicFramePr>
        <p:xfrm>
          <a:off x="532263" y="2461846"/>
          <a:ext cx="11150221" cy="439615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0086299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8201" y="105818"/>
            <a:ext cx="10515600" cy="685753"/>
          </a:xfrm>
        </p:spPr>
        <p:txBody>
          <a:bodyPr>
            <a:normAutofit fontScale="90000"/>
          </a:bodyPr>
          <a:lstStyle/>
          <a:p>
            <a:pPr algn="ctr"/>
            <a:r>
              <a:rPr lang="ka-GE" dirty="0" smtClean="0">
                <a:effectLst>
                  <a:outerShdw blurRad="38100" dist="38100" dir="2700000" algn="tl">
                    <a:srgbClr val="000000">
                      <a:alpha val="43137"/>
                    </a:srgbClr>
                  </a:outerShdw>
                </a:effectLst>
              </a:rPr>
              <a:t>რეკომენდაციები:</a:t>
            </a:r>
            <a:endParaRPr lang="ka-GE" dirty="0">
              <a:effectLst>
                <a:outerShdw blurRad="38100" dist="38100" dir="2700000" algn="tl">
                  <a:srgbClr val="000000">
                    <a:alpha val="43137"/>
                  </a:srgbClr>
                </a:outerShdw>
              </a:effectLst>
            </a:endParaRPr>
          </a:p>
        </p:txBody>
      </p:sp>
      <p:graphicFrame>
        <p:nvGraphicFramePr>
          <p:cNvPr id="4" name="შიგთავსის ჩანაცვლების ველი 3"/>
          <p:cNvGraphicFramePr>
            <a:graphicFrameLocks noGrp="1"/>
          </p:cNvGraphicFramePr>
          <p:nvPr>
            <p:ph idx="1"/>
            <p:extLst>
              <p:ext uri="{D42A27DB-BD31-4B8C-83A1-F6EECF244321}">
                <p14:modId xmlns:p14="http://schemas.microsoft.com/office/powerpoint/2010/main" val="2603032238"/>
              </p:ext>
            </p:extLst>
          </p:nvPr>
        </p:nvGraphicFramePr>
        <p:xfrm>
          <a:off x="177421" y="1201003"/>
          <a:ext cx="11764370" cy="42171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მართკუთხედი 4"/>
          <p:cNvSpPr/>
          <p:nvPr/>
        </p:nvSpPr>
        <p:spPr>
          <a:xfrm>
            <a:off x="1" y="5732060"/>
            <a:ext cx="12192000" cy="1125940"/>
          </a:xfrm>
          <a:prstGeom prst="rect">
            <a:avLst/>
          </a:prstGeom>
          <a:solidFill>
            <a:schemeClr val="bg1">
              <a:lumMod val="95000"/>
            </a:schemeClr>
          </a:solidFill>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err="1">
                <a:solidFill>
                  <a:schemeClr val="tx1"/>
                </a:solidFill>
              </a:rPr>
              <a:t>პირველ</a:t>
            </a:r>
            <a:r>
              <a:rPr lang="en-US" dirty="0">
                <a:solidFill>
                  <a:schemeClr val="tx1"/>
                </a:solidFill>
              </a:rPr>
              <a:t> </a:t>
            </a:r>
            <a:r>
              <a:rPr lang="en-US" dirty="0" err="1">
                <a:solidFill>
                  <a:schemeClr val="tx1"/>
                </a:solidFill>
              </a:rPr>
              <a:t>შემთხვევაში</a:t>
            </a:r>
            <a:r>
              <a:rPr lang="en-US" dirty="0">
                <a:solidFill>
                  <a:schemeClr val="tx1"/>
                </a:solidFill>
              </a:rPr>
              <a:t>, </a:t>
            </a:r>
            <a:r>
              <a:rPr lang="en-US" dirty="0" err="1">
                <a:solidFill>
                  <a:schemeClr val="tx1"/>
                </a:solidFill>
              </a:rPr>
              <a:t>დამარცხდებიან</a:t>
            </a:r>
            <a:r>
              <a:rPr lang="en-US" dirty="0">
                <a:solidFill>
                  <a:schemeClr val="tx1"/>
                </a:solidFill>
              </a:rPr>
              <a:t> </a:t>
            </a:r>
            <a:r>
              <a:rPr lang="en-US" dirty="0" err="1">
                <a:solidFill>
                  <a:schemeClr val="tx1"/>
                </a:solidFill>
              </a:rPr>
              <a:t>და</a:t>
            </a:r>
            <a:r>
              <a:rPr lang="en-US" dirty="0">
                <a:solidFill>
                  <a:schemeClr val="tx1"/>
                </a:solidFill>
              </a:rPr>
              <a:t> </a:t>
            </a:r>
            <a:r>
              <a:rPr lang="en-US" dirty="0" err="1">
                <a:solidFill>
                  <a:schemeClr val="tx1"/>
                </a:solidFill>
              </a:rPr>
              <a:t>კიდევ</a:t>
            </a:r>
            <a:r>
              <a:rPr lang="en-US" dirty="0">
                <a:solidFill>
                  <a:schemeClr val="tx1"/>
                </a:solidFill>
              </a:rPr>
              <a:t> </a:t>
            </a:r>
            <a:r>
              <a:rPr lang="en-US" dirty="0" err="1">
                <a:solidFill>
                  <a:schemeClr val="tx1"/>
                </a:solidFill>
              </a:rPr>
              <a:t>უფრო</a:t>
            </a:r>
            <a:r>
              <a:rPr lang="en-US" dirty="0">
                <a:solidFill>
                  <a:schemeClr val="tx1"/>
                </a:solidFill>
              </a:rPr>
              <a:t> </a:t>
            </a:r>
            <a:r>
              <a:rPr lang="en-US" dirty="0" err="1">
                <a:solidFill>
                  <a:schemeClr val="tx1"/>
                </a:solidFill>
              </a:rPr>
              <a:t>გაუძლი­­ერდებათ</a:t>
            </a:r>
            <a:r>
              <a:rPr lang="en-US" dirty="0">
                <a:solidFill>
                  <a:schemeClr val="tx1"/>
                </a:solidFill>
              </a:rPr>
              <a:t> </a:t>
            </a:r>
            <a:r>
              <a:rPr lang="en-US" dirty="0" err="1">
                <a:solidFill>
                  <a:schemeClr val="tx1"/>
                </a:solidFill>
              </a:rPr>
              <a:t>სასკოლო</a:t>
            </a:r>
            <a:r>
              <a:rPr lang="en-US" dirty="0">
                <a:solidFill>
                  <a:schemeClr val="tx1"/>
                </a:solidFill>
              </a:rPr>
              <a:t> </a:t>
            </a:r>
            <a:r>
              <a:rPr lang="en-US" dirty="0" err="1">
                <a:solidFill>
                  <a:schemeClr val="tx1"/>
                </a:solidFill>
              </a:rPr>
              <a:t>შფოთვა</a:t>
            </a:r>
            <a:r>
              <a:rPr lang="en-US" dirty="0" smtClean="0">
                <a:solidFill>
                  <a:schemeClr val="tx1"/>
                </a:solidFill>
              </a:rPr>
              <a:t>;</a:t>
            </a:r>
            <a:endParaRPr lang="ka-GE" dirty="0" smtClean="0">
              <a:solidFill>
                <a:schemeClr val="tx1"/>
              </a:solidFill>
            </a:endParaRPr>
          </a:p>
          <a:p>
            <a:r>
              <a:rPr lang="en-US" dirty="0" smtClean="0">
                <a:solidFill>
                  <a:schemeClr val="tx1"/>
                </a:solidFill>
              </a:rPr>
              <a:t> </a:t>
            </a:r>
            <a:endParaRPr lang="ka-GE" dirty="0" smtClean="0">
              <a:solidFill>
                <a:schemeClr val="tx1"/>
              </a:solidFill>
            </a:endParaRPr>
          </a:p>
          <a:p>
            <a:pPr marL="285750" indent="-285750">
              <a:buFont typeface="Arial" panose="020B0604020202020204" pitchFamily="34" charset="0"/>
              <a:buChar char="•"/>
            </a:pPr>
            <a:r>
              <a:rPr lang="en-US" dirty="0" err="1" smtClean="0">
                <a:solidFill>
                  <a:schemeClr val="tx1"/>
                </a:solidFill>
              </a:rPr>
              <a:t>მეორე</a:t>
            </a:r>
            <a:r>
              <a:rPr lang="en-US" dirty="0" smtClean="0">
                <a:solidFill>
                  <a:schemeClr val="tx1"/>
                </a:solidFill>
              </a:rPr>
              <a:t> </a:t>
            </a:r>
            <a:r>
              <a:rPr lang="en-US" dirty="0" err="1">
                <a:solidFill>
                  <a:schemeClr val="tx1"/>
                </a:solidFill>
              </a:rPr>
              <a:t>შემთხვევაში</a:t>
            </a:r>
            <a:r>
              <a:rPr lang="en-US" dirty="0">
                <a:solidFill>
                  <a:schemeClr val="tx1"/>
                </a:solidFill>
              </a:rPr>
              <a:t> </a:t>
            </a:r>
            <a:r>
              <a:rPr lang="en-US" dirty="0" err="1">
                <a:solidFill>
                  <a:schemeClr val="tx1"/>
                </a:solidFill>
              </a:rPr>
              <a:t>შე­იძ­ლე­ბა</a:t>
            </a:r>
            <a:r>
              <a:rPr lang="en-US" dirty="0">
                <a:solidFill>
                  <a:schemeClr val="tx1"/>
                </a:solidFill>
              </a:rPr>
              <a:t> </a:t>
            </a:r>
            <a:r>
              <a:rPr lang="en-US" dirty="0" err="1">
                <a:solidFill>
                  <a:schemeClr val="tx1"/>
                </a:solidFill>
              </a:rPr>
              <a:t>წარმატება</a:t>
            </a:r>
            <a:r>
              <a:rPr lang="en-US" dirty="0">
                <a:solidFill>
                  <a:schemeClr val="tx1"/>
                </a:solidFill>
              </a:rPr>
              <a:t> </a:t>
            </a:r>
            <a:r>
              <a:rPr lang="en-US" dirty="0" err="1">
                <a:solidFill>
                  <a:schemeClr val="tx1"/>
                </a:solidFill>
              </a:rPr>
              <a:t>მოიპოვონ</a:t>
            </a:r>
            <a:r>
              <a:rPr lang="en-US" dirty="0">
                <a:solidFill>
                  <a:schemeClr val="tx1"/>
                </a:solidFill>
              </a:rPr>
              <a:t>, </a:t>
            </a:r>
            <a:r>
              <a:rPr lang="en-US" dirty="0" err="1">
                <a:solidFill>
                  <a:schemeClr val="tx1"/>
                </a:solidFill>
              </a:rPr>
              <a:t>მაგრამ</a:t>
            </a:r>
            <a:r>
              <a:rPr lang="en-US" dirty="0">
                <a:solidFill>
                  <a:schemeClr val="tx1"/>
                </a:solidFill>
              </a:rPr>
              <a:t> </a:t>
            </a:r>
            <a:r>
              <a:rPr lang="en-US" dirty="0" err="1">
                <a:solidFill>
                  <a:schemeClr val="tx1"/>
                </a:solidFill>
              </a:rPr>
              <a:t>ეს</a:t>
            </a:r>
            <a:r>
              <a:rPr lang="en-US" dirty="0">
                <a:solidFill>
                  <a:schemeClr val="tx1"/>
                </a:solidFill>
              </a:rPr>
              <a:t> </a:t>
            </a:r>
            <a:r>
              <a:rPr lang="en-US" dirty="0" err="1">
                <a:solidFill>
                  <a:schemeClr val="tx1"/>
                </a:solidFill>
              </a:rPr>
              <a:t>წარმატება</a:t>
            </a:r>
            <a:r>
              <a:rPr lang="en-US" dirty="0">
                <a:solidFill>
                  <a:schemeClr val="tx1"/>
                </a:solidFill>
              </a:rPr>
              <a:t> </a:t>
            </a:r>
            <a:r>
              <a:rPr lang="en-US" dirty="0" err="1">
                <a:solidFill>
                  <a:schemeClr val="tx1"/>
                </a:solidFill>
              </a:rPr>
              <a:t>არ</a:t>
            </a:r>
            <a:r>
              <a:rPr lang="en-US" dirty="0">
                <a:solidFill>
                  <a:schemeClr val="tx1"/>
                </a:solidFill>
              </a:rPr>
              <a:t> </a:t>
            </a:r>
            <a:r>
              <a:rPr lang="en-US" dirty="0" err="1">
                <a:solidFill>
                  <a:schemeClr val="tx1"/>
                </a:solidFill>
              </a:rPr>
              <a:t>მოუხსნის</a:t>
            </a:r>
            <a:r>
              <a:rPr lang="en-US" dirty="0">
                <a:solidFill>
                  <a:schemeClr val="tx1"/>
                </a:solidFill>
              </a:rPr>
              <a:t> </a:t>
            </a:r>
            <a:r>
              <a:rPr lang="en-US" dirty="0" err="1">
                <a:solidFill>
                  <a:schemeClr val="tx1"/>
                </a:solidFill>
              </a:rPr>
              <a:t>მათ</a:t>
            </a:r>
            <a:r>
              <a:rPr lang="en-US" dirty="0">
                <a:solidFill>
                  <a:schemeClr val="tx1"/>
                </a:solidFill>
              </a:rPr>
              <a:t> </a:t>
            </a:r>
            <a:r>
              <a:rPr lang="en-US" dirty="0" err="1">
                <a:solidFill>
                  <a:schemeClr val="tx1"/>
                </a:solidFill>
              </a:rPr>
              <a:t>სასკოლო</a:t>
            </a:r>
            <a:r>
              <a:rPr lang="en-US" dirty="0">
                <a:solidFill>
                  <a:schemeClr val="tx1"/>
                </a:solidFill>
              </a:rPr>
              <a:t> </a:t>
            </a:r>
            <a:r>
              <a:rPr lang="en-US" dirty="0" err="1">
                <a:solidFill>
                  <a:schemeClr val="tx1"/>
                </a:solidFill>
              </a:rPr>
              <a:t>სამუშაოს</a:t>
            </a:r>
            <a:r>
              <a:rPr lang="en-US" dirty="0">
                <a:solidFill>
                  <a:schemeClr val="tx1"/>
                </a:solidFill>
              </a:rPr>
              <a:t> </a:t>
            </a:r>
            <a:r>
              <a:rPr lang="en-US" dirty="0" err="1">
                <a:solidFill>
                  <a:schemeClr val="tx1"/>
                </a:solidFill>
              </a:rPr>
              <a:t>მიმართ</a:t>
            </a:r>
            <a:r>
              <a:rPr lang="en-US" dirty="0">
                <a:solidFill>
                  <a:schemeClr val="tx1"/>
                </a:solidFill>
              </a:rPr>
              <a:t> </a:t>
            </a:r>
            <a:r>
              <a:rPr lang="en-US" dirty="0" err="1">
                <a:solidFill>
                  <a:schemeClr val="tx1"/>
                </a:solidFill>
              </a:rPr>
              <a:t>შიშს</a:t>
            </a:r>
            <a:r>
              <a:rPr lang="en-US" dirty="0">
                <a:solidFill>
                  <a:schemeClr val="tx1"/>
                </a:solidFill>
              </a:rPr>
              <a:t>. </a:t>
            </a:r>
            <a:endParaRPr lang="ka-GE" dirty="0">
              <a:solidFill>
                <a:schemeClr val="tx1"/>
              </a:solidFill>
            </a:endParaRPr>
          </a:p>
        </p:txBody>
      </p:sp>
    </p:spTree>
    <p:extLst>
      <p:ext uri="{BB962C8B-B14F-4D97-AF65-F5344CB8AC3E}">
        <p14:creationId xmlns:p14="http://schemas.microsoft.com/office/powerpoint/2010/main" val="39371820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1105486" y="0"/>
            <a:ext cx="10515600" cy="1325563"/>
          </a:xfrm>
          <a:solidFill>
            <a:schemeClr val="bg1">
              <a:lumMod val="95000"/>
            </a:schemeClr>
          </a:solidFill>
          <a:scene3d>
            <a:camera prst="obliqueTopRight"/>
            <a:lightRig rig="threePt" dir="t"/>
          </a:scene3d>
        </p:spPr>
        <p:txBody>
          <a:bodyPr>
            <a:normAutofit/>
          </a:bodyPr>
          <a:lstStyle/>
          <a:p>
            <a:pPr algn="ctr"/>
            <a:r>
              <a:rPr lang="en-US" sz="3200" dirty="0" err="1">
                <a:effectLst>
                  <a:outerShdw blurRad="38100" dist="38100" dir="2700000" algn="tl">
                    <a:srgbClr val="000000">
                      <a:alpha val="43137"/>
                    </a:srgbClr>
                  </a:outerShdw>
                </a:effectLst>
              </a:rPr>
              <a:t>შუტცი</a:t>
            </a:r>
            <a:r>
              <a:rPr lang="en-US" sz="3200" dirty="0">
                <a:effectLst>
                  <a:outerShdw blurRad="38100" dist="38100" dir="2700000" algn="tl">
                    <a:srgbClr val="000000">
                      <a:alpha val="43137"/>
                    </a:srgbClr>
                  </a:outerShdw>
                </a:effectLst>
              </a:rPr>
              <a:t> </a:t>
            </a:r>
            <a:r>
              <a:rPr lang="en-US" sz="3200" dirty="0" err="1">
                <a:effectLst>
                  <a:outerShdw blurRad="38100" dist="38100" dir="2700000" algn="tl">
                    <a:srgbClr val="000000">
                      <a:alpha val="43137"/>
                    </a:srgbClr>
                  </a:outerShdw>
                </a:effectLst>
              </a:rPr>
              <a:t>კონკრეტულ</a:t>
            </a:r>
            <a:r>
              <a:rPr lang="en-US" sz="3200" dirty="0">
                <a:effectLst>
                  <a:outerShdw blurRad="38100" dist="38100" dir="2700000" algn="tl">
                    <a:srgbClr val="000000">
                      <a:alpha val="43137"/>
                    </a:srgbClr>
                  </a:outerShdw>
                </a:effectLst>
              </a:rPr>
              <a:t> </a:t>
            </a:r>
            <a:r>
              <a:rPr lang="en-US" sz="3200" dirty="0" err="1">
                <a:effectLst>
                  <a:outerShdw blurRad="38100" dist="38100" dir="2700000" algn="tl">
                    <a:srgbClr val="000000">
                      <a:alpha val="43137"/>
                    </a:srgbClr>
                  </a:outerShdw>
                </a:effectLst>
              </a:rPr>
              <a:t>გზებს</a:t>
            </a:r>
            <a:r>
              <a:rPr lang="en-US" sz="3200" dirty="0">
                <a:effectLst>
                  <a:outerShdw blurRad="38100" dist="38100" dir="2700000" algn="tl">
                    <a:srgbClr val="000000">
                      <a:alpha val="43137"/>
                    </a:srgbClr>
                  </a:outerShdw>
                </a:effectLst>
              </a:rPr>
              <a:t> </a:t>
            </a:r>
            <a:r>
              <a:rPr lang="en-US" sz="3200" dirty="0" err="1">
                <a:effectLst>
                  <a:outerShdw blurRad="38100" dist="38100" dir="2700000" algn="tl">
                    <a:srgbClr val="000000">
                      <a:alpha val="43137"/>
                    </a:srgbClr>
                  </a:outerShdw>
                </a:effectLst>
              </a:rPr>
              <a:t>სთავაზობს</a:t>
            </a:r>
            <a:r>
              <a:rPr lang="en-US" sz="3200" dirty="0">
                <a:effectLst>
                  <a:outerShdw blurRad="38100" dist="38100" dir="2700000" algn="tl">
                    <a:srgbClr val="000000">
                      <a:alpha val="43137"/>
                    </a:srgbClr>
                  </a:outerShdw>
                </a:effectLst>
              </a:rPr>
              <a:t> </a:t>
            </a:r>
            <a:r>
              <a:rPr lang="en-US" sz="3200" dirty="0" err="1">
                <a:effectLst>
                  <a:outerShdw blurRad="38100" dist="38100" dir="2700000" algn="tl">
                    <a:srgbClr val="000000">
                      <a:alpha val="43137"/>
                    </a:srgbClr>
                  </a:outerShdw>
                </a:effectLst>
              </a:rPr>
              <a:t>მასწავლებლებს</a:t>
            </a:r>
            <a:r>
              <a:rPr lang="ka-GE" sz="3200" dirty="0">
                <a:effectLst>
                  <a:outerShdw blurRad="38100" dist="38100" dir="2700000" algn="tl">
                    <a:srgbClr val="000000">
                      <a:alpha val="43137"/>
                    </a:srgbClr>
                  </a:outerShdw>
                </a:effectLst>
              </a:rPr>
              <a:t> აღნიშნულ პრობლემასთან </a:t>
            </a:r>
            <a:r>
              <a:rPr lang="ka-GE" sz="3200" dirty="0" smtClean="0">
                <a:effectLst>
                  <a:outerShdw blurRad="38100" dist="38100" dir="2700000" algn="tl">
                    <a:srgbClr val="000000">
                      <a:alpha val="43137"/>
                    </a:srgbClr>
                  </a:outerShdw>
                </a:effectLst>
              </a:rPr>
              <a:t>დაკავშირებით:</a:t>
            </a:r>
            <a:r>
              <a:rPr lang="en-US" sz="3200" dirty="0" smtClean="0"/>
              <a:t> </a:t>
            </a:r>
            <a:endParaRPr lang="ka-GE" sz="3200" dirty="0"/>
          </a:p>
        </p:txBody>
      </p:sp>
      <p:graphicFrame>
        <p:nvGraphicFramePr>
          <p:cNvPr id="4" name="დიაგრამა 3"/>
          <p:cNvGraphicFramePr/>
          <p:nvPr>
            <p:extLst>
              <p:ext uri="{D42A27DB-BD31-4B8C-83A1-F6EECF244321}">
                <p14:modId xmlns:p14="http://schemas.microsoft.com/office/powerpoint/2010/main" val="1026518242"/>
              </p:ext>
            </p:extLst>
          </p:nvPr>
        </p:nvGraphicFramePr>
        <p:xfrm>
          <a:off x="970672" y="1127630"/>
          <a:ext cx="10818054" cy="46401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მართკუთხედი ერთი წაკვეთილი კუთხით 4"/>
          <p:cNvSpPr/>
          <p:nvPr/>
        </p:nvSpPr>
        <p:spPr>
          <a:xfrm>
            <a:off x="0" y="5922498"/>
            <a:ext cx="7202658" cy="935502"/>
          </a:xfrm>
          <a:prstGeom prst="snip1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err="1">
                <a:solidFill>
                  <a:schemeClr val="tx1"/>
                </a:solidFill>
              </a:rPr>
              <a:t>ზოგჯერ</a:t>
            </a:r>
            <a:r>
              <a:rPr lang="en-US" sz="1600" dirty="0">
                <a:solidFill>
                  <a:schemeClr val="tx1"/>
                </a:solidFill>
              </a:rPr>
              <a:t> </a:t>
            </a:r>
            <a:r>
              <a:rPr lang="en-US" sz="1600" dirty="0" err="1">
                <a:solidFill>
                  <a:schemeClr val="tx1"/>
                </a:solidFill>
              </a:rPr>
              <a:t>ტესტ</a:t>
            </a:r>
            <a:r>
              <a:rPr lang="ka-GE" sz="1600" dirty="0">
                <a:solidFill>
                  <a:schemeClr val="tx1"/>
                </a:solidFill>
              </a:rPr>
              <a:t>ირ</a:t>
            </a:r>
            <a:r>
              <a:rPr lang="en-US" sz="1600" dirty="0" err="1">
                <a:solidFill>
                  <a:schemeClr val="tx1"/>
                </a:solidFill>
              </a:rPr>
              <a:t>ების</a:t>
            </a:r>
            <a:r>
              <a:rPr lang="en-US" sz="1600" dirty="0">
                <a:solidFill>
                  <a:schemeClr val="tx1"/>
                </a:solidFill>
              </a:rPr>
              <a:t> </a:t>
            </a:r>
            <a:r>
              <a:rPr lang="en-US" sz="1600" dirty="0" err="1">
                <a:solidFill>
                  <a:schemeClr val="tx1"/>
                </a:solidFill>
              </a:rPr>
              <a:t>ან</a:t>
            </a:r>
            <a:r>
              <a:rPr lang="en-US" sz="1600" dirty="0">
                <a:solidFill>
                  <a:schemeClr val="tx1"/>
                </a:solidFill>
              </a:rPr>
              <a:t> </a:t>
            </a:r>
            <a:r>
              <a:rPr lang="ka-GE" sz="1600" dirty="0">
                <a:solidFill>
                  <a:schemeClr val="tx1"/>
                </a:solidFill>
              </a:rPr>
              <a:t>სხვა წერითი ფორმით ჩატარებული შემაჯამებელი გამოკითხვის ნაცვლად </a:t>
            </a:r>
            <a:r>
              <a:rPr lang="en-US" sz="1600" dirty="0" err="1">
                <a:solidFill>
                  <a:schemeClr val="tx1"/>
                </a:solidFill>
              </a:rPr>
              <a:t>მასწავლებელმა</a:t>
            </a:r>
            <a:r>
              <a:rPr lang="en-US" sz="1600" dirty="0">
                <a:solidFill>
                  <a:schemeClr val="tx1"/>
                </a:solidFill>
              </a:rPr>
              <a:t> </a:t>
            </a:r>
            <a:r>
              <a:rPr lang="en-US" sz="1600" dirty="0" err="1">
                <a:solidFill>
                  <a:schemeClr val="tx1"/>
                </a:solidFill>
              </a:rPr>
              <a:t>შეიძლება</a:t>
            </a:r>
            <a:r>
              <a:rPr lang="en-US" sz="1600" dirty="0">
                <a:solidFill>
                  <a:schemeClr val="tx1"/>
                </a:solidFill>
              </a:rPr>
              <a:t> </a:t>
            </a:r>
            <a:endParaRPr lang="ka-GE" sz="1600" dirty="0" smtClean="0">
              <a:solidFill>
                <a:schemeClr val="tx1"/>
              </a:solidFill>
            </a:endParaRPr>
          </a:p>
          <a:p>
            <a:pPr lvl="0"/>
            <a:r>
              <a:rPr lang="en-US" sz="1600" dirty="0" err="1" smtClean="0">
                <a:solidFill>
                  <a:schemeClr val="tx1"/>
                </a:solidFill>
              </a:rPr>
              <a:t>გამოი­ყენოს</a:t>
            </a:r>
            <a:r>
              <a:rPr lang="en-US" sz="1600" dirty="0" smtClean="0">
                <a:solidFill>
                  <a:schemeClr val="tx1"/>
                </a:solidFill>
              </a:rPr>
              <a:t> </a:t>
            </a:r>
            <a:r>
              <a:rPr lang="en-US" sz="1600" dirty="0" err="1">
                <a:solidFill>
                  <a:schemeClr val="tx1"/>
                </a:solidFill>
              </a:rPr>
              <a:t>ზეპირი</a:t>
            </a:r>
            <a:r>
              <a:rPr lang="en-US" sz="1600" dirty="0">
                <a:solidFill>
                  <a:schemeClr val="tx1"/>
                </a:solidFill>
              </a:rPr>
              <a:t> </a:t>
            </a:r>
            <a:r>
              <a:rPr lang="en-US" sz="1600" dirty="0" err="1">
                <a:solidFill>
                  <a:schemeClr val="tx1"/>
                </a:solidFill>
              </a:rPr>
              <a:t>გამოკითხვა</a:t>
            </a:r>
            <a:r>
              <a:rPr lang="en-US" sz="1600" dirty="0">
                <a:solidFill>
                  <a:schemeClr val="tx1"/>
                </a:solidFill>
              </a:rPr>
              <a:t>. </a:t>
            </a:r>
            <a:endParaRPr lang="ka-GE" sz="1600" dirty="0">
              <a:solidFill>
                <a:schemeClr val="tx1"/>
              </a:solidFill>
            </a:endParaRPr>
          </a:p>
        </p:txBody>
      </p:sp>
    </p:spTree>
    <p:extLst>
      <p:ext uri="{BB962C8B-B14F-4D97-AF65-F5344CB8AC3E}">
        <p14:creationId xmlns:p14="http://schemas.microsoft.com/office/powerpoint/2010/main" val="11335546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ln>
            <a:solidFill>
              <a:schemeClr val="bg1">
                <a:lumMod val="75000"/>
              </a:schemeClr>
            </a:solidFill>
          </a:ln>
        </p:spPr>
        <p:txBody>
          <a:bodyPr>
            <a:normAutofit fontScale="90000"/>
          </a:bodyPr>
          <a:lstStyle/>
          <a:p>
            <a:pPr algn="ctr"/>
            <a:r>
              <a:rPr lang="ka-GE" sz="3600" dirty="0" smtClean="0"/>
              <a:t/>
            </a:r>
            <a:br>
              <a:rPr lang="ka-GE" sz="3600" dirty="0" smtClean="0"/>
            </a:br>
            <a:r>
              <a:rPr lang="en-US" sz="3600" b="1" dirty="0" err="1" smtClean="0">
                <a:effectLst>
                  <a:outerShdw blurRad="38100" dist="38100" dir="2700000" algn="tl">
                    <a:srgbClr val="000000">
                      <a:alpha val="43137"/>
                    </a:srgbClr>
                  </a:outerShdw>
                </a:effectLst>
              </a:rPr>
              <a:t>მასწავლებელმა</a:t>
            </a:r>
            <a:r>
              <a:rPr lang="en-US" sz="3600" b="1" dirty="0" smtClean="0">
                <a:effectLst>
                  <a:outerShdw blurRad="38100" dist="38100" dir="2700000" algn="tl">
                    <a:srgbClr val="000000">
                      <a:alpha val="43137"/>
                    </a:srgbClr>
                  </a:outerShdw>
                </a:effectLst>
              </a:rPr>
              <a:t> </a:t>
            </a:r>
            <a:r>
              <a:rPr lang="en-US" sz="3600" b="1" dirty="0" err="1">
                <a:effectLst>
                  <a:outerShdw blurRad="38100" dist="38100" dir="2700000" algn="tl">
                    <a:srgbClr val="000000">
                      <a:alpha val="43137"/>
                    </a:srgbClr>
                  </a:outerShdw>
                </a:effectLst>
              </a:rPr>
              <a:t>უნდა</a:t>
            </a:r>
            <a:r>
              <a:rPr lang="en-US" sz="3600" b="1" dirty="0">
                <a:effectLst>
                  <a:outerShdw blurRad="38100" dist="38100" dir="2700000" algn="tl">
                    <a:srgbClr val="000000">
                      <a:alpha val="43137"/>
                    </a:srgbClr>
                  </a:outerShdw>
                </a:effectLst>
              </a:rPr>
              <a:t> </a:t>
            </a:r>
            <a:r>
              <a:rPr lang="en-US" sz="3600" b="1" dirty="0" err="1">
                <a:effectLst>
                  <a:outerShdw blurRad="38100" dist="38100" dir="2700000" algn="tl">
                    <a:srgbClr val="000000">
                      <a:alpha val="43137"/>
                    </a:srgbClr>
                  </a:outerShdw>
                </a:effectLst>
              </a:rPr>
              <a:t>ასწავლოს</a:t>
            </a:r>
            <a:r>
              <a:rPr lang="en-US" sz="3600" b="1" dirty="0">
                <a:effectLst>
                  <a:outerShdw blurRad="38100" dist="38100" dir="2700000" algn="tl">
                    <a:srgbClr val="000000">
                      <a:alpha val="43137"/>
                    </a:srgbClr>
                  </a:outerShdw>
                </a:effectLst>
              </a:rPr>
              <a:t> </a:t>
            </a:r>
            <a:r>
              <a:rPr lang="en-US" sz="3600" b="1" dirty="0" err="1">
                <a:effectLst>
                  <a:outerShdw blurRad="38100" dist="38100" dir="2700000" algn="tl">
                    <a:srgbClr val="000000">
                      <a:alpha val="43137"/>
                    </a:srgbClr>
                  </a:outerShdw>
                </a:effectLst>
              </a:rPr>
              <a:t>მოსწავლეებს</a:t>
            </a:r>
            <a:r>
              <a:rPr lang="en-US" sz="3600" b="1" dirty="0">
                <a:effectLst>
                  <a:outerShdw blurRad="38100" dist="38100" dir="2700000" algn="tl">
                    <a:srgbClr val="000000">
                      <a:alpha val="43137"/>
                    </a:srgbClr>
                  </a:outerShdw>
                </a:effectLst>
              </a:rPr>
              <a:t> </a:t>
            </a:r>
            <a:r>
              <a:rPr lang="en-US" sz="3600" b="1" dirty="0" err="1">
                <a:effectLst>
                  <a:outerShdw blurRad="38100" dist="38100" dir="2700000" algn="tl">
                    <a:srgbClr val="000000">
                      <a:alpha val="43137"/>
                    </a:srgbClr>
                  </a:outerShdw>
                </a:effectLst>
              </a:rPr>
              <a:t>თვითრეგუ­ლა­ციის</a:t>
            </a:r>
            <a:r>
              <a:rPr lang="en-US" sz="3600" b="1" dirty="0">
                <a:effectLst>
                  <a:outerShdw blurRad="38100" dist="38100" dir="2700000" algn="tl">
                    <a:srgbClr val="000000">
                      <a:alpha val="43137"/>
                    </a:srgbClr>
                  </a:outerShdw>
                </a:effectLst>
              </a:rPr>
              <a:t> </a:t>
            </a:r>
            <a:r>
              <a:rPr lang="en-US" sz="3600" b="1" dirty="0" err="1">
                <a:effectLst>
                  <a:outerShdw blurRad="38100" dist="38100" dir="2700000" algn="tl">
                    <a:srgbClr val="000000">
                      <a:alpha val="43137"/>
                    </a:srgbClr>
                  </a:outerShdw>
                </a:effectLst>
              </a:rPr>
              <a:t>სტრატეგიები</a:t>
            </a:r>
            <a:r>
              <a:rPr lang="en-US" sz="3600" b="1" dirty="0">
                <a:effectLst>
                  <a:outerShdw blurRad="38100" dist="38100" dir="2700000" algn="tl">
                    <a:srgbClr val="000000">
                      <a:alpha val="43137"/>
                    </a:srgbClr>
                  </a:outerShdw>
                </a:effectLst>
              </a:rPr>
              <a:t>:</a:t>
            </a:r>
            <a:r>
              <a:rPr lang="ka-GE" b="1" dirty="0"/>
              <a:t/>
            </a:r>
            <a:br>
              <a:rPr lang="ka-GE" b="1" dirty="0"/>
            </a:br>
            <a:endParaRPr lang="ka-GE" b="1" dirty="0"/>
          </a:p>
        </p:txBody>
      </p:sp>
      <p:graphicFrame>
        <p:nvGraphicFramePr>
          <p:cNvPr id="4" name="შიგთავსის ჩანაცვლების ველი 3"/>
          <p:cNvGraphicFramePr>
            <a:graphicFrameLocks noGrp="1"/>
          </p:cNvGraphicFramePr>
          <p:nvPr>
            <p:ph idx="1"/>
            <p:extLst>
              <p:ext uri="{D42A27DB-BD31-4B8C-83A1-F6EECF244321}">
                <p14:modId xmlns:p14="http://schemas.microsoft.com/office/powerpoint/2010/main" val="225005551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75531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ვერტიკალური გადაადგილება 3"/>
          <p:cNvSpPr/>
          <p:nvPr/>
        </p:nvSpPr>
        <p:spPr>
          <a:xfrm>
            <a:off x="393894" y="337624"/>
            <a:ext cx="4614205" cy="616165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chemeClr val="tx1"/>
                </a:solidFill>
              </a:rPr>
              <a:t>სტრესის </a:t>
            </a:r>
            <a:r>
              <a:rPr lang="pt-BR" dirty="0">
                <a:solidFill>
                  <a:schemeClr val="tx1"/>
                </a:solidFill>
              </a:rPr>
              <a:t>მოხსნის ჩამოთვლილი სტრატეგიები ინდივი­დუ­ა­ლურ ხასიათს ატარებენ. გამოცდილი მასწავლებელი გრძნობს, რომ ემოციური მდგრადობის მოსაპოვებლად ბავშვმა უნდა გა­აძლი­­ეროს მისი პიროვნებისათვის დამახასიათებელი რე­ზერ­ვე­ბი. </a:t>
            </a:r>
            <a:r>
              <a:rPr lang="ka-GE" dirty="0">
                <a:solidFill>
                  <a:schemeClr val="tx1"/>
                </a:solidFill>
              </a:rPr>
              <a:t>ნებისმიერ </a:t>
            </a:r>
            <a:r>
              <a:rPr lang="pt-BR" dirty="0">
                <a:solidFill>
                  <a:schemeClr val="tx1"/>
                </a:solidFill>
              </a:rPr>
              <a:t>შემთხვევაში</a:t>
            </a:r>
            <a:r>
              <a:rPr lang="ka-GE" dirty="0">
                <a:solidFill>
                  <a:schemeClr val="tx1"/>
                </a:solidFill>
              </a:rPr>
              <a:t>, </a:t>
            </a:r>
            <a:r>
              <a:rPr lang="pt-BR" dirty="0">
                <a:solidFill>
                  <a:schemeClr val="tx1"/>
                </a:solidFill>
              </a:rPr>
              <a:t>ბავშვებზე სტიმულირება უნდა მოვახ­­­დი­ნოთ საკუთარ თავში რწმენის გაძლიერების მიზნით.</a:t>
            </a:r>
            <a:endParaRPr lang="ka-GE" dirty="0">
              <a:solidFill>
                <a:schemeClr val="tx1"/>
              </a:solidFill>
            </a:endParaRPr>
          </a:p>
          <a:p>
            <a:pPr algn="ctr"/>
            <a:endParaRPr lang="ka-GE" dirty="0">
              <a:solidFill>
                <a:schemeClr val="tx1"/>
              </a:solidFill>
            </a:endParaRPr>
          </a:p>
        </p:txBody>
      </p:sp>
      <p:sp>
        <p:nvSpPr>
          <p:cNvPr id="7" name="მართკუთხედი 6"/>
          <p:cNvSpPr/>
          <p:nvPr/>
        </p:nvSpPr>
        <p:spPr>
          <a:xfrm>
            <a:off x="5205045" y="1744394"/>
            <a:ext cx="6555545" cy="458606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r>
              <a:rPr lang="pt-BR" dirty="0" smtClean="0">
                <a:solidFill>
                  <a:schemeClr val="tx1"/>
                </a:solidFill>
              </a:rPr>
              <a:t>ჩვენ </a:t>
            </a:r>
            <a:r>
              <a:rPr lang="pt-BR" dirty="0">
                <a:solidFill>
                  <a:schemeClr val="tx1"/>
                </a:solidFill>
              </a:rPr>
              <a:t>მიგვაჩნია, რომ პედაგოგის ემპათიური უნარი (შფოთ­ვის მდგომარეობაში მყოფი მოსწავლის გაგება-მხარდაჭერა) აუცი­­ლებელია მოსწავლეებში ემოციური მდგრა­დობის ჩამოყა­ლი­ბებ­ისა და პიროვნების რეზერვების გასაძლი­ერებ­ლად. </a:t>
            </a:r>
            <a:endParaRPr lang="ka-GE" dirty="0" smtClean="0">
              <a:solidFill>
                <a:schemeClr val="tx1"/>
              </a:solidFill>
            </a:endParaRPr>
          </a:p>
          <a:p>
            <a:pPr marL="285750" indent="-285750">
              <a:buFont typeface="Wingdings" panose="05000000000000000000" pitchFamily="2" charset="2"/>
              <a:buChar char="Ø"/>
            </a:pPr>
            <a:endParaRPr lang="ka-GE" dirty="0">
              <a:solidFill>
                <a:schemeClr val="tx1"/>
              </a:solidFill>
            </a:endParaRPr>
          </a:p>
          <a:p>
            <a:pPr marL="285750" indent="-285750">
              <a:buFont typeface="Wingdings" panose="05000000000000000000" pitchFamily="2" charset="2"/>
              <a:buChar char="Ø"/>
            </a:pPr>
            <a:r>
              <a:rPr lang="pt-BR" dirty="0" smtClean="0">
                <a:solidFill>
                  <a:schemeClr val="tx1"/>
                </a:solidFill>
              </a:rPr>
              <a:t>რა </a:t>
            </a:r>
            <a:r>
              <a:rPr lang="pt-BR" dirty="0">
                <a:solidFill>
                  <a:schemeClr val="tx1"/>
                </a:solidFill>
              </a:rPr>
              <a:t>თქმა უნდა, მასწავლებელი გრძნობს, რომ სტრე­სი, რიგ შემ­თხვე­­­ვაში, იწვევს მოსწავლეთა სასწავლო მოქმე­დე­ბის ხარის­ხის დაქვეითებას, მაგრამ ამასთანავე, მასწავლებელმა უნდა იცო­­დეს, რომ სწორედ მას ენიჭება უმნიშვნელოვანესი როლი ემო­­ცი­­ურად მომწიფებული, მდგრადი პიროვნების ჩამოყა­ლი­ბებაში. ასეთ პიროვნებას უნდა შესწევდეს უნარი </a:t>
            </a:r>
            <a:r>
              <a:rPr lang="ka-GE" dirty="0">
                <a:solidFill>
                  <a:schemeClr val="tx1"/>
                </a:solidFill>
              </a:rPr>
              <a:t>- </a:t>
            </a:r>
            <a:r>
              <a:rPr lang="pt-BR" dirty="0">
                <a:solidFill>
                  <a:schemeClr val="tx1"/>
                </a:solidFill>
              </a:rPr>
              <a:t>მოე­რიოს სტრესის უარყოფით გავლენას. </a:t>
            </a:r>
            <a:endParaRPr lang="ka-GE" dirty="0">
              <a:solidFill>
                <a:schemeClr val="tx1"/>
              </a:solidFill>
            </a:endParaRPr>
          </a:p>
          <a:p>
            <a:pPr marL="285750" indent="-285750">
              <a:buFont typeface="Wingdings" panose="05000000000000000000" pitchFamily="2" charset="2"/>
              <a:buChar char="Ø"/>
            </a:pPr>
            <a:endParaRPr lang="ka-GE" dirty="0">
              <a:solidFill>
                <a:schemeClr val="tx1"/>
              </a:solidFill>
            </a:endParaRPr>
          </a:p>
        </p:txBody>
      </p:sp>
      <p:sp>
        <p:nvSpPr>
          <p:cNvPr id="8" name="ბლოკ-სქემა: ხელით შეყვანა 7"/>
          <p:cNvSpPr/>
          <p:nvPr/>
        </p:nvSpPr>
        <p:spPr>
          <a:xfrm>
            <a:off x="7877908" y="182880"/>
            <a:ext cx="4314092" cy="928468"/>
          </a:xfrm>
          <a:prstGeom prst="flowChartManualInpu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400" b="1"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დასკვნა</a:t>
            </a:r>
            <a:endParaRPr lang="ka-GE" sz="2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4034585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noAutofit/>
          </a:bodyPr>
          <a:lstStyle/>
          <a:p>
            <a:pPr algn="ctr"/>
            <a:r>
              <a:rPr lang="ka-GE" sz="2400" b="1" dirty="0"/>
              <a:t>თანამედროვე </a:t>
            </a:r>
            <a:r>
              <a:rPr lang="it-IT" sz="2400" b="1" dirty="0"/>
              <a:t>პედაგოგიკაში პიროვნების ცნების ადგილის განსაზღვრისას ხაზს უსვამენ, რომ ის არის სისტემა მრავალ­ფეროვანი თვისე­ბების სპექტრით. კერძოდ, იგი მოიცავს:</a:t>
            </a:r>
            <a:r>
              <a:rPr lang="ka-GE" sz="2400" b="1" dirty="0"/>
              <a:t/>
            </a:r>
            <a:br>
              <a:rPr lang="ka-GE" sz="2400" b="1" dirty="0"/>
            </a:br>
            <a:endParaRPr lang="ka-GE" sz="2400" b="1" dirty="0"/>
          </a:p>
        </p:txBody>
      </p:sp>
      <p:graphicFrame>
        <p:nvGraphicFramePr>
          <p:cNvPr id="4" name="შიგთავსის ჩანაცვლების ველი 3"/>
          <p:cNvGraphicFramePr>
            <a:graphicFrameLocks noGrp="1"/>
          </p:cNvGraphicFramePr>
          <p:nvPr>
            <p:ph idx="1"/>
            <p:extLst>
              <p:ext uri="{D42A27DB-BD31-4B8C-83A1-F6EECF244321}">
                <p14:modId xmlns:p14="http://schemas.microsoft.com/office/powerpoint/2010/main" val="240631682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18393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ბლოკ-სქემა: რამდენიმე დოკუმენტი 1"/>
          <p:cNvSpPr/>
          <p:nvPr/>
        </p:nvSpPr>
        <p:spPr>
          <a:xfrm>
            <a:off x="942535" y="267287"/>
            <a:ext cx="10705514" cy="6428936"/>
          </a:xfrm>
          <a:prstGeom prst="flowChartMultidocumen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r>
              <a:rPr lang="ka-GE" dirty="0">
                <a:solidFill>
                  <a:schemeClr val="tx1"/>
                </a:solidFill>
              </a:rPr>
              <a:t>ვფიქრობთ,</a:t>
            </a:r>
            <a:r>
              <a:rPr lang="ru-RU" dirty="0">
                <a:solidFill>
                  <a:schemeClr val="tx1"/>
                </a:solidFill>
              </a:rPr>
              <a:t> ემოციური სიმწიფის მისაღწევად, ყველაზე ოპტიმალური სტრატეგიაა ბავშვთა ინდივიდუალური თავისებურებების </a:t>
            </a:r>
            <a:r>
              <a:rPr lang="ru-RU" dirty="0" smtClean="0">
                <a:solidFill>
                  <a:schemeClr val="tx1"/>
                </a:solidFill>
              </a:rPr>
              <a:t>გათვალისწინება</a:t>
            </a:r>
            <a:r>
              <a:rPr lang="ka-GE" dirty="0" smtClean="0">
                <a:solidFill>
                  <a:schemeClr val="tx1"/>
                </a:solidFill>
              </a:rPr>
              <a:t>;</a:t>
            </a:r>
          </a:p>
          <a:p>
            <a:endParaRPr lang="ka-GE" dirty="0" smtClean="0">
              <a:solidFill>
                <a:schemeClr val="tx1"/>
              </a:solidFill>
            </a:endParaRPr>
          </a:p>
          <a:p>
            <a:pPr marL="285750" indent="-285750">
              <a:buFont typeface="Wingdings" panose="05000000000000000000" pitchFamily="2" charset="2"/>
              <a:buChar char="Ø"/>
            </a:pPr>
            <a:r>
              <a:rPr lang="ru-RU" dirty="0" smtClean="0">
                <a:solidFill>
                  <a:schemeClr val="tx1"/>
                </a:solidFill>
              </a:rPr>
              <a:t>ამისათვის </a:t>
            </a:r>
            <a:r>
              <a:rPr lang="ru-RU" dirty="0">
                <a:solidFill>
                  <a:schemeClr val="tx1"/>
                </a:solidFill>
              </a:rPr>
              <a:t>მასწავლებელმა ან უნდა მიმართოს სკოლის ფსიქოლოგს, ან თუ ჯგუფი არ არის დიდი, დაეყრდნოს თავის დაკვირვებას - როგორ იქცევა ბავშვი </a:t>
            </a:r>
            <a:r>
              <a:rPr lang="ka-GE" dirty="0">
                <a:solidFill>
                  <a:schemeClr val="tx1"/>
                </a:solidFill>
              </a:rPr>
              <a:t>ცოდნის შემოწმების</a:t>
            </a:r>
            <a:r>
              <a:rPr lang="ru-RU" dirty="0">
                <a:solidFill>
                  <a:schemeClr val="tx1"/>
                </a:solidFill>
              </a:rPr>
              <a:t> დროს, როგორია მისი გამომეტყველება, პოზა, ანუ ყველაფერი ის, რაც ავლენს ბავშვის ემოციურ </a:t>
            </a:r>
            <a:r>
              <a:rPr lang="ru-RU" dirty="0" smtClean="0">
                <a:solidFill>
                  <a:schemeClr val="tx1"/>
                </a:solidFill>
              </a:rPr>
              <a:t>დაძაბულობას</a:t>
            </a:r>
            <a:r>
              <a:rPr lang="ka-GE" dirty="0" smtClean="0">
                <a:solidFill>
                  <a:schemeClr val="tx1"/>
                </a:solidFill>
              </a:rPr>
              <a:t>;</a:t>
            </a:r>
          </a:p>
          <a:p>
            <a:endParaRPr lang="ka-GE" dirty="0" smtClean="0">
              <a:solidFill>
                <a:schemeClr val="tx1"/>
              </a:solidFill>
            </a:endParaRPr>
          </a:p>
          <a:p>
            <a:pPr marL="285750" indent="-285750">
              <a:buFont typeface="Wingdings" panose="05000000000000000000" pitchFamily="2" charset="2"/>
              <a:buChar char="Ø"/>
            </a:pPr>
            <a:r>
              <a:rPr lang="ru-RU" dirty="0" smtClean="0">
                <a:solidFill>
                  <a:schemeClr val="tx1"/>
                </a:solidFill>
              </a:rPr>
              <a:t>იმ </a:t>
            </a:r>
            <a:r>
              <a:rPr lang="ru-RU" dirty="0">
                <a:solidFill>
                  <a:schemeClr val="tx1"/>
                </a:solidFill>
              </a:rPr>
              <a:t>ბავშვებს, რომლებიც იძაბებიან მათი </a:t>
            </a:r>
            <a:r>
              <a:rPr lang="ka-GE" dirty="0">
                <a:solidFill>
                  <a:schemeClr val="tx1"/>
                </a:solidFill>
              </a:rPr>
              <a:t>ცოდნის შემოწმების და მათ შორის შემაჯამებელი გამოკითხვის (</a:t>
            </a:r>
            <a:r>
              <a:rPr lang="ru-RU" dirty="0">
                <a:solidFill>
                  <a:schemeClr val="tx1"/>
                </a:solidFill>
              </a:rPr>
              <a:t>წერის</a:t>
            </a:r>
            <a:r>
              <a:rPr lang="ka-GE" dirty="0">
                <a:solidFill>
                  <a:schemeClr val="tx1"/>
                </a:solidFill>
              </a:rPr>
              <a:t>)</a:t>
            </a:r>
            <a:r>
              <a:rPr lang="ru-RU" dirty="0">
                <a:solidFill>
                  <a:schemeClr val="tx1"/>
                </a:solidFill>
              </a:rPr>
              <a:t> დროს, განსაკუთრებულად თბილი და ფაქიზი მიდგომა </a:t>
            </a:r>
            <a:r>
              <a:rPr lang="ru-RU" dirty="0" smtClean="0">
                <a:solidFill>
                  <a:schemeClr val="tx1"/>
                </a:solidFill>
              </a:rPr>
              <a:t>სჭირდებათ</a:t>
            </a:r>
            <a:r>
              <a:rPr lang="ka-GE" dirty="0" smtClean="0">
                <a:solidFill>
                  <a:schemeClr val="tx1"/>
                </a:solidFill>
              </a:rPr>
              <a:t>;</a:t>
            </a:r>
          </a:p>
          <a:p>
            <a:endParaRPr lang="ka-GE" dirty="0" smtClean="0">
              <a:solidFill>
                <a:schemeClr val="tx1"/>
              </a:solidFill>
            </a:endParaRPr>
          </a:p>
          <a:p>
            <a:pPr marL="285750" indent="-285750">
              <a:buFont typeface="Wingdings" panose="05000000000000000000" pitchFamily="2" charset="2"/>
              <a:buChar char="Ø"/>
            </a:pPr>
            <a:r>
              <a:rPr lang="ru-RU" dirty="0" smtClean="0">
                <a:solidFill>
                  <a:schemeClr val="tx1"/>
                </a:solidFill>
              </a:rPr>
              <a:t>პედაგოგიური </a:t>
            </a:r>
            <a:r>
              <a:rPr lang="ru-RU" dirty="0">
                <a:solidFill>
                  <a:schemeClr val="tx1"/>
                </a:solidFill>
              </a:rPr>
              <a:t>ურთიერთობა ასეთ ბავშვებთან უფრო სხვაგვარად უნდა წარიმართოს, ვიდრე სხვა დანარ</a:t>
            </a:r>
            <a:r>
              <a:rPr lang="ka-GE" dirty="0">
                <a:solidFill>
                  <a:schemeClr val="tx1"/>
                </a:solidFill>
              </a:rPr>
              <a:t>ჩ</a:t>
            </a:r>
            <a:r>
              <a:rPr lang="ru-RU" dirty="0">
                <a:solidFill>
                  <a:schemeClr val="tx1"/>
                </a:solidFill>
              </a:rPr>
              <a:t>ენებთან, რადგან ასეთი </a:t>
            </a:r>
            <a:endParaRPr lang="ka-GE" dirty="0" smtClean="0">
              <a:solidFill>
                <a:schemeClr val="tx1"/>
              </a:solidFill>
            </a:endParaRPr>
          </a:p>
          <a:p>
            <a:r>
              <a:rPr lang="ka-GE" dirty="0" smtClean="0">
                <a:solidFill>
                  <a:schemeClr val="tx1"/>
                </a:solidFill>
              </a:rPr>
              <a:t>     </a:t>
            </a:r>
            <a:r>
              <a:rPr lang="ru-RU" dirty="0" smtClean="0">
                <a:solidFill>
                  <a:schemeClr val="tx1"/>
                </a:solidFill>
              </a:rPr>
              <a:t>ბავშვები </a:t>
            </a:r>
            <a:r>
              <a:rPr lang="ru-RU" dirty="0">
                <a:solidFill>
                  <a:schemeClr val="tx1"/>
                </a:solidFill>
              </a:rPr>
              <a:t>უფრო მეტ თანადგომასა და დახმარებას </a:t>
            </a:r>
            <a:endParaRPr lang="ka-GE" dirty="0" smtClean="0">
              <a:solidFill>
                <a:schemeClr val="tx1"/>
              </a:solidFill>
            </a:endParaRPr>
          </a:p>
          <a:p>
            <a:r>
              <a:rPr lang="ka-GE" dirty="0" smtClean="0">
                <a:solidFill>
                  <a:schemeClr val="tx1"/>
                </a:solidFill>
              </a:rPr>
              <a:t>     </a:t>
            </a:r>
            <a:r>
              <a:rPr lang="ru-RU" dirty="0" smtClean="0">
                <a:solidFill>
                  <a:schemeClr val="tx1"/>
                </a:solidFill>
              </a:rPr>
              <a:t>საჭიროებენ</a:t>
            </a:r>
            <a:r>
              <a:rPr lang="ru-RU" dirty="0">
                <a:solidFill>
                  <a:schemeClr val="tx1"/>
                </a:solidFill>
              </a:rPr>
              <a:t>.</a:t>
            </a:r>
            <a:endParaRPr lang="ka-GE" dirty="0">
              <a:solidFill>
                <a:schemeClr val="tx1"/>
              </a:solidFill>
            </a:endParaRPr>
          </a:p>
        </p:txBody>
      </p:sp>
    </p:spTree>
    <p:extLst>
      <p:ext uri="{BB962C8B-B14F-4D97-AF65-F5344CB8AC3E}">
        <p14:creationId xmlns:p14="http://schemas.microsoft.com/office/powerpoint/2010/main" val="21379203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8200" y="365125"/>
            <a:ext cx="10515600" cy="619613"/>
          </a:xfrm>
        </p:spPr>
        <p:txBody>
          <a:bodyPr>
            <a:normAutofit fontScale="90000"/>
          </a:bodyPr>
          <a:lstStyle/>
          <a:p>
            <a:pPr algn="ctr"/>
            <a:r>
              <a:rPr lang="ka-GE" b="1" dirty="0" smtClean="0"/>
              <a:t/>
            </a:r>
            <a:br>
              <a:rPr lang="ka-GE" b="1" dirty="0" smtClean="0"/>
            </a:br>
            <a:r>
              <a:rPr lang="ka-GE" b="1" dirty="0" smtClean="0">
                <a:effectLst>
                  <a:outerShdw blurRad="38100" dist="38100" dir="2700000" algn="tl">
                    <a:srgbClr val="000000">
                      <a:alpha val="43137"/>
                    </a:srgbClr>
                  </a:outerShdw>
                </a:effectLst>
              </a:rPr>
              <a:t>გამოყენებული </a:t>
            </a:r>
            <a:r>
              <a:rPr lang="ka-GE" b="1" dirty="0">
                <a:effectLst>
                  <a:outerShdw blurRad="38100" dist="38100" dir="2700000" algn="tl">
                    <a:srgbClr val="000000">
                      <a:alpha val="43137"/>
                    </a:srgbClr>
                  </a:outerShdw>
                </a:effectLst>
              </a:rPr>
              <a:t>ლიტერატურა:</a:t>
            </a:r>
            <a:r>
              <a:rPr lang="ka-GE" dirty="0">
                <a:effectLst>
                  <a:outerShdw blurRad="38100" dist="38100" dir="2700000" algn="tl">
                    <a:srgbClr val="000000">
                      <a:alpha val="43137"/>
                    </a:srgbClr>
                  </a:outerShdw>
                </a:effectLst>
              </a:rPr>
              <a:t/>
            </a:r>
            <a:br>
              <a:rPr lang="ka-GE" dirty="0">
                <a:effectLst>
                  <a:outerShdw blurRad="38100" dist="38100" dir="2700000" algn="tl">
                    <a:srgbClr val="000000">
                      <a:alpha val="43137"/>
                    </a:srgbClr>
                  </a:outerShdw>
                </a:effectLst>
              </a:rPr>
            </a:br>
            <a:endParaRPr lang="ka-GE" dirty="0">
              <a:effectLst>
                <a:outerShdw blurRad="38100" dist="38100" dir="2700000" algn="tl">
                  <a:srgbClr val="000000">
                    <a:alpha val="43137"/>
                  </a:srgbClr>
                </a:outerShdw>
              </a:effectLst>
            </a:endParaRPr>
          </a:p>
        </p:txBody>
      </p:sp>
      <p:sp>
        <p:nvSpPr>
          <p:cNvPr id="3" name="შიგთავსის ჩანაცვლების ველი 2"/>
          <p:cNvSpPr>
            <a:spLocks noGrp="1"/>
          </p:cNvSpPr>
          <p:nvPr>
            <p:ph idx="1"/>
          </p:nvPr>
        </p:nvSpPr>
        <p:spPr>
          <a:xfrm>
            <a:off x="838199" y="1195754"/>
            <a:ext cx="11091203" cy="5430129"/>
          </a:xfrm>
        </p:spPr>
        <p:txBody>
          <a:bodyPr>
            <a:normAutofit fontScale="47500" lnSpcReduction="20000"/>
          </a:bodyPr>
          <a:lstStyle/>
          <a:p>
            <a:pPr marL="514350" lvl="0" indent="-514350">
              <a:buFont typeface="+mj-lt"/>
              <a:buAutoNum type="arabicPeriod"/>
            </a:pPr>
            <a:r>
              <a:rPr lang="ru-RU" sz="3800" dirty="0"/>
              <a:t>დვალი ნ. პედაგოგიური და მენეჯერული ურთიერთობის ფორმები. აკაკი წერეთლის სახელმწიფო უნივერსიტეტი. პედაგოგიური ფაკულტეტი. VII საერთაშორისო სამეცნიერო-მეთოდური კონფერენცია „სწავლებისა და აღზრდის აქტუალური პრობლემები“. შრომები. ქუთაისი, 2016.  </a:t>
            </a:r>
            <a:endParaRPr lang="ka-GE" sz="3800" dirty="0"/>
          </a:p>
          <a:p>
            <a:pPr marL="514350" lvl="0" indent="-514350">
              <a:buFont typeface="+mj-lt"/>
              <a:buAutoNum type="arabicPeriod"/>
            </a:pPr>
            <a:r>
              <a:rPr lang="ru-RU" sz="3800" dirty="0"/>
              <a:t>Ш. Амонашвили</a:t>
            </a:r>
            <a:r>
              <a:rPr lang="ka-GE" sz="3800" dirty="0"/>
              <a:t>.</a:t>
            </a:r>
            <a:r>
              <a:rPr lang="ru-RU" sz="3800" dirty="0"/>
              <a:t> Размышления о гуманной педагогике. М. 1996. </a:t>
            </a:r>
            <a:endParaRPr lang="ka-GE" sz="3800" dirty="0"/>
          </a:p>
          <a:p>
            <a:pPr marL="514350" lvl="0" indent="-514350">
              <a:buFont typeface="+mj-lt"/>
              <a:buAutoNum type="arabicPeriod"/>
            </a:pPr>
            <a:r>
              <a:rPr lang="ru-RU" sz="3800" dirty="0"/>
              <a:t>Г.К.  Селевко</a:t>
            </a:r>
            <a:r>
              <a:rPr lang="ka-GE" sz="3800" dirty="0"/>
              <a:t>.</a:t>
            </a:r>
            <a:r>
              <a:rPr lang="ru-RU" sz="3800" dirty="0"/>
              <a:t> Педагогические технологии. М., 1998. </a:t>
            </a:r>
            <a:endParaRPr lang="ka-GE" sz="3800" dirty="0"/>
          </a:p>
          <a:p>
            <a:pPr marL="514350" lvl="0" indent="-514350">
              <a:buFont typeface="+mj-lt"/>
              <a:buAutoNum type="arabicPeriod"/>
            </a:pPr>
            <a:r>
              <a:rPr lang="ka-GE" sz="3800" dirty="0"/>
              <a:t>რ. ტყემალაძე, ნ. დალაქიშვილი, ქ. თოფაძე, თ. პაჭკორია, თ. </a:t>
            </a:r>
            <a:r>
              <a:rPr lang="ka-GE" sz="3800" dirty="0" err="1"/>
              <a:t>ბუწაშვილი</a:t>
            </a:r>
            <a:r>
              <a:rPr lang="ka-GE" sz="3800" dirty="0"/>
              <a:t>.  </a:t>
            </a:r>
            <a:r>
              <a:rPr lang="de-DE" sz="3800" dirty="0"/>
              <a:t>სწავ­ლე­ბა და შეფასება.</a:t>
            </a:r>
            <a:r>
              <a:rPr lang="ka-GE" sz="3800" dirty="0"/>
              <a:t> დამხმარე სახელმძღვანელო </a:t>
            </a:r>
            <a:r>
              <a:rPr lang="ru-RU" sz="3800" dirty="0"/>
              <a:t>II</a:t>
            </a:r>
            <a:r>
              <a:rPr lang="ka-GE" sz="3800" dirty="0"/>
              <a:t>.</a:t>
            </a:r>
            <a:r>
              <a:rPr lang="de-DE" sz="3800" dirty="0"/>
              <a:t> თბილისი, 2008 წ.</a:t>
            </a:r>
            <a:endParaRPr lang="ka-GE" sz="3800" dirty="0"/>
          </a:p>
          <a:p>
            <a:pPr marL="514350" lvl="0" indent="-514350">
              <a:buFont typeface="+mj-lt"/>
              <a:buAutoNum type="arabicPeriod"/>
            </a:pPr>
            <a:r>
              <a:rPr lang="ka-GE" sz="3800" dirty="0"/>
              <a:t>ი. კიკვაძე. </a:t>
            </a:r>
            <a:r>
              <a:rPr lang="ru-RU" sz="3800" dirty="0"/>
              <a:t>მოსწავლეთა ცოდნისა და უნარ-ჩვევების განმავითარებელი და განმსაზღვრელი შეფასება (შეფასების როლი და დანიშნულება პიროვნების განვითარების პროცესში)</a:t>
            </a:r>
            <a:r>
              <a:rPr lang="ka-GE" sz="3800" dirty="0"/>
              <a:t>. დისერტაცია</a:t>
            </a:r>
            <a:r>
              <a:rPr lang="en-US" sz="3800" dirty="0"/>
              <a:t>.</a:t>
            </a:r>
            <a:r>
              <a:rPr lang="ka-GE" sz="3800" dirty="0"/>
              <a:t> </a:t>
            </a:r>
            <a:r>
              <a:rPr lang="ka-GE" sz="3800" dirty="0" err="1"/>
              <a:t>ბსუ</a:t>
            </a:r>
            <a:r>
              <a:rPr lang="ka-GE" sz="3800" dirty="0"/>
              <a:t>. ბათუმი, 2013 წ. </a:t>
            </a:r>
            <a:r>
              <a:rPr lang="ka-GE" sz="3800" u="sng" dirty="0" smtClean="0">
                <a:hlinkClick r:id="rId2"/>
              </a:rPr>
              <a:t>https</a:t>
            </a:r>
            <a:r>
              <a:rPr lang="ka-GE" sz="3800" u="sng" dirty="0">
                <a:hlinkClick r:id="rId2"/>
              </a:rPr>
              <a:t>://www.bsu.edu.ge/text_files/ge_file_5265_1.pdf</a:t>
            </a:r>
            <a:endParaRPr lang="ka-GE" sz="3800" dirty="0"/>
          </a:p>
          <a:p>
            <a:pPr marL="514350" lvl="0" indent="-514350">
              <a:buFont typeface="+mj-lt"/>
              <a:buAutoNum type="arabicPeriod"/>
            </a:pPr>
            <a:r>
              <a:rPr lang="ru-RU" sz="3800" dirty="0"/>
              <a:t>А. Алхазишвили</a:t>
            </a:r>
            <a:r>
              <a:rPr lang="ka-GE" sz="3800" dirty="0"/>
              <a:t>, </a:t>
            </a:r>
            <a:r>
              <a:rPr lang="ru-RU" sz="3800" dirty="0"/>
              <a:t>Н. Имедадзе</a:t>
            </a:r>
            <a:r>
              <a:rPr lang="ka-GE" sz="3800" dirty="0"/>
              <a:t>. </a:t>
            </a:r>
            <a:r>
              <a:rPr lang="ru-RU" sz="3800" dirty="0"/>
              <a:t>Экспериментальные исследования уровня тревожности в экспе­риментальных и  обычных  классах («Эксперимент иссле­дования по проблемам обучения младших школьников»), Тбилиси, 1968.</a:t>
            </a:r>
            <a:endParaRPr lang="ka-GE" sz="3800" dirty="0"/>
          </a:p>
          <a:p>
            <a:pPr marL="514350" lvl="0" indent="-514350">
              <a:buFont typeface="+mj-lt"/>
              <a:buAutoNum type="arabicPeriod"/>
            </a:pPr>
            <a:r>
              <a:rPr lang="en-US" sz="3800" dirty="0"/>
              <a:t>D</a:t>
            </a:r>
            <a:r>
              <a:rPr lang="ka-GE" sz="3800" dirty="0"/>
              <a:t>. </a:t>
            </a:r>
            <a:r>
              <a:rPr lang="en-US" sz="3800" dirty="0" err="1"/>
              <a:t>Goleman</a:t>
            </a:r>
            <a:r>
              <a:rPr lang="en-US" sz="3800" dirty="0"/>
              <a:t> (1995). Emotional intelligence. N.Y. Bantam.</a:t>
            </a:r>
            <a:endParaRPr lang="ka-GE" sz="3800" dirty="0"/>
          </a:p>
          <a:p>
            <a:pPr marL="514350" lvl="0" indent="-514350">
              <a:buFont typeface="+mj-lt"/>
              <a:buAutoNum type="arabicPeriod"/>
            </a:pPr>
            <a:r>
              <a:rPr lang="ru-RU" sz="3800" dirty="0"/>
              <a:t>დ. უზნაძე. ფსიქოლოგია და პედაგოგიკა. ,,სკოლა და ცხოვრება“ N1, თბილისი, 1981 წ.</a:t>
            </a:r>
            <a:endParaRPr lang="ka-GE" sz="3800" dirty="0"/>
          </a:p>
          <a:p>
            <a:pPr marL="514350" lvl="0" indent="-514350">
              <a:buFont typeface="+mj-lt"/>
              <a:buAutoNum type="arabicPeriod"/>
            </a:pPr>
            <a:r>
              <a:rPr lang="ka-GE" sz="3800" dirty="0"/>
              <a:t>მ. მაღრაძე. განწყობის თეორია და განათლების ფსიქოლოგიის ზოგიერთი საკითხი. ქუთაისი, 2008 წ. </a:t>
            </a:r>
          </a:p>
          <a:p>
            <a:pPr marL="514350" lvl="0" indent="-514350">
              <a:buFont typeface="+mj-lt"/>
              <a:buAutoNum type="arabicPeriod"/>
            </a:pPr>
            <a:r>
              <a:rPr lang="en-US" sz="3800" dirty="0"/>
              <a:t>P. A. </a:t>
            </a:r>
            <a:r>
              <a:rPr lang="en-US" sz="3800" dirty="0" err="1"/>
              <a:t>Schutz</a:t>
            </a:r>
            <a:r>
              <a:rPr lang="en-US" sz="3800" dirty="0"/>
              <a:t>, &amp; H</a:t>
            </a:r>
            <a:r>
              <a:rPr lang="ka-GE" sz="3800" dirty="0"/>
              <a:t>. </a:t>
            </a:r>
            <a:r>
              <a:rPr lang="en-US" sz="3800" dirty="0"/>
              <a:t>A</a:t>
            </a:r>
            <a:r>
              <a:rPr lang="ka-GE" sz="3800" dirty="0"/>
              <a:t>.</a:t>
            </a:r>
            <a:r>
              <a:rPr lang="en-US" sz="3800" dirty="0"/>
              <a:t> Davis (2000). Emotions and self regulations during test-taking. Educational Psychologist. </a:t>
            </a:r>
            <a:endParaRPr lang="ka-GE" sz="3800" dirty="0"/>
          </a:p>
          <a:p>
            <a:endParaRPr lang="ka-GE" dirty="0"/>
          </a:p>
        </p:txBody>
      </p:sp>
    </p:spTree>
    <p:extLst>
      <p:ext uri="{BB962C8B-B14F-4D97-AF65-F5344CB8AC3E}">
        <p14:creationId xmlns:p14="http://schemas.microsoft.com/office/powerpoint/2010/main" val="29205556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დიაგრამა 5"/>
          <p:cNvGraphicFramePr/>
          <p:nvPr>
            <p:extLst>
              <p:ext uri="{D42A27DB-BD31-4B8C-83A1-F6EECF244321}">
                <p14:modId xmlns:p14="http://schemas.microsoft.com/office/powerpoint/2010/main" val="2597416794"/>
              </p:ext>
            </p:extLst>
          </p:nvPr>
        </p:nvGraphicFramePr>
        <p:xfrm>
          <a:off x="955343" y="136477"/>
          <a:ext cx="10945505" cy="53908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მომრგვალებული მართკუთხედი 6"/>
          <p:cNvSpPr/>
          <p:nvPr/>
        </p:nvSpPr>
        <p:spPr>
          <a:xfrm>
            <a:off x="4699869" y="2073830"/>
            <a:ext cx="1406770" cy="2532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ka-GE" sz="1400" i="1" dirty="0">
                <a:solidFill>
                  <a:schemeClr val="tx1"/>
                </a:solidFill>
                <a:effectLst>
                  <a:outerShdw blurRad="38100" dist="38100" dir="2700000" algn="tl">
                    <a:srgbClr val="000000">
                      <a:alpha val="43137"/>
                    </a:srgbClr>
                  </a:outerShdw>
                </a:effectLst>
              </a:rPr>
              <a:t>დავადგინოთ</a:t>
            </a:r>
          </a:p>
        </p:txBody>
      </p:sp>
      <p:sp>
        <p:nvSpPr>
          <p:cNvPr id="4" name="სათაური 1"/>
          <p:cNvSpPr>
            <a:spLocks noGrp="1"/>
          </p:cNvSpPr>
          <p:nvPr>
            <p:ph type="title"/>
          </p:nvPr>
        </p:nvSpPr>
        <p:spPr>
          <a:xfrm>
            <a:off x="2593076" y="5595582"/>
            <a:ext cx="7820166" cy="1262418"/>
          </a:xfrm>
        </p:spPr>
        <p:txBody>
          <a:bodyPr>
            <a:noAutofit/>
          </a:bodyPr>
          <a:lstStyle/>
          <a:p>
            <a:r>
              <a:rPr lang="ka-GE" sz="2000" b="1" dirty="0" smtClean="0"/>
              <a:t/>
            </a:r>
            <a:br>
              <a:rPr lang="ka-GE" sz="2000" b="1" dirty="0" smtClean="0"/>
            </a:br>
            <a:r>
              <a:rPr lang="ka-GE" sz="1800" b="1" dirty="0" smtClean="0"/>
              <a:t>კვლევის </a:t>
            </a:r>
            <a:r>
              <a:rPr lang="ka-GE" sz="1800" b="1" dirty="0"/>
              <a:t>ამოცანა: </a:t>
            </a:r>
            <a:r>
              <a:rPr lang="ka-GE" sz="1800" b="1" dirty="0" smtClean="0"/>
              <a:t> </a:t>
            </a:r>
            <a:r>
              <a:rPr lang="ka-GE" sz="1800" i="1" dirty="0" smtClean="0"/>
              <a:t>დავადგინოთ, </a:t>
            </a:r>
            <a:r>
              <a:rPr lang="en-US" sz="1800" i="1" dirty="0" err="1" smtClean="0"/>
              <a:t>რა</a:t>
            </a:r>
            <a:r>
              <a:rPr lang="en-US" sz="1800" i="1" dirty="0" smtClean="0"/>
              <a:t> </a:t>
            </a:r>
            <a:r>
              <a:rPr lang="en-US" sz="1800" i="1" dirty="0" err="1" smtClean="0"/>
              <a:t>პედაგოგიური</a:t>
            </a:r>
            <a:r>
              <a:rPr lang="en-US" sz="1800" i="1" dirty="0" smtClean="0"/>
              <a:t> </a:t>
            </a:r>
            <a:r>
              <a:rPr lang="en-US" sz="1800" i="1" dirty="0" err="1" smtClean="0"/>
              <a:t>პირობები</a:t>
            </a:r>
            <a:r>
              <a:rPr lang="en-US" sz="1800" i="1" dirty="0" smtClean="0"/>
              <a:t> </a:t>
            </a:r>
            <a:r>
              <a:rPr lang="en-US" sz="1800" i="1" dirty="0" err="1" smtClean="0"/>
              <a:t>უნდა</a:t>
            </a:r>
            <a:r>
              <a:rPr lang="en-US" sz="1800" i="1" dirty="0" smtClean="0"/>
              <a:t> </a:t>
            </a:r>
            <a:r>
              <a:rPr lang="en-US" sz="1800" i="1" dirty="0" err="1" smtClean="0"/>
              <a:t>იყოს</a:t>
            </a:r>
            <a:r>
              <a:rPr lang="en-US" sz="1800" i="1" dirty="0" smtClean="0"/>
              <a:t> </a:t>
            </a:r>
            <a:r>
              <a:rPr lang="ka-GE" sz="1800" i="1" dirty="0" smtClean="0"/>
              <a:t/>
            </a:r>
            <a:br>
              <a:rPr lang="ka-GE" sz="1800" i="1" dirty="0" smtClean="0"/>
            </a:br>
            <a:r>
              <a:rPr lang="en-US" sz="1800" i="1" dirty="0" err="1" smtClean="0"/>
              <a:t>დაცუ­­ლი</a:t>
            </a:r>
            <a:r>
              <a:rPr lang="ka-GE" sz="1800" i="1" dirty="0" smtClean="0"/>
              <a:t> სწავლაზე სტრესის </a:t>
            </a:r>
            <a:r>
              <a:rPr lang="en-US" sz="1800" i="1" dirty="0" err="1" smtClean="0"/>
              <a:t>უარყოფითი</a:t>
            </a:r>
            <a:r>
              <a:rPr lang="en-US" sz="1800" i="1" dirty="0" smtClean="0"/>
              <a:t> </a:t>
            </a:r>
            <a:r>
              <a:rPr lang="en-US" sz="1800" i="1" dirty="0" err="1" smtClean="0"/>
              <a:t>გავლენის</a:t>
            </a:r>
            <a:r>
              <a:rPr lang="en-US" sz="1800" i="1" dirty="0" smtClean="0"/>
              <a:t> </a:t>
            </a:r>
            <a:r>
              <a:rPr lang="en-US" sz="1800" i="1" dirty="0" err="1" smtClean="0"/>
              <a:t>შესამცირებლად</a:t>
            </a:r>
            <a:r>
              <a:rPr lang="ka-GE" sz="1600" i="1" dirty="0"/>
              <a:t>.</a:t>
            </a:r>
            <a:r>
              <a:rPr lang="ka-GE" sz="2800" dirty="0" smtClean="0"/>
              <a:t/>
            </a:r>
            <a:br>
              <a:rPr lang="ka-GE" sz="2800" dirty="0" smtClean="0"/>
            </a:br>
            <a:endParaRPr lang="ka-GE" sz="2800" dirty="0"/>
          </a:p>
        </p:txBody>
      </p:sp>
    </p:spTree>
    <p:extLst>
      <p:ext uri="{BB962C8B-B14F-4D97-AF65-F5344CB8AC3E}">
        <p14:creationId xmlns:p14="http://schemas.microsoft.com/office/powerpoint/2010/main" val="1384600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დიაგრამა 5"/>
          <p:cNvGraphicFramePr/>
          <p:nvPr>
            <p:extLst>
              <p:ext uri="{D42A27DB-BD31-4B8C-83A1-F6EECF244321}">
                <p14:modId xmlns:p14="http://schemas.microsoft.com/office/powerpoint/2010/main" val="1699728614"/>
              </p:ext>
            </p:extLst>
          </p:nvPr>
        </p:nvGraphicFramePr>
        <p:xfrm>
          <a:off x="1390830" y="1256355"/>
          <a:ext cx="10120952"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დიაგრამა 7"/>
          <p:cNvGraphicFramePr/>
          <p:nvPr>
            <p:extLst>
              <p:ext uri="{D42A27DB-BD31-4B8C-83A1-F6EECF244321}">
                <p14:modId xmlns:p14="http://schemas.microsoft.com/office/powerpoint/2010/main" val="1887861861"/>
              </p:ext>
            </p:extLst>
          </p:nvPr>
        </p:nvGraphicFramePr>
        <p:xfrm>
          <a:off x="1360297" y="3848670"/>
          <a:ext cx="9958316" cy="128288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68000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შიგთავსის ჩანაცვლების ველი 3"/>
          <p:cNvGraphicFramePr>
            <a:graphicFrameLocks noGrp="1"/>
          </p:cNvGraphicFramePr>
          <p:nvPr>
            <p:ph idx="1"/>
            <p:extLst>
              <p:ext uri="{D42A27DB-BD31-4B8C-83A1-F6EECF244321}">
                <p14:modId xmlns:p14="http://schemas.microsoft.com/office/powerpoint/2010/main" val="3977949402"/>
              </p:ext>
            </p:extLst>
          </p:nvPr>
        </p:nvGraphicFramePr>
        <p:xfrm>
          <a:off x="1124803" y="665566"/>
          <a:ext cx="10515600" cy="14361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დიაგრამა 5"/>
          <p:cNvGraphicFramePr/>
          <p:nvPr>
            <p:extLst>
              <p:ext uri="{D42A27DB-BD31-4B8C-83A1-F6EECF244321}">
                <p14:modId xmlns:p14="http://schemas.microsoft.com/office/powerpoint/2010/main" val="2273827642"/>
              </p:ext>
            </p:extLst>
          </p:nvPr>
        </p:nvGraphicFramePr>
        <p:xfrm>
          <a:off x="518614" y="2838735"/>
          <a:ext cx="10931857" cy="297521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869631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დიაგრამა 3"/>
          <p:cNvGraphicFramePr/>
          <p:nvPr>
            <p:extLst>
              <p:ext uri="{D42A27DB-BD31-4B8C-83A1-F6EECF244321}">
                <p14:modId xmlns:p14="http://schemas.microsoft.com/office/powerpoint/2010/main" val="1800073886"/>
              </p:ext>
            </p:extLst>
          </p:nvPr>
        </p:nvGraphicFramePr>
        <p:xfrm>
          <a:off x="838200" y="122830"/>
          <a:ext cx="10515600" cy="2538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შიგთავსის ჩანაცვლების ველი 4"/>
          <p:cNvGraphicFramePr>
            <a:graphicFrameLocks noGrp="1"/>
          </p:cNvGraphicFramePr>
          <p:nvPr>
            <p:ph idx="1"/>
            <p:extLst>
              <p:ext uri="{D42A27DB-BD31-4B8C-83A1-F6EECF244321}">
                <p14:modId xmlns:p14="http://schemas.microsoft.com/office/powerpoint/2010/main" val="593405343"/>
              </p:ext>
            </p:extLst>
          </p:nvPr>
        </p:nvGraphicFramePr>
        <p:xfrm>
          <a:off x="1152099" y="2811439"/>
          <a:ext cx="10515600" cy="354841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8372262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8200" y="365126"/>
            <a:ext cx="10515600" cy="849526"/>
          </a:xfrm>
        </p:spPr>
        <p:txBody>
          <a:bodyPr>
            <a:normAutofit fontScale="90000"/>
          </a:bodyPr>
          <a:lstStyle/>
          <a:p>
            <a:pPr algn="ctr"/>
            <a:r>
              <a:rPr lang="ru-RU" sz="3200" b="1" dirty="0">
                <a:effectLst>
                  <a:outerShdw blurRad="38100" dist="38100" dir="2700000" algn="tl">
                    <a:srgbClr val="000000">
                      <a:alpha val="43137"/>
                    </a:srgbClr>
                  </a:outerShdw>
                </a:effectLst>
              </a:rPr>
              <a:t>გამოკითხულ მასწავლებელთა პასუხების შეჯამების შედეგად გამოვყავით რამდენიმე ზოგადი ნიშანი:</a:t>
            </a:r>
            <a:endParaRPr lang="ka-GE" sz="3200" b="1" dirty="0">
              <a:effectLst>
                <a:outerShdw blurRad="38100" dist="38100" dir="2700000" algn="tl">
                  <a:srgbClr val="000000">
                    <a:alpha val="43137"/>
                  </a:srgbClr>
                </a:outerShdw>
              </a:effectLst>
            </a:endParaRPr>
          </a:p>
        </p:txBody>
      </p:sp>
      <p:graphicFrame>
        <p:nvGraphicFramePr>
          <p:cNvPr id="4" name="შიგთავსის ჩანაცვლების ველი 3"/>
          <p:cNvGraphicFramePr>
            <a:graphicFrameLocks noGrp="1"/>
          </p:cNvGraphicFramePr>
          <p:nvPr>
            <p:ph idx="1"/>
            <p:extLst>
              <p:ext uri="{D42A27DB-BD31-4B8C-83A1-F6EECF244321}">
                <p14:modId xmlns:p14="http://schemas.microsoft.com/office/powerpoint/2010/main" val="3371685627"/>
              </p:ext>
            </p:extLst>
          </p:nvPr>
        </p:nvGraphicFramePr>
        <p:xfrm>
          <a:off x="177421" y="1446664"/>
          <a:ext cx="12014579" cy="5411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178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8200" y="365126"/>
            <a:ext cx="10515600" cy="849526"/>
          </a:xfrm>
        </p:spPr>
        <p:txBody>
          <a:bodyPr>
            <a:noAutofit/>
          </a:bodyPr>
          <a:lstStyle/>
          <a:p>
            <a:pPr algn="ctr"/>
            <a:r>
              <a:rPr lang="ru-RU" sz="2400" b="1" dirty="0" smtClean="0">
                <a:effectLst>
                  <a:outerShdw blurRad="38100" dist="38100" dir="2700000" algn="tl">
                    <a:srgbClr val="000000">
                      <a:alpha val="43137"/>
                    </a:srgbClr>
                  </a:outerShdw>
                </a:effectLst>
              </a:rPr>
              <a:t>გამოკითხულ მასწავლებელთა პასუხების შეჯამების შედეგად გამოვყავით რამდენიმე ზოგადი ნიშანი:</a:t>
            </a:r>
            <a:endParaRPr lang="ka-GE" sz="2400" dirty="0"/>
          </a:p>
        </p:txBody>
      </p:sp>
      <p:sp>
        <p:nvSpPr>
          <p:cNvPr id="4" name="ბლოკ-სქემა: დოკუმენტი 3"/>
          <p:cNvSpPr/>
          <p:nvPr/>
        </p:nvSpPr>
        <p:spPr>
          <a:xfrm>
            <a:off x="395785" y="1405719"/>
            <a:ext cx="6182436" cy="5172502"/>
          </a:xfrm>
          <a:prstGeom prst="flowChartDocumen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400" dirty="0" smtClean="0">
                <a:solidFill>
                  <a:schemeClr val="tx1"/>
                </a:solidFill>
              </a:rPr>
              <a:t>მოსწავლის ცოდნის შემოწმებასთან დაკავშირებული ემოციების უარყოფითი გავლენის შესამცირებლად გამოყენებული უნდა იყოს ისეთი პედაგოგიური ხერხები, რომლებიც უპირისპირდებიან ე. წ. ავტორიტარულ იმპერატიულ სტილს და ფაქტობრივად გულის­ხ­მო­­ბენ მოსწავლეებისადმი დემოკრატიულ მიდგომას. </a:t>
            </a:r>
            <a:endParaRPr lang="ka-GE" sz="2400" dirty="0">
              <a:solidFill>
                <a:schemeClr val="tx1"/>
              </a:solidFill>
            </a:endParaRPr>
          </a:p>
        </p:txBody>
      </p:sp>
      <p:sp>
        <p:nvSpPr>
          <p:cNvPr id="5" name="ვერტიკალური გადაადგილება 4"/>
          <p:cNvSpPr/>
          <p:nvPr/>
        </p:nvSpPr>
        <p:spPr>
          <a:xfrm>
            <a:off x="7670041" y="1214652"/>
            <a:ext cx="4521959" cy="5206621"/>
          </a:xfrm>
          <a:prstGeom prst="verticalScroll">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1600" dirty="0" smtClean="0">
                <a:solidFill>
                  <a:schemeClr val="tx1"/>
                </a:solidFill>
              </a:rPr>
              <a:t>,,</a:t>
            </a:r>
            <a:r>
              <a:rPr lang="ru-RU" sz="1600" dirty="0">
                <a:solidFill>
                  <a:schemeClr val="tx1"/>
                </a:solidFill>
              </a:rPr>
              <a:t>ავტორიტარული იმპერატიული სტილი ამუხრუჭებს მოსწავლეებში დამოუკიდებლობას, ინიციატივიანობას, თვითმოქმედების, შემოქმედებითი საქმიანობის უნარის განვითარებას და ხშირად მასწავლებელსა და მოსწავლეს შორის კონფლიქტის მიზეზადაც გვევლინება. ასეთი სტილით მუშაობისას ადამიანის ცნობიერება მორჩილად იღებს იმას, რასაც გადასცემენ. აქ ცნობიერება ძირითადად მეხსიერებას ტვირთავს, რადგან მთავარია დამახსოვრება</a:t>
            </a:r>
            <a:r>
              <a:rPr lang="ka-GE" sz="1600" dirty="0" smtClean="0">
                <a:solidFill>
                  <a:schemeClr val="tx1"/>
                </a:solidFill>
              </a:rPr>
              <a:t>“ </a:t>
            </a:r>
          </a:p>
          <a:p>
            <a:pPr algn="r"/>
            <a:r>
              <a:rPr lang="ka-GE" sz="1600" dirty="0" smtClean="0">
                <a:solidFill>
                  <a:schemeClr val="tx1"/>
                </a:solidFill>
              </a:rPr>
              <a:t>(ნ. დვალი, 2016) </a:t>
            </a:r>
            <a:endParaRPr lang="ka-GE" sz="1600" dirty="0">
              <a:solidFill>
                <a:schemeClr val="tx1"/>
              </a:solidFill>
            </a:endParaRPr>
          </a:p>
        </p:txBody>
      </p:sp>
    </p:spTree>
    <p:extLst>
      <p:ext uri="{BB962C8B-B14F-4D97-AF65-F5344CB8AC3E}">
        <p14:creationId xmlns:p14="http://schemas.microsoft.com/office/powerpoint/2010/main" val="1499235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ის თემა">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TotalTime>
  <Words>2358</Words>
  <Application>Microsoft Office PowerPoint</Application>
  <PresentationFormat>ფართოეკრანიანი</PresentationFormat>
  <Paragraphs>168</Paragraphs>
  <Slides>31</Slides>
  <Notes>0</Notes>
  <HiddenSlides>0</HiddenSlides>
  <MMClips>0</MMClips>
  <ScaleCrop>false</ScaleCrop>
  <HeadingPairs>
    <vt:vector size="6" baseType="variant">
      <vt:variant>
        <vt:lpstr>გამოყენებული შრიფტები</vt:lpstr>
      </vt:variant>
      <vt:variant>
        <vt:i4>6</vt:i4>
      </vt:variant>
      <vt:variant>
        <vt:lpstr>თემა</vt:lpstr>
      </vt:variant>
      <vt:variant>
        <vt:i4>1</vt:i4>
      </vt:variant>
      <vt:variant>
        <vt:lpstr>სლაიდების სათაურები</vt:lpstr>
      </vt:variant>
      <vt:variant>
        <vt:i4>31</vt:i4>
      </vt:variant>
    </vt:vector>
  </HeadingPairs>
  <TitlesOfParts>
    <vt:vector size="38" baseType="lpstr">
      <vt:lpstr>Arial</vt:lpstr>
      <vt:lpstr>Calibri</vt:lpstr>
      <vt:lpstr>Calibri Light</vt:lpstr>
      <vt:lpstr>Sylfaen</vt:lpstr>
      <vt:lpstr>Times New Roman</vt:lpstr>
      <vt:lpstr>Wingdings</vt:lpstr>
      <vt:lpstr>Office-ის თემა</vt:lpstr>
      <vt:lpstr>სამეცნიერო სემინარი თემაზე:   ცოდნის შემოწმება-შეფასებასთან დაკავშირებული სტრესის დაძლევის ხელშემწყობი სტრატეგიები უმცროსი მოზარდობის ასაკში </vt:lpstr>
      <vt:lpstr>თანამედროვე პედაგოგიკის ერთ-ერთ უმნიშვნელოვანეს ამოცანას წარმოადგენს განათლების ახალი ტექნოლოგიების და­მუშავება, რომელსაც ეკუთვნის: </vt:lpstr>
      <vt:lpstr>თანამედროვე პედაგოგიკაში პიროვნების ცნების ადგილის განსაზღვრისას ხაზს უსვამენ, რომ ის არის სისტემა მრავალ­ფეროვანი თვისე­ბების სპექტრით. კერძოდ, იგი მოიცავს: </vt:lpstr>
      <vt:lpstr> კვლევის ამოცანა:  დავადგინოთ, რა პედაგოგიური პირობები უნდა იყოს  დაცუ­­ლი სწავლაზე სტრესის უარყოფითი გავლენის შესამცირებლად. </vt:lpstr>
      <vt:lpstr>PowerPoint-ის პრეზენტაცია</vt:lpstr>
      <vt:lpstr>PowerPoint-ის პრეზენტაცია</vt:lpstr>
      <vt:lpstr>PowerPoint-ის პრეზენტაცია</vt:lpstr>
      <vt:lpstr>გამოკითხულ მასწავლებელთა პასუხების შეჯამების შედეგად გამოვყავით რამდენიმე ზოგადი ნიშანი:</vt:lpstr>
      <vt:lpstr>გამოკითხულ მასწავლებელთა პასუხების შეჯამების შედეგად გამოვყავით რამდენიმე ზოგადი ნიშანი:</vt:lpstr>
      <vt:lpstr>,,ნიშანი - ეს არის ბავშვის შუბლზე დამიზნებული თოფი“  (დ. ელკონინი)</vt:lpstr>
      <vt:lpstr>ნიშნისა და შეფასების განსხვავება</vt:lpstr>
      <vt:lpstr>PowerPoint-ის პრეზენტაცია</vt:lpstr>
      <vt:lpstr>PowerPoint-ის პრეზენტაცია</vt:lpstr>
      <vt:lpstr>PowerPoint-ის პრეზენტაცია</vt:lpstr>
      <vt:lpstr>მოსწავლეთა შეფასების სისტემა საქართველოში</vt:lpstr>
      <vt:lpstr>ფსიქოლოგების რეკომენდაციები</vt:lpstr>
      <vt:lpstr>პრობლემის გადაჭრის გზა:</vt:lpstr>
      <vt:lpstr>PowerPoint-ის პრეზენტაცია</vt:lpstr>
      <vt:lpstr>PowerPoint-ის პრეზენტაცია</vt:lpstr>
      <vt:lpstr>მოსწავლეებისადმი ინდივიდუალურ მიდგომის მნიშვნელობა, გზები და საშუალებები</vt:lpstr>
      <vt:lpstr>PowerPoint-ის პრეზენტაცია</vt:lpstr>
      <vt:lpstr>ემოციური ინტე­­ლექტი იცავს ადამიანის ჯანმრთელობას  და ხელს უწყობს განვითა­რებას. ამერიკული მონაცემების  მიხედვით, ემოციურ სიმწიფეს ადამიანთა მხოლოდ  75%-მდე აღწევს. თუმცა არსე­ბობს 150-მდე პროგრამა  ემოციური სიმწიფის შესა­მუშა­ვებლად. </vt:lpstr>
      <vt:lpstr>PowerPoint-ის პრეზენტაცია</vt:lpstr>
      <vt:lpstr>PowerPoint-ის პრეზენტაცია</vt:lpstr>
      <vt:lpstr>PowerPoint-ის პრეზენტაცია</vt:lpstr>
      <vt:lpstr>რეკომენდაციები:</vt:lpstr>
      <vt:lpstr>შუტცი კონკრეტულ გზებს სთავაზობს მასწავლებლებს აღნიშნულ პრობლემასთან დაკავშირებით: </vt:lpstr>
      <vt:lpstr> მასწავლებელმა უნდა ასწავლოს მოსწავლეებს თვითრეგუ­ლა­ციის სტრატეგიები: </vt:lpstr>
      <vt:lpstr>PowerPoint-ის პრეზენტაცია</vt:lpstr>
      <vt:lpstr>PowerPoint-ის პრეზენტაცია</vt:lpstr>
      <vt:lpstr> გამოყენებული ლიტერატურა: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სამეცნიერო სემინარი თემაზე:   სწავლასთან დაკავშირებული სტრესის დაძლევის პედაგოგიური პირობები უმცროსი მოზარდობის ასაკში</dc:title>
  <dc:creator>Nana</dc:creator>
  <cp:lastModifiedBy>Nana</cp:lastModifiedBy>
  <cp:revision>46</cp:revision>
  <dcterms:created xsi:type="dcterms:W3CDTF">2018-06-23T20:33:57Z</dcterms:created>
  <dcterms:modified xsi:type="dcterms:W3CDTF">2018-06-25T07:32:57Z</dcterms:modified>
</cp:coreProperties>
</file>