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03423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63384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ვეული სათაურ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79439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06628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4540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6805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644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5709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0531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229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925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ს ჩანაცვლების ველ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4D79-D849-4DCF-B0E5-22074257A893}" type="datetimeFigureOut">
              <a:rPr lang="ka-GE" smtClean="0"/>
              <a:t>26.06.2018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F663-DC7F-4950-8494-0CCE5C5CB0C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6423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სურათი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4604"/>
          </a:xfrm>
          <a:prstGeom prst="rect">
            <a:avLst/>
          </a:prstGeom>
        </p:spPr>
      </p:pic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0" y="245660"/>
            <a:ext cx="12192000" cy="3264303"/>
          </a:xfrm>
        </p:spPr>
        <p:txBody>
          <a:bodyPr>
            <a:normAutofit/>
          </a:bodyPr>
          <a:lstStyle/>
          <a:p>
            <a:r>
              <a:rPr lang="ka-GE" sz="8000" dirty="0" smtClean="0">
                <a:solidFill>
                  <a:schemeClr val="accent1">
                    <a:lumMod val="50000"/>
                  </a:schemeClr>
                </a:solidFill>
              </a:rPr>
              <a:t>სამეცნიერო სემინარი </a:t>
            </a:r>
            <a:endParaRPr lang="ka-GE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3088640" y="4892040"/>
            <a:ext cx="9103360" cy="19659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ka-GE" b="1" dirty="0"/>
              <a:t>ჯემალ </a:t>
            </a:r>
            <a:r>
              <a:rPr lang="ka-GE" b="1" dirty="0" err="1"/>
              <a:t>კარალიძე</a:t>
            </a:r>
            <a:r>
              <a:rPr lang="ka-GE" b="1" dirty="0"/>
              <a:t> , </a:t>
            </a:r>
            <a:endParaRPr lang="ka-GE" dirty="0"/>
          </a:p>
          <a:p>
            <a:pPr algn="r"/>
            <a:r>
              <a:rPr lang="ka-GE" b="1" dirty="0"/>
              <a:t>ასოცირებული პროფესორი </a:t>
            </a:r>
            <a:endParaRPr lang="ka-GE" dirty="0"/>
          </a:p>
          <a:p>
            <a:pPr algn="r"/>
            <a:r>
              <a:rPr lang="ka-GE" b="1" dirty="0"/>
              <a:t>ბათუმის შოთა რუსთაველის სახელმწიფო უნივერსიტეტის </a:t>
            </a:r>
            <a:endParaRPr lang="ka-GE" dirty="0"/>
          </a:p>
          <a:p>
            <a:pPr algn="r"/>
            <a:r>
              <a:rPr lang="ka-GE" b="1" dirty="0"/>
              <a:t>ისტორიის, არქეოლოგიისა და ეთნოლოგიის</a:t>
            </a:r>
            <a:endParaRPr lang="ka-GE" dirty="0"/>
          </a:p>
          <a:p>
            <a:pPr algn="r"/>
            <a:r>
              <a:rPr lang="ka-GE" b="1" dirty="0"/>
              <a:t> დეპარტამენტის ხელმძღვანელი</a:t>
            </a:r>
            <a:r>
              <a:rPr lang="ka-GE" dirty="0"/>
              <a:t> 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1634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7" y="1106831"/>
            <a:ext cx="3521975" cy="4402469"/>
          </a:xfrm>
        </p:spPr>
      </p:pic>
    </p:spTree>
    <p:extLst>
      <p:ext uri="{BB962C8B-B14F-4D97-AF65-F5344CB8AC3E}">
        <p14:creationId xmlns:p14="http://schemas.microsoft.com/office/powerpoint/2010/main" val="193997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223749" y="531292"/>
            <a:ext cx="9144000" cy="1655762"/>
          </a:xfrm>
        </p:spPr>
        <p:txBody>
          <a:bodyPr>
            <a:normAutofit/>
          </a:bodyPr>
          <a:lstStyle/>
          <a:p>
            <a:r>
              <a:rPr lang="ka-GE" sz="4000" dirty="0" smtClean="0"/>
              <a:t>გმადლობთ ყურადღებისათვის !!!</a:t>
            </a:r>
            <a:endParaRPr lang="ka-GE" sz="4000" dirty="0"/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4" y="1959591"/>
            <a:ext cx="3472502" cy="34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690688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rgbClr val="FF0000"/>
                </a:solidFill>
              </a:rPr>
              <a:t>აფხაზთა მუჰაჯირობა და აჭარაში დამკვიდრება </a:t>
            </a:r>
            <a:endParaRPr lang="ka-GE" dirty="0">
              <a:solidFill>
                <a:srgbClr val="FF0000"/>
              </a:solidFill>
            </a:endParaRPr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87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28517" y="92407"/>
            <a:ext cx="10515600" cy="1325563"/>
          </a:xfrm>
        </p:spPr>
        <p:txBody>
          <a:bodyPr/>
          <a:lstStyle/>
          <a:p>
            <a:r>
              <a:rPr lang="ka-GE" dirty="0" smtClean="0"/>
              <a:t>სემინარის გეგმა 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1417971"/>
            <a:ext cx="9116420" cy="54400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ka-GE" dirty="0" smtClean="0"/>
              <a:t> საერთაშორისო ვითარება </a:t>
            </a:r>
            <a:r>
              <a:rPr lang="en-US" dirty="0" smtClean="0"/>
              <a:t>XVIII-XIX </a:t>
            </a:r>
            <a:r>
              <a:rPr lang="ka-GE" dirty="0" smtClean="0"/>
              <a:t>საუკუნეების მიჯნაზე  და კავკასია;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a-GE" dirty="0" smtClean="0"/>
              <a:t> რუსეთისა და ოსმალეთის   ინტერესები შავიზღვისპირეთსა და კავკასიაში </a:t>
            </a:r>
            <a:r>
              <a:rPr lang="en-US" dirty="0" smtClean="0"/>
              <a:t>XVIII</a:t>
            </a:r>
            <a:r>
              <a:rPr lang="ka-GE" dirty="0" smtClean="0"/>
              <a:t> ს. ბოლოსა და </a:t>
            </a:r>
            <a:r>
              <a:rPr lang="en-US" dirty="0" smtClean="0"/>
              <a:t>XIX</a:t>
            </a:r>
            <a:r>
              <a:rPr lang="ka-GE" dirty="0" smtClean="0"/>
              <a:t> ს. დასაწყისში;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a-GE" dirty="0" smtClean="0"/>
              <a:t> ვითარება აფხაზეთში </a:t>
            </a:r>
            <a:r>
              <a:rPr lang="en-US" dirty="0" smtClean="0"/>
              <a:t>XVIII</a:t>
            </a:r>
            <a:r>
              <a:rPr lang="ka-GE" dirty="0" smtClean="0"/>
              <a:t> ს. ბოლოსა და </a:t>
            </a:r>
            <a:r>
              <a:rPr lang="en-US" dirty="0" smtClean="0"/>
              <a:t>XIX</a:t>
            </a:r>
            <a:r>
              <a:rPr lang="ka-GE" dirty="0" smtClean="0"/>
              <a:t> ს. 50-იან წლებში;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a-GE" dirty="0" smtClean="0"/>
              <a:t> რუსეთის პოლიტიკა აფხაზეთში </a:t>
            </a:r>
            <a:r>
              <a:rPr lang="en-US" dirty="0" smtClean="0"/>
              <a:t>XIX</a:t>
            </a:r>
            <a:r>
              <a:rPr lang="ka-GE" dirty="0" smtClean="0"/>
              <a:t> ს. 50-იანი წლების ბოლოსა და 60-იან წლებში;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a-GE" dirty="0" smtClean="0"/>
              <a:t> აფხაზთა მუჰაჯირობის მიზეზები  (პოლიტიკური, ეკონომიკური, რელიგიური);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a-GE" dirty="0"/>
              <a:t> </a:t>
            </a:r>
            <a:r>
              <a:rPr lang="ka-GE" dirty="0" smtClean="0"/>
              <a:t>აფხაზ მუჰაჯირთა აჭარაში დამკვიდრება; </a:t>
            </a:r>
            <a:endParaRPr lang="ka-GE" dirty="0"/>
          </a:p>
        </p:txBody>
      </p:sp>
      <p:pic>
        <p:nvPicPr>
          <p:cNvPr id="5" name="სურათი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42" y="924920"/>
            <a:ext cx="2857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31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11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950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7" y="968992"/>
            <a:ext cx="5729216" cy="3946771"/>
          </a:xfr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56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13897" y="5319261"/>
            <a:ext cx="11353800" cy="1325563"/>
          </a:xfrm>
        </p:spPr>
        <p:txBody>
          <a:bodyPr/>
          <a:lstStyle/>
          <a:p>
            <a:r>
              <a:rPr lang="ka-GE" dirty="0" smtClean="0"/>
              <a:t>მიხეილ შარვაშიძე - </a:t>
            </a:r>
            <a:br>
              <a:rPr lang="ka-GE" dirty="0" smtClean="0"/>
            </a:br>
            <a:r>
              <a:rPr lang="ka-GE" dirty="0" smtClean="0"/>
              <a:t>აფხაზეთის უკანასკნელი  მთავარი </a:t>
            </a:r>
            <a:endParaRPr lang="ka-GE" dirty="0"/>
          </a:p>
        </p:txBody>
      </p:sp>
      <p:pic>
        <p:nvPicPr>
          <p:cNvPr id="5" name="შიგთავსის ჩანაცვლების ველი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75" y="595127"/>
            <a:ext cx="3603009" cy="4698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62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6" y="832512"/>
            <a:ext cx="9225887" cy="5227093"/>
          </a:xfrm>
        </p:spPr>
      </p:pic>
    </p:spTree>
    <p:extLst>
      <p:ext uri="{BB962C8B-B14F-4D97-AF65-F5344CB8AC3E}">
        <p14:creationId xmlns:p14="http://schemas.microsoft.com/office/powerpoint/2010/main" val="274602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03" y="750627"/>
            <a:ext cx="6297342" cy="5426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076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ის თემ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105</Words>
  <Application>Microsoft Office PowerPoint</Application>
  <PresentationFormat>ფართოეკრანიანი</PresentationFormat>
  <Paragraphs>16</Paragraphs>
  <Slides>11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4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11</vt:i4>
      </vt:variant>
    </vt:vector>
  </HeadingPairs>
  <TitlesOfParts>
    <vt:vector size="16" baseType="lpstr">
      <vt:lpstr>Arial</vt:lpstr>
      <vt:lpstr>Calibri</vt:lpstr>
      <vt:lpstr>Sylfaen</vt:lpstr>
      <vt:lpstr>Wingdings</vt:lpstr>
      <vt:lpstr>Office-ის თემა</vt:lpstr>
      <vt:lpstr>სამეცნიერო სემინარი </vt:lpstr>
      <vt:lpstr>აფხაზთა მუჰაჯირობა და აჭარაში დამკვიდრება </vt:lpstr>
      <vt:lpstr>სემინარის გეგმა </vt:lpstr>
      <vt:lpstr>PowerPoint-ის პრეზენტაცია</vt:lpstr>
      <vt:lpstr>PowerPoint-ის პრეზენტაცია</vt:lpstr>
      <vt:lpstr>PowerPoint-ის პრეზენტაცია</vt:lpstr>
      <vt:lpstr>მიხეილ შარვაშიძე -  აფხაზეთის უკანასკნელი  მთავარი 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სამეცნიერო სემინარი </dc:title>
  <dc:creator>BSUadmin</dc:creator>
  <cp:lastModifiedBy>BSUadmin</cp:lastModifiedBy>
  <cp:revision>7</cp:revision>
  <dcterms:created xsi:type="dcterms:W3CDTF">2018-06-26T15:26:00Z</dcterms:created>
  <dcterms:modified xsi:type="dcterms:W3CDTF">2018-06-26T16:19:14Z</dcterms:modified>
</cp:coreProperties>
</file>