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სათაური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სუბტიტრი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a-GE" b="1" i="1" dirty="0" err="1" smtClean="0"/>
              <a:t>ჰიპერტენზიისადმი</a:t>
            </a:r>
            <a:r>
              <a:rPr lang="ka-GE" b="1" i="1" dirty="0" smtClean="0"/>
              <a:t>  დიფერენცირებული მოწყვლადობის დადგენის  მცდელობა </a:t>
            </a:r>
            <a:endParaRPr lang="en-US" b="1" i="1" dirty="0" smtClean="0"/>
          </a:p>
          <a:p>
            <a:r>
              <a:rPr lang="ka-GE" b="1" i="1" dirty="0" smtClean="0"/>
              <a:t>სამედიცინო  პერსონალის  </a:t>
            </a:r>
            <a:r>
              <a:rPr lang="ka-GE" b="1" i="1" dirty="0" err="1" smtClean="0"/>
              <a:t>ფსიქოტიპების</a:t>
            </a:r>
            <a:r>
              <a:rPr lang="ka-GE" b="1" i="1" dirty="0" smtClean="0"/>
              <a:t> შესწავლის  საფუძველზე  </a:t>
            </a:r>
            <a:endParaRPr lang="en-US" b="1" i="1" dirty="0" smtClean="0"/>
          </a:p>
          <a:p>
            <a:r>
              <a:rPr lang="en-US" b="1" i="1" dirty="0" smtClean="0"/>
              <a:t> </a:t>
            </a:r>
          </a:p>
          <a:p>
            <a:endParaRPr lang="en-US" b="1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 smtClean="0"/>
              <a:t>გულ -</a:t>
            </a:r>
            <a:r>
              <a:rPr lang="ka-GE" dirty="0" err="1" smtClean="0"/>
              <a:t>სისხლზარღვთა</a:t>
            </a:r>
            <a:r>
              <a:rPr lang="ka-GE" dirty="0" smtClean="0"/>
              <a:t> დაავადებები მსოფლიოსი სიკვდილიანობის წამყვანი მიზეზია</a:t>
            </a:r>
            <a:endParaRPr lang="en-US" dirty="0" smtClean="0">
              <a:latin typeface="AcadNusx" pitchFamily="2" charset="0"/>
            </a:endParaRPr>
          </a:p>
          <a:p>
            <a:endParaRPr lang="en-US" dirty="0">
              <a:latin typeface="AcadNusx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 smtClean="0"/>
              <a:t>აღნიშნული პრობლემა ეხება სამედიცინო სამყაროს </a:t>
            </a:r>
            <a:r>
              <a:rPr lang="ka-GE" dirty="0" err="1" smtClean="0"/>
              <a:t>მომუსავე</a:t>
            </a:r>
            <a:r>
              <a:rPr lang="ka-GE" dirty="0" smtClean="0"/>
              <a:t> პერსონალის </a:t>
            </a:r>
            <a:r>
              <a:rPr lang="ka-GE" dirty="0" err="1" smtClean="0"/>
              <a:t>კერზოდ</a:t>
            </a:r>
            <a:r>
              <a:rPr lang="ka-GE" dirty="0" smtClean="0"/>
              <a:t> ექიმების ფსიქოემოციურ სფეროს.,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 smtClean="0"/>
              <a:t>ფსიქოლოგიური რისკის ჯგუფში შედის ადამიანები რომლებიც  თავისთავზე </a:t>
            </a:r>
            <a:r>
              <a:rPr lang="ka-GE" dirty="0" err="1" smtClean="0"/>
              <a:t>რებულობენ</a:t>
            </a:r>
            <a:r>
              <a:rPr lang="ka-GE" dirty="0" smtClean="0"/>
              <a:t> სხვა ადამიანების ტკივილს, </a:t>
            </a:r>
            <a:r>
              <a:rPr lang="ka-GE" dirty="0" err="1" smtClean="0"/>
              <a:t>ტანჯვას,აქვთ</a:t>
            </a:r>
            <a:r>
              <a:rPr lang="ka-GE" dirty="0" smtClean="0"/>
              <a:t> სამუშაოს შესრულების მაღალი ტემპი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ka-GE" dirty="0" smtClean="0"/>
              <a:t>ნეგატიური ფაქტორები, რომლებიც მოქმედებს სამედიცინო პერსონალზე მოღვაწეობის პერიოდში მრავალმხრივია: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 smtClean="0"/>
              <a:t>ესენია ნერვულ-ფსიქიური გადაძაბვა, ხმაური, გამოსხივება, </a:t>
            </a:r>
            <a:r>
              <a:rPr lang="ka-GE" dirty="0" err="1" smtClean="0"/>
              <a:t>კანცეროგენები</a:t>
            </a:r>
            <a:r>
              <a:rPr lang="ka-GE" dirty="0" smtClean="0"/>
              <a:t>, იძულებული ფიზიკური </a:t>
            </a:r>
            <a:r>
              <a:rPr lang="ka-GE" dirty="0" smtClean="0"/>
              <a:t> </a:t>
            </a:r>
            <a:r>
              <a:rPr lang="ka-GE" dirty="0" smtClean="0"/>
              <a:t>პოზა.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 smtClean="0"/>
              <a:t>ნერვული სისტემის </a:t>
            </a:r>
            <a:r>
              <a:rPr lang="ka-GE" dirty="0" err="1" smtClean="0"/>
              <a:t>გადაზაბვის</a:t>
            </a:r>
            <a:r>
              <a:rPr lang="ka-GE" dirty="0" smtClean="0"/>
              <a:t> ფაქტორს ეთმობა მეტი ყურადღება.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 smtClean="0"/>
              <a:t>სამედიცინო პერსონალის შრომა არასოდეს  არ იყო იოლი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a-GE" dirty="0" smtClean="0"/>
              <a:t>მაგრამ ბოიო </a:t>
            </a:r>
            <a:r>
              <a:rPr lang="ka-GE" dirty="0" err="1" smtClean="0"/>
              <a:t>რამოდენიმე</a:t>
            </a:r>
            <a:r>
              <a:rPr lang="ka-GE" dirty="0" smtClean="0"/>
              <a:t> წლების კვლევებმა აჩვენა, რომ </a:t>
            </a:r>
            <a:r>
              <a:rPr lang="ka-GE" dirty="0" err="1" smtClean="0"/>
              <a:t>არნისნული</a:t>
            </a:r>
            <a:r>
              <a:rPr lang="ka-GE" dirty="0" smtClean="0"/>
              <a:t> პროფესიის წარმომადგენლებს </a:t>
            </a:r>
            <a:r>
              <a:rPr lang="ka-GE" dirty="0" err="1" smtClean="0"/>
              <a:t>“ხოცავს”</a:t>
            </a:r>
            <a:r>
              <a:rPr lang="ka-GE" dirty="0" smtClean="0"/>
              <a:t> გულის იშემიური დაავადება, მისი შემდგომი </a:t>
            </a:r>
            <a:r>
              <a:rPr lang="ka-GE" dirty="0" err="1" smtClean="0"/>
              <a:t>გარტულებით</a:t>
            </a:r>
            <a:r>
              <a:rPr lang="ka-GE" dirty="0" smtClean="0"/>
              <a:t> - მიოკარდიუმის ინფარქტი.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113</Words>
  <PresentationFormat>ეკრანი (4:3)</PresentationFormat>
  <Paragraphs>11</Paragraphs>
  <Slides>9</Slides>
  <Notes>0</Notes>
  <HiddenSlides>0</HiddenSlides>
  <MMClips>0</MMClips>
  <ScaleCrop>false</ScaleCrop>
  <HeadingPairs>
    <vt:vector size="4" baseType="variant">
      <vt:variant>
        <vt:lpstr>თემა</vt:lpstr>
      </vt:variant>
      <vt:variant>
        <vt:i4>1</vt:i4>
      </vt:variant>
      <vt:variant>
        <vt:lpstr>სლაიდების სათაურები</vt:lpstr>
      </vt:variant>
      <vt:variant>
        <vt:i4>9</vt:i4>
      </vt:variant>
    </vt:vector>
  </HeadingPairs>
  <TitlesOfParts>
    <vt:vector size="10" baseType="lpstr">
      <vt:lpstr>Office Theme</vt:lpstr>
      <vt:lpstr>სლაიდი 1</vt:lpstr>
      <vt:lpstr>სლაიდი 2</vt:lpstr>
      <vt:lpstr>სლაიდი 3</vt:lpstr>
      <vt:lpstr>სლაიდი 4</vt:lpstr>
      <vt:lpstr>სლაიდი 5</vt:lpstr>
      <vt:lpstr>სლაიდი 6</vt:lpstr>
      <vt:lpstr>სლაიდი 7</vt:lpstr>
      <vt:lpstr>სლაიდი 8</vt:lpstr>
      <vt:lpstr>სლაიდი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სლაიდი 1</dc:title>
  <dc:creator>ETO</dc:creator>
  <cp:lastModifiedBy>admin</cp:lastModifiedBy>
  <cp:revision>3</cp:revision>
  <dcterms:created xsi:type="dcterms:W3CDTF">2018-06-25T11:18:10Z</dcterms:created>
  <dcterms:modified xsi:type="dcterms:W3CDTF">2018-06-25T11:44:36Z</dcterms:modified>
</cp:coreProperties>
</file>