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ზედა კოლონტიტულის ჩანაცვლების ველი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თარიღის ჩანაცვლების ველი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5E2DF-B442-421B-BF18-A606E808D419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4" name="სლაიდის გამოსახულების ჩანაცვლების ველი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ჩანაწერების ჩანაცვლების ველი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4CA0F-03D1-4B8F-AB28-5D91AC540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34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4CA0F-03D1-4B8F-AB28-5D91AC54061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ფრიც </a:t>
            </a:r>
            <a:r>
              <a:rPr lang="ka-GE" dirty="0" err="1" smtClean="0"/>
              <a:t>პერლზი</a:t>
            </a:r>
            <a:r>
              <a:rPr lang="ka-GE" dirty="0" smtClean="0"/>
              <a:t> - </a:t>
            </a:r>
            <a:r>
              <a:rPr lang="ka-GE" dirty="0" err="1" smtClean="0"/>
              <a:t>გეშტალტთერაპიის</a:t>
            </a:r>
            <a:r>
              <a:rPr lang="ka-GE" dirty="0" smtClean="0"/>
              <a:t> ფუძემდებელი</a:t>
            </a:r>
            <a:endParaRPr lang="en-US" dirty="0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>
          <a:xfrm>
            <a:off x="1447800" y="4114800"/>
            <a:ext cx="6400800" cy="1752600"/>
          </a:xfrm>
        </p:spPr>
        <p:txBody>
          <a:bodyPr>
            <a:noAutofit/>
          </a:bodyPr>
          <a:lstStyle/>
          <a:p>
            <a:pPr algn="just"/>
            <a:r>
              <a:rPr lang="en-US" sz="1800" b="1" dirty="0" err="1" smtClean="0"/>
              <a:t>გეშტალტ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თერაპევტის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მიზანია</a:t>
            </a:r>
            <a:r>
              <a:rPr lang="ka-GE" sz="1800" b="1" dirty="0" smtClean="0"/>
              <a:t>, </a:t>
            </a:r>
            <a:r>
              <a:rPr lang="en-US" sz="1800" b="1" dirty="0" err="1" smtClean="0"/>
              <a:t>კლიენტთან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ერთად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გამოიკვლიოს</a:t>
            </a:r>
            <a:r>
              <a:rPr lang="ka-GE" sz="1800" b="1" dirty="0" smtClean="0"/>
              <a:t>, </a:t>
            </a:r>
            <a:r>
              <a:rPr lang="en-US" sz="1800" b="1" dirty="0" err="1" smtClean="0"/>
              <a:t>თუ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როგორ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ცხოვრობს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კლიენტი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როგორ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ურთიერთქმედებს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გარემოსთან</a:t>
            </a:r>
            <a:r>
              <a:rPr lang="en-US" sz="1800" b="1" dirty="0" smtClean="0"/>
              <a:t>. </a:t>
            </a:r>
            <a:r>
              <a:rPr lang="en-US" sz="1600" b="1" dirty="0" err="1" smtClean="0"/>
              <a:t>თერაპია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ხორციელდება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რეალური</a:t>
            </a:r>
            <a:r>
              <a:rPr lang="en-US" sz="1800" b="1" dirty="0" smtClean="0"/>
              <a:t>, “</a:t>
            </a:r>
            <a:r>
              <a:rPr lang="en-US" sz="1800" b="1" dirty="0" err="1" smtClean="0"/>
              <a:t>აქ-და-ამჟამად</a:t>
            </a:r>
            <a:r>
              <a:rPr lang="en-US" sz="1800" b="1" dirty="0" smtClean="0"/>
              <a:t>” </a:t>
            </a:r>
            <a:r>
              <a:rPr lang="en-US" sz="1800" b="1" dirty="0" err="1" smtClean="0"/>
              <a:t>კლიენტსა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და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თერაპევტს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შორის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მიმდინარე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თერაპიული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დიალოგით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რაც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ეხმარება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კლიენტს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გააფართოოს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ცნობიერება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და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დაინახოს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არჩევ</a:t>
            </a:r>
            <a:r>
              <a:rPr lang="ka-GE" sz="1800" b="1" dirty="0" smtClean="0"/>
              <a:t>ა</a:t>
            </a:r>
            <a:r>
              <a:rPr lang="en-US" sz="1800" b="1" dirty="0" err="1" smtClean="0"/>
              <a:t>ნის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გაკეთების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და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ცვლილების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შესაძლებლობა</a:t>
            </a:r>
            <a:r>
              <a:rPr lang="en-US" sz="1800" b="1" dirty="0" smtClean="0"/>
              <a:t>. 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err="1" smtClean="0"/>
              <a:t>აქვე</a:t>
            </a:r>
            <a:r>
              <a:rPr lang="en-US" dirty="0" smtClean="0"/>
              <a:t> </a:t>
            </a:r>
            <a:r>
              <a:rPr lang="en-US" dirty="0" err="1" smtClean="0"/>
              <a:t>იწერება</a:t>
            </a:r>
            <a:r>
              <a:rPr lang="en-US" dirty="0" smtClean="0"/>
              <a:t> </a:t>
            </a:r>
            <a:r>
              <a:rPr lang="en-US" dirty="0" err="1" smtClean="0"/>
              <a:t>პერლზის</a:t>
            </a:r>
            <a:r>
              <a:rPr lang="en-US" dirty="0" smtClean="0"/>
              <a:t> </a:t>
            </a:r>
            <a:r>
              <a:rPr lang="en-US" dirty="0" err="1" smtClean="0"/>
              <a:t>ნაშრომი</a:t>
            </a:r>
            <a:r>
              <a:rPr lang="en-US" dirty="0" smtClean="0"/>
              <a:t>, ,,</a:t>
            </a:r>
            <a:r>
              <a:rPr lang="en-US" dirty="0" err="1" smtClean="0"/>
              <a:t>ეგო</a:t>
            </a:r>
            <a:r>
              <a:rPr lang="ka-G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შიმშილი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აგრესია</a:t>
            </a:r>
            <a:r>
              <a:rPr lang="en-US" dirty="0" smtClean="0"/>
              <a:t>“, </a:t>
            </a:r>
            <a:r>
              <a:rPr lang="en-US" dirty="0" err="1" smtClean="0"/>
              <a:t>რომელიც</a:t>
            </a:r>
            <a:r>
              <a:rPr lang="en-US" dirty="0" smtClean="0"/>
              <a:t> </a:t>
            </a:r>
            <a:r>
              <a:rPr lang="en-US" dirty="0" err="1" smtClean="0"/>
              <a:t>პირველ</a:t>
            </a:r>
            <a:r>
              <a:rPr lang="en-US" dirty="0" smtClean="0"/>
              <a:t> </a:t>
            </a:r>
            <a:r>
              <a:rPr lang="en-US" dirty="0" err="1" smtClean="0"/>
              <a:t>გამოცემაში</a:t>
            </a:r>
            <a:r>
              <a:rPr lang="en-US" dirty="0" smtClean="0"/>
              <a:t> </a:t>
            </a:r>
            <a:r>
              <a:rPr lang="en-US" dirty="0" err="1" smtClean="0"/>
              <a:t>ატარებდა</a:t>
            </a:r>
            <a:r>
              <a:rPr lang="en-US" dirty="0" smtClean="0"/>
              <a:t> </a:t>
            </a:r>
            <a:r>
              <a:rPr lang="en-US" dirty="0" err="1" smtClean="0"/>
              <a:t>სახელს</a:t>
            </a:r>
            <a:r>
              <a:rPr lang="en-US" dirty="0" smtClean="0"/>
              <a:t> </a:t>
            </a:r>
            <a:r>
              <a:rPr lang="ka-GE" dirty="0" smtClean="0"/>
              <a:t>„</a:t>
            </a:r>
            <a:r>
              <a:rPr lang="en-US" dirty="0" err="1" smtClean="0"/>
              <a:t>ფროიდის</a:t>
            </a:r>
            <a:r>
              <a:rPr lang="en-US" dirty="0" smtClean="0"/>
              <a:t> </a:t>
            </a:r>
            <a:r>
              <a:rPr lang="en-US" dirty="0" err="1" smtClean="0"/>
              <a:t>თეორიისა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მეთოდის</a:t>
            </a:r>
            <a:r>
              <a:rPr lang="en-US" dirty="0" smtClean="0"/>
              <a:t> </a:t>
            </a:r>
            <a:r>
              <a:rPr lang="en-US" dirty="0" err="1" smtClean="0"/>
              <a:t>გადაფასება</a:t>
            </a:r>
            <a:r>
              <a:rPr lang="en-US" dirty="0" smtClean="0"/>
              <a:t>“, </a:t>
            </a:r>
            <a:r>
              <a:rPr lang="en-US" dirty="0" err="1" smtClean="0"/>
              <a:t>ხოლო</a:t>
            </a:r>
            <a:r>
              <a:rPr lang="en-US" dirty="0" smtClean="0"/>
              <a:t> </a:t>
            </a:r>
            <a:r>
              <a:rPr lang="en-US" dirty="0" err="1" smtClean="0"/>
              <a:t>მეორე</a:t>
            </a:r>
            <a:r>
              <a:rPr lang="en-US" dirty="0" smtClean="0"/>
              <a:t> </a:t>
            </a:r>
            <a:r>
              <a:rPr lang="en-US" dirty="0" err="1" smtClean="0"/>
              <a:t>გამოცემაში</a:t>
            </a:r>
            <a:r>
              <a:rPr lang="en-US" dirty="0" smtClean="0"/>
              <a:t> </a:t>
            </a:r>
            <a:r>
              <a:rPr lang="en-US" dirty="0" err="1" smtClean="0"/>
              <a:t>მოინათლა</a:t>
            </a:r>
            <a:r>
              <a:rPr lang="en-US" dirty="0" smtClean="0"/>
              <a:t>, </a:t>
            </a:r>
            <a:r>
              <a:rPr lang="en-US" dirty="0" err="1" smtClean="0"/>
              <a:t>როგორც</a:t>
            </a:r>
            <a:r>
              <a:rPr lang="en-US" dirty="0" smtClean="0"/>
              <a:t> ,,</a:t>
            </a:r>
            <a:r>
              <a:rPr lang="en-US" dirty="0" err="1" smtClean="0"/>
              <a:t>გეშტალტთერაპიის</a:t>
            </a:r>
            <a:r>
              <a:rPr lang="en-US" dirty="0" smtClean="0"/>
              <a:t> </a:t>
            </a:r>
            <a:r>
              <a:rPr lang="en-US" dirty="0" err="1" smtClean="0"/>
              <a:t>შესავალი</a:t>
            </a:r>
            <a:r>
              <a:rPr lang="en-US" dirty="0" smtClean="0"/>
              <a:t>“. </a:t>
            </a:r>
            <a:r>
              <a:rPr lang="en-US" dirty="0" err="1" smtClean="0"/>
              <a:t>პერლზი</a:t>
            </a:r>
            <a:r>
              <a:rPr lang="en-US" dirty="0" smtClean="0"/>
              <a:t> </a:t>
            </a:r>
            <a:r>
              <a:rPr lang="en-US" dirty="0" err="1" smtClean="0"/>
              <a:t>ზუსტად</a:t>
            </a:r>
            <a:r>
              <a:rPr lang="en-US" dirty="0" smtClean="0"/>
              <a:t> </a:t>
            </a:r>
            <a:r>
              <a:rPr lang="en-US" dirty="0" err="1" smtClean="0"/>
              <a:t>იხსენებს</a:t>
            </a:r>
            <a:r>
              <a:rPr lang="en-US" dirty="0" smtClean="0"/>
              <a:t> </a:t>
            </a:r>
            <a:r>
              <a:rPr lang="en-US" dirty="0" err="1" smtClean="0"/>
              <a:t>იმ</a:t>
            </a:r>
            <a:r>
              <a:rPr lang="en-US" dirty="0" smtClean="0"/>
              <a:t> </a:t>
            </a:r>
            <a:r>
              <a:rPr lang="en-US" dirty="0" err="1" smtClean="0"/>
              <a:t>მომენტს</a:t>
            </a:r>
            <a:r>
              <a:rPr lang="en-US" dirty="0" smtClean="0"/>
              <a:t>, </a:t>
            </a:r>
            <a:r>
              <a:rPr lang="en-US" dirty="0" err="1" smtClean="0"/>
              <a:t>როდესაც</a:t>
            </a:r>
            <a:r>
              <a:rPr lang="en-US" dirty="0" smtClean="0"/>
              <a:t> </a:t>
            </a:r>
            <a:r>
              <a:rPr lang="en-US" dirty="0" err="1" smtClean="0"/>
              <a:t>ფსიქოანალიზთან</a:t>
            </a:r>
            <a:r>
              <a:rPr lang="en-US" dirty="0" smtClean="0"/>
              <a:t> </a:t>
            </a:r>
            <a:r>
              <a:rPr lang="en-US" dirty="0" err="1" smtClean="0"/>
              <a:t>კავშირის</a:t>
            </a:r>
            <a:r>
              <a:rPr lang="en-US" dirty="0" smtClean="0"/>
              <a:t> </a:t>
            </a:r>
            <a:r>
              <a:rPr lang="en-US" dirty="0" err="1" smtClean="0"/>
              <a:t>გაწყვეტა</a:t>
            </a:r>
            <a:r>
              <a:rPr lang="en-US" dirty="0" smtClean="0"/>
              <a:t> </a:t>
            </a:r>
            <a:r>
              <a:rPr lang="en-US" dirty="0" err="1" smtClean="0"/>
              <a:t>განიზრახა</a:t>
            </a:r>
            <a:r>
              <a:rPr lang="en-US" dirty="0" smtClean="0"/>
              <a:t>. </a:t>
            </a:r>
            <a:r>
              <a:rPr lang="en-US" dirty="0" err="1" smtClean="0"/>
              <a:t>ეს</a:t>
            </a:r>
            <a:r>
              <a:rPr lang="en-US" dirty="0" smtClean="0"/>
              <a:t> </a:t>
            </a:r>
            <a:r>
              <a:rPr lang="en-US" dirty="0" err="1" smtClean="0"/>
              <a:t>მისი</a:t>
            </a:r>
            <a:r>
              <a:rPr lang="en-US" dirty="0" smtClean="0"/>
              <a:t> </a:t>
            </a:r>
            <a:r>
              <a:rPr lang="en-US" dirty="0" err="1" smtClean="0"/>
              <a:t>თქმით</a:t>
            </a:r>
            <a:r>
              <a:rPr lang="en-US" dirty="0" smtClean="0"/>
              <a:t> </a:t>
            </a:r>
            <a:r>
              <a:rPr lang="en-US" dirty="0" err="1" smtClean="0"/>
              <a:t>მოხდა</a:t>
            </a:r>
            <a:r>
              <a:rPr lang="en-US" dirty="0" smtClean="0"/>
              <a:t> </a:t>
            </a:r>
            <a:r>
              <a:rPr lang="en-US" dirty="0" err="1" smtClean="0"/>
              <a:t>კეიპტჰაუნში</a:t>
            </a:r>
            <a:r>
              <a:rPr lang="en-US" dirty="0" smtClean="0"/>
              <a:t>, </a:t>
            </a:r>
            <a:r>
              <a:rPr lang="en-US" dirty="0" err="1" smtClean="0"/>
              <a:t>ბერძენი</a:t>
            </a:r>
            <a:r>
              <a:rPr lang="en-US" dirty="0" smtClean="0"/>
              <a:t> </a:t>
            </a:r>
            <a:r>
              <a:rPr lang="en-US" dirty="0" err="1" smtClean="0"/>
              <a:t>პრინცესა</a:t>
            </a:r>
            <a:r>
              <a:rPr lang="en-US" dirty="0" smtClean="0"/>
              <a:t> </a:t>
            </a:r>
            <a:r>
              <a:rPr lang="en-US" dirty="0" err="1" smtClean="0"/>
              <a:t>მარა</a:t>
            </a:r>
            <a:r>
              <a:rPr lang="en-US" dirty="0" smtClean="0"/>
              <a:t> </a:t>
            </a:r>
            <a:r>
              <a:rPr lang="en-US" dirty="0" err="1" smtClean="0"/>
              <a:t>ბონაპარტესთან</a:t>
            </a:r>
            <a:r>
              <a:rPr lang="en-US" dirty="0" smtClean="0"/>
              <a:t> </a:t>
            </a:r>
            <a:r>
              <a:rPr lang="en-US" dirty="0" err="1" smtClean="0"/>
              <a:t>საუბრისას</a:t>
            </a:r>
            <a:r>
              <a:rPr lang="en-US" dirty="0" smtClean="0"/>
              <a:t>, </a:t>
            </a:r>
            <a:r>
              <a:rPr lang="en-US" dirty="0" err="1" smtClean="0"/>
              <a:t>რომელიც</a:t>
            </a:r>
            <a:r>
              <a:rPr lang="en-US" dirty="0" smtClean="0"/>
              <a:t> </a:t>
            </a:r>
            <a:r>
              <a:rPr lang="en-US" dirty="0" err="1" smtClean="0"/>
              <a:t>ფროიდის</a:t>
            </a:r>
            <a:r>
              <a:rPr lang="en-US" dirty="0" smtClean="0"/>
              <a:t> </a:t>
            </a:r>
            <a:r>
              <a:rPr lang="en-US" dirty="0" err="1" smtClean="0"/>
              <a:t>ახლობელი</a:t>
            </a:r>
            <a:r>
              <a:rPr lang="en-US" dirty="0" smtClean="0"/>
              <a:t> </a:t>
            </a:r>
            <a:r>
              <a:rPr lang="en-US" dirty="0" err="1" smtClean="0"/>
              <a:t>თანამოაზრე</a:t>
            </a:r>
            <a:r>
              <a:rPr lang="en-US" dirty="0" smtClean="0"/>
              <a:t> </a:t>
            </a:r>
            <a:r>
              <a:rPr lang="en-US" dirty="0" err="1" smtClean="0"/>
              <a:t>იყო</a:t>
            </a:r>
            <a:r>
              <a:rPr lang="en-US" dirty="0" smtClean="0"/>
              <a:t>. </a:t>
            </a:r>
            <a:r>
              <a:rPr lang="en-US" dirty="0" err="1" smtClean="0"/>
              <a:t>მასთან</a:t>
            </a:r>
            <a:r>
              <a:rPr lang="en-US" dirty="0" smtClean="0"/>
              <a:t> </a:t>
            </a:r>
            <a:r>
              <a:rPr lang="en-US" dirty="0" err="1" smtClean="0"/>
              <a:t>საუბრში</a:t>
            </a:r>
            <a:r>
              <a:rPr lang="en-US" dirty="0" smtClean="0"/>
              <a:t> </a:t>
            </a:r>
            <a:r>
              <a:rPr lang="en-US" dirty="0" err="1" smtClean="0"/>
              <a:t>პერლზმა</a:t>
            </a:r>
            <a:r>
              <a:rPr lang="en-US" dirty="0" smtClean="0"/>
              <a:t> </a:t>
            </a:r>
            <a:r>
              <a:rPr lang="en-US" dirty="0" err="1" smtClean="0"/>
              <a:t>გააკრიტიკა</a:t>
            </a:r>
            <a:r>
              <a:rPr lang="en-US" dirty="0" smtClean="0"/>
              <a:t> </a:t>
            </a:r>
            <a:r>
              <a:rPr lang="en-US" dirty="0" err="1" smtClean="0"/>
              <a:t>ფროიდის</a:t>
            </a:r>
            <a:r>
              <a:rPr lang="en-US" dirty="0" smtClean="0"/>
              <a:t> </a:t>
            </a:r>
            <a:r>
              <a:rPr lang="en-US" dirty="0" err="1" smtClean="0"/>
              <a:t>ლიბიდოს</a:t>
            </a:r>
            <a:r>
              <a:rPr lang="en-US" dirty="0" smtClean="0"/>
              <a:t> </a:t>
            </a:r>
            <a:r>
              <a:rPr lang="en-US" dirty="0" err="1" smtClean="0"/>
              <a:t>თეორია</a:t>
            </a:r>
            <a:r>
              <a:rPr lang="en-US" dirty="0" smtClean="0"/>
              <a:t>, </a:t>
            </a:r>
            <a:r>
              <a:rPr lang="en-US" dirty="0" err="1" smtClean="0"/>
              <a:t>რომელიც</a:t>
            </a:r>
            <a:r>
              <a:rPr lang="en-US" dirty="0" smtClean="0"/>
              <a:t> </a:t>
            </a:r>
            <a:r>
              <a:rPr lang="en-US" dirty="0" err="1" smtClean="0"/>
              <a:t>მისი</a:t>
            </a:r>
            <a:r>
              <a:rPr lang="en-US" dirty="0" smtClean="0"/>
              <a:t> </a:t>
            </a:r>
            <a:r>
              <a:rPr lang="en-US" dirty="0" err="1" smtClean="0"/>
              <a:t>თქმით</a:t>
            </a:r>
            <a:r>
              <a:rPr lang="ka-G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უფრო</a:t>
            </a:r>
            <a:r>
              <a:rPr lang="en-US" dirty="0" smtClean="0"/>
              <a:t> </a:t>
            </a:r>
            <a:r>
              <a:rPr lang="en-US" dirty="0" err="1" smtClean="0"/>
              <a:t>რწმენის</a:t>
            </a:r>
            <a:r>
              <a:rPr lang="en-US" dirty="0" smtClean="0"/>
              <a:t> </a:t>
            </a:r>
            <a:r>
              <a:rPr lang="en-US" dirty="0" err="1" smtClean="0"/>
              <a:t>საკითხი</a:t>
            </a:r>
            <a:r>
              <a:rPr lang="en-US" dirty="0" smtClean="0"/>
              <a:t> </a:t>
            </a:r>
            <a:r>
              <a:rPr lang="en-US" dirty="0" err="1" smtClean="0"/>
              <a:t>იყო</a:t>
            </a:r>
            <a:r>
              <a:rPr lang="en-US" dirty="0" smtClean="0"/>
              <a:t>, </a:t>
            </a:r>
            <a:r>
              <a:rPr lang="en-US" dirty="0" err="1" smtClean="0"/>
              <a:t>ვიდრე</a:t>
            </a:r>
            <a:r>
              <a:rPr lang="en-US" dirty="0" smtClean="0"/>
              <a:t> </a:t>
            </a:r>
            <a:r>
              <a:rPr lang="en-US" dirty="0" err="1" smtClean="0"/>
              <a:t>მეცნიერების</a:t>
            </a:r>
            <a:r>
              <a:rPr lang="en-US" dirty="0" smtClean="0"/>
              <a:t>. </a:t>
            </a:r>
            <a:r>
              <a:rPr lang="en-US" dirty="0" err="1" smtClean="0"/>
              <a:t>მიუხედავად</a:t>
            </a:r>
            <a:r>
              <a:rPr lang="en-US" dirty="0" smtClean="0"/>
              <a:t> </a:t>
            </a:r>
            <a:r>
              <a:rPr lang="en-US" dirty="0" err="1" smtClean="0"/>
              <a:t>ამისა</a:t>
            </a:r>
            <a:r>
              <a:rPr lang="en-US" dirty="0" smtClean="0"/>
              <a:t>, </a:t>
            </a:r>
            <a:r>
              <a:rPr lang="en-US" dirty="0" err="1" smtClean="0"/>
              <a:t>პერლზი</a:t>
            </a:r>
            <a:r>
              <a:rPr lang="en-US" dirty="0" smtClean="0"/>
              <a:t> </a:t>
            </a:r>
            <a:r>
              <a:rPr lang="en-US" dirty="0" err="1" smtClean="0"/>
              <a:t>ოფიციალურად</a:t>
            </a:r>
            <a:r>
              <a:rPr lang="en-US" dirty="0" smtClean="0"/>
              <a:t> </a:t>
            </a:r>
            <a:r>
              <a:rPr lang="en-US" dirty="0" err="1" smtClean="0"/>
              <a:t>კავშირს</a:t>
            </a:r>
            <a:r>
              <a:rPr lang="en-US" dirty="0" smtClean="0"/>
              <a:t> </a:t>
            </a:r>
            <a:r>
              <a:rPr lang="en-US" dirty="0" err="1" smtClean="0"/>
              <a:t>არ</a:t>
            </a:r>
            <a:r>
              <a:rPr lang="en-US" dirty="0" smtClean="0"/>
              <a:t> </a:t>
            </a:r>
            <a:r>
              <a:rPr lang="en-US" dirty="0" err="1" smtClean="0"/>
              <a:t>წყვეტს</a:t>
            </a:r>
            <a:r>
              <a:rPr lang="en-US" dirty="0" smtClean="0"/>
              <a:t> </a:t>
            </a:r>
            <a:r>
              <a:rPr lang="en-US" dirty="0" err="1" smtClean="0"/>
              <a:t>ფსიქოანალიზურ</a:t>
            </a:r>
            <a:r>
              <a:rPr lang="en-US" dirty="0" smtClean="0"/>
              <a:t> </a:t>
            </a:r>
            <a:r>
              <a:rPr lang="en-US" dirty="0" err="1" smtClean="0"/>
              <a:t>ასოციაციასთან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1952 </a:t>
            </a:r>
            <a:r>
              <a:rPr lang="en-US" dirty="0" err="1" smtClean="0"/>
              <a:t>წელს</a:t>
            </a:r>
            <a:r>
              <a:rPr lang="en-US" dirty="0" smtClean="0"/>
              <a:t> </a:t>
            </a:r>
            <a:r>
              <a:rPr lang="ka-GE" dirty="0" smtClean="0"/>
              <a:t>პერლზი </a:t>
            </a:r>
            <a:r>
              <a:rPr lang="en-US" dirty="0" err="1" smtClean="0"/>
              <a:t>ნიუ-იორკში</a:t>
            </a:r>
            <a:r>
              <a:rPr lang="en-US" dirty="0" smtClean="0"/>
              <a:t> </a:t>
            </a:r>
            <a:r>
              <a:rPr lang="en-US" dirty="0" err="1" smtClean="0"/>
              <a:t>აარსებს</a:t>
            </a:r>
            <a:r>
              <a:rPr lang="en-US" dirty="0" smtClean="0"/>
              <a:t> </a:t>
            </a:r>
            <a:r>
              <a:rPr lang="en-US" dirty="0" err="1" smtClean="0"/>
              <a:t>გეშტალტ</a:t>
            </a:r>
            <a:r>
              <a:rPr lang="en-US" dirty="0" smtClean="0"/>
              <a:t> </a:t>
            </a:r>
            <a:r>
              <a:rPr lang="en-US" dirty="0" err="1" smtClean="0"/>
              <a:t>ინსტიტუტს</a:t>
            </a:r>
            <a:r>
              <a:rPr lang="en-US" dirty="0" smtClean="0"/>
              <a:t>, </a:t>
            </a:r>
            <a:r>
              <a:rPr lang="en-US" dirty="0" err="1" smtClean="0"/>
              <a:t>რომელიც</a:t>
            </a:r>
            <a:r>
              <a:rPr lang="en-US" dirty="0" smtClean="0"/>
              <a:t> </a:t>
            </a:r>
            <a:r>
              <a:rPr lang="en-US" dirty="0" err="1" smtClean="0"/>
              <a:t>ძალზედ</a:t>
            </a:r>
            <a:r>
              <a:rPr lang="en-US" dirty="0" smtClean="0"/>
              <a:t> </a:t>
            </a:r>
            <a:r>
              <a:rPr lang="en-US" dirty="0" err="1" smtClean="0"/>
              <a:t>პოპულარული</a:t>
            </a:r>
            <a:r>
              <a:rPr lang="en-US" dirty="0" smtClean="0"/>
              <a:t> </a:t>
            </a:r>
            <a:r>
              <a:rPr lang="en-US" dirty="0" err="1" smtClean="0"/>
              <a:t>ხდება</a:t>
            </a:r>
            <a:r>
              <a:rPr lang="en-US" dirty="0" smtClean="0"/>
              <a:t>. </a:t>
            </a:r>
            <a:r>
              <a:rPr lang="en-US" dirty="0" err="1" smtClean="0"/>
              <a:t>თავად</a:t>
            </a:r>
            <a:r>
              <a:rPr lang="en-US" dirty="0" smtClean="0"/>
              <a:t> </a:t>
            </a:r>
            <a:r>
              <a:rPr lang="en-US" dirty="0" err="1" smtClean="0"/>
              <a:t>პერლზი</a:t>
            </a:r>
            <a:r>
              <a:rPr lang="en-US" dirty="0" smtClean="0"/>
              <a:t> </a:t>
            </a:r>
            <a:r>
              <a:rPr lang="en-US" dirty="0" err="1" smtClean="0"/>
              <a:t>აღიარებული</a:t>
            </a:r>
            <a:r>
              <a:rPr lang="en-US" dirty="0" smtClean="0"/>
              <a:t> </a:t>
            </a:r>
            <a:r>
              <a:rPr lang="en-US" dirty="0" err="1" smtClean="0"/>
              <a:t>ფსიქოთერაპევტისა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ბრძენი</a:t>
            </a:r>
            <a:r>
              <a:rPr lang="en-US" dirty="0" smtClean="0"/>
              <a:t> </a:t>
            </a:r>
            <a:r>
              <a:rPr lang="en-US" dirty="0" err="1" smtClean="0"/>
              <a:t>გურუ</a:t>
            </a:r>
            <a:r>
              <a:rPr lang="ka-GE" dirty="0" smtClean="0"/>
              <a:t>ს</a:t>
            </a:r>
            <a:r>
              <a:rPr lang="en-US" dirty="0" smtClean="0"/>
              <a:t> </a:t>
            </a:r>
            <a:r>
              <a:rPr lang="en-US" dirty="0" err="1" smtClean="0"/>
              <a:t>რეპუტაციას</a:t>
            </a:r>
            <a:r>
              <a:rPr lang="en-US" dirty="0" smtClean="0"/>
              <a:t> </a:t>
            </a:r>
            <a:r>
              <a:rPr lang="en-US" dirty="0" err="1" smtClean="0"/>
              <a:t>იხვეჭს</a:t>
            </a:r>
            <a:r>
              <a:rPr lang="en-US" dirty="0" smtClean="0"/>
              <a:t>. </a:t>
            </a:r>
            <a:r>
              <a:rPr lang="en-US" dirty="0" err="1" smtClean="0"/>
              <a:t>მისი</a:t>
            </a:r>
            <a:r>
              <a:rPr lang="en-US" dirty="0" smtClean="0"/>
              <a:t> </a:t>
            </a:r>
            <a:r>
              <a:rPr lang="en-US" dirty="0" err="1" smtClean="0"/>
              <a:t>ცხოვრება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აღიარების</a:t>
            </a:r>
            <a:r>
              <a:rPr lang="en-US" dirty="0" smtClean="0"/>
              <a:t> </a:t>
            </a:r>
            <a:r>
              <a:rPr lang="en-US" dirty="0" err="1" smtClean="0"/>
              <a:t>პერიოდი</a:t>
            </a:r>
            <a:r>
              <a:rPr lang="en-US" dirty="0" smtClean="0"/>
              <a:t> </a:t>
            </a:r>
            <a:r>
              <a:rPr lang="en-US" dirty="0" err="1" smtClean="0"/>
              <a:t>ემთხვევა</a:t>
            </a:r>
            <a:r>
              <a:rPr lang="en-US" dirty="0" smtClean="0"/>
              <a:t> </a:t>
            </a:r>
            <a:r>
              <a:rPr lang="en-US" dirty="0" err="1" smtClean="0"/>
              <a:t>ამერიკაში</a:t>
            </a:r>
            <a:r>
              <a:rPr lang="en-US" dirty="0" smtClean="0"/>
              <a:t> 50-60-იანი </a:t>
            </a:r>
            <a:r>
              <a:rPr lang="en-US" dirty="0" err="1" smtClean="0"/>
              <a:t>წლების</a:t>
            </a:r>
            <a:r>
              <a:rPr lang="en-US" dirty="0" smtClean="0"/>
              <a:t> </a:t>
            </a:r>
            <a:r>
              <a:rPr lang="en-US" dirty="0" err="1" smtClean="0"/>
              <a:t>ახალგაზრდულ</a:t>
            </a:r>
            <a:r>
              <a:rPr lang="en-US" dirty="0" smtClean="0"/>
              <a:t> </a:t>
            </a:r>
            <a:r>
              <a:rPr lang="en-US" dirty="0" err="1" smtClean="0"/>
              <a:t>გამოსვლებს</a:t>
            </a:r>
            <a:r>
              <a:rPr lang="en-US" dirty="0" smtClean="0"/>
              <a:t>, </a:t>
            </a:r>
            <a:r>
              <a:rPr lang="en-US" dirty="0" err="1" smtClean="0"/>
              <a:t>სექსუალურ</a:t>
            </a:r>
            <a:r>
              <a:rPr lang="en-US" dirty="0" smtClean="0"/>
              <a:t> </a:t>
            </a:r>
            <a:r>
              <a:rPr lang="en-US" dirty="0" err="1" smtClean="0"/>
              <a:t>რევოლუციას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ჰიპების</a:t>
            </a:r>
            <a:r>
              <a:rPr lang="en-US" dirty="0" smtClean="0"/>
              <a:t> </a:t>
            </a:r>
            <a:r>
              <a:rPr lang="en-US" dirty="0" err="1" smtClean="0"/>
              <a:t>მოძრაობას</a:t>
            </a:r>
            <a:r>
              <a:rPr lang="en-US" dirty="0" smtClean="0"/>
              <a:t>. </a:t>
            </a:r>
            <a:r>
              <a:rPr lang="en-US" dirty="0" err="1" smtClean="0"/>
              <a:t>ამგვარი</a:t>
            </a:r>
            <a:r>
              <a:rPr lang="en-US" dirty="0" smtClean="0"/>
              <a:t> </a:t>
            </a:r>
            <a:r>
              <a:rPr lang="en-US" dirty="0" err="1" smtClean="0"/>
              <a:t>ფონი</a:t>
            </a:r>
            <a:r>
              <a:rPr lang="en-US" dirty="0" smtClean="0"/>
              <a:t> </a:t>
            </a:r>
            <a:r>
              <a:rPr lang="en-US" dirty="0" err="1" smtClean="0"/>
              <a:t>ნაყოფიერი</a:t>
            </a:r>
            <a:r>
              <a:rPr lang="en-US" dirty="0" smtClean="0"/>
              <a:t> </a:t>
            </a:r>
            <a:r>
              <a:rPr lang="en-US" dirty="0" err="1" smtClean="0"/>
              <a:t>აღმოჩდა</a:t>
            </a:r>
            <a:r>
              <a:rPr lang="en-US" dirty="0" smtClean="0"/>
              <a:t> </a:t>
            </a:r>
            <a:r>
              <a:rPr lang="en-US" dirty="0" err="1" smtClean="0"/>
              <a:t>მსოფლიოში</a:t>
            </a:r>
            <a:r>
              <a:rPr lang="en-US" dirty="0" smtClean="0"/>
              <a:t> </a:t>
            </a:r>
            <a:r>
              <a:rPr lang="en-US" dirty="0" err="1" smtClean="0"/>
              <a:t>მისი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გეშტალტ</a:t>
            </a:r>
            <a:r>
              <a:rPr lang="en-US" dirty="0" smtClean="0"/>
              <a:t> </a:t>
            </a:r>
            <a:r>
              <a:rPr lang="en-US" dirty="0" err="1" smtClean="0"/>
              <a:t>თერაპიის</a:t>
            </a:r>
            <a:r>
              <a:rPr lang="ka-GE" dirty="0"/>
              <a:t> </a:t>
            </a:r>
            <a:r>
              <a:rPr lang="en-US" dirty="0" err="1" smtClean="0"/>
              <a:t>პოპულარიზაციისათვის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პერლზს</a:t>
            </a:r>
            <a:r>
              <a:rPr lang="en-US" dirty="0" smtClean="0"/>
              <a:t> </a:t>
            </a:r>
            <a:r>
              <a:rPr lang="en-US" dirty="0" err="1" smtClean="0"/>
              <a:t>არ</a:t>
            </a:r>
            <a:r>
              <a:rPr lang="en-US" dirty="0" smtClean="0"/>
              <a:t> </a:t>
            </a:r>
            <a:r>
              <a:rPr lang="en-US" dirty="0" err="1" smtClean="0"/>
              <a:t>უყვარდა</a:t>
            </a:r>
            <a:r>
              <a:rPr lang="en-US" dirty="0" smtClean="0"/>
              <a:t> </a:t>
            </a:r>
            <a:r>
              <a:rPr lang="en-US" dirty="0" err="1" smtClean="0"/>
              <a:t>წერა</a:t>
            </a:r>
            <a:r>
              <a:rPr lang="en-US" dirty="0" smtClean="0"/>
              <a:t>, </a:t>
            </a:r>
            <a:r>
              <a:rPr lang="en-US" dirty="0" err="1" smtClean="0"/>
              <a:t>მას</a:t>
            </a:r>
            <a:r>
              <a:rPr lang="en-US" dirty="0" smtClean="0"/>
              <a:t> </a:t>
            </a:r>
            <a:r>
              <a:rPr lang="en-US" dirty="0" err="1" smtClean="0"/>
              <a:t>ეკუთვნის</a:t>
            </a:r>
            <a:r>
              <a:rPr lang="en-US" dirty="0" smtClean="0"/>
              <a:t> </a:t>
            </a:r>
            <a:r>
              <a:rPr lang="en-US" dirty="0" err="1" smtClean="0"/>
              <a:t>მხოლოდ</a:t>
            </a:r>
            <a:r>
              <a:rPr lang="en-US" dirty="0" smtClean="0"/>
              <a:t> </a:t>
            </a:r>
            <a:r>
              <a:rPr lang="en-US" dirty="0" err="1" smtClean="0"/>
              <a:t>რამდენიმე</a:t>
            </a:r>
            <a:r>
              <a:rPr lang="en-US" dirty="0" smtClean="0"/>
              <a:t> </a:t>
            </a:r>
            <a:r>
              <a:rPr lang="en-US" dirty="0" err="1" smtClean="0"/>
              <a:t>წიგნი</a:t>
            </a:r>
            <a:r>
              <a:rPr lang="en-US" dirty="0" smtClean="0"/>
              <a:t>, </a:t>
            </a:r>
            <a:r>
              <a:rPr lang="en-US" dirty="0" err="1" smtClean="0"/>
              <a:t>ისიც</a:t>
            </a:r>
            <a:r>
              <a:rPr lang="en-US" dirty="0" smtClean="0"/>
              <a:t> </a:t>
            </a:r>
            <a:r>
              <a:rPr lang="en-US" dirty="0" err="1" smtClean="0"/>
              <a:t>სხვებთან</a:t>
            </a:r>
            <a:r>
              <a:rPr lang="en-US" dirty="0" smtClean="0"/>
              <a:t> </a:t>
            </a:r>
            <a:r>
              <a:rPr lang="en-US" dirty="0" err="1" smtClean="0"/>
              <a:t>თანაავტორობით</a:t>
            </a:r>
            <a:r>
              <a:rPr lang="ka-GE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ამ</a:t>
            </a:r>
            <a:r>
              <a:rPr lang="en-US" dirty="0" smtClean="0"/>
              <a:t> </a:t>
            </a:r>
            <a:r>
              <a:rPr lang="en-US" dirty="0" err="1" smtClean="0"/>
              <a:t>წიგნებს</a:t>
            </a:r>
            <a:r>
              <a:rPr lang="en-US" dirty="0" smtClean="0"/>
              <a:t> </a:t>
            </a:r>
            <a:r>
              <a:rPr lang="en-US" dirty="0" err="1" smtClean="0"/>
              <a:t>მისი</a:t>
            </a:r>
            <a:r>
              <a:rPr lang="en-US" dirty="0" smtClean="0"/>
              <a:t> </a:t>
            </a:r>
            <a:r>
              <a:rPr lang="en-US" dirty="0" err="1" smtClean="0"/>
              <a:t>კონსულტაციით</a:t>
            </a:r>
            <a:r>
              <a:rPr lang="en-US" dirty="0" smtClean="0"/>
              <a:t> </a:t>
            </a:r>
            <a:r>
              <a:rPr lang="en-US" dirty="0" err="1" smtClean="0"/>
              <a:t>სხვები</a:t>
            </a:r>
            <a:r>
              <a:rPr lang="en-US" dirty="0" smtClean="0"/>
              <a:t> </a:t>
            </a:r>
            <a:r>
              <a:rPr lang="en-US" dirty="0" err="1" smtClean="0"/>
              <a:t>წერდნენ</a:t>
            </a:r>
            <a:r>
              <a:rPr lang="en-US" dirty="0" smtClean="0"/>
              <a:t>. </a:t>
            </a:r>
            <a:r>
              <a:rPr lang="en-US" dirty="0" err="1" smtClean="0"/>
              <a:t>ამავე</a:t>
            </a:r>
            <a:r>
              <a:rPr lang="en-US" dirty="0" smtClean="0"/>
              <a:t> </a:t>
            </a:r>
            <a:r>
              <a:rPr lang="en-US" dirty="0" err="1" smtClean="0"/>
              <a:t>სტილში</a:t>
            </a:r>
            <a:r>
              <a:rPr lang="en-US" dirty="0" smtClean="0"/>
              <a:t> </a:t>
            </a:r>
            <a:r>
              <a:rPr lang="en-US" dirty="0" err="1" smtClean="0"/>
              <a:t>მაგნიტოფონის</a:t>
            </a:r>
            <a:r>
              <a:rPr lang="en-US" dirty="0" smtClean="0"/>
              <a:t> </a:t>
            </a:r>
            <a:r>
              <a:rPr lang="en-US" dirty="0" err="1" smtClean="0"/>
              <a:t>ფირზე</a:t>
            </a:r>
            <a:r>
              <a:rPr lang="en-US" dirty="0" smtClean="0"/>
              <a:t> </a:t>
            </a:r>
            <a:r>
              <a:rPr lang="en-US" dirty="0" err="1" smtClean="0"/>
              <a:t>ჩანაწერებიდანაა</a:t>
            </a:r>
            <a:r>
              <a:rPr lang="en-US" dirty="0" smtClean="0"/>
              <a:t> </a:t>
            </a:r>
            <a:r>
              <a:rPr lang="en-US" dirty="0" err="1" smtClean="0"/>
              <a:t>შექმნილი</a:t>
            </a:r>
            <a:r>
              <a:rPr lang="en-US" dirty="0" smtClean="0"/>
              <a:t> </a:t>
            </a:r>
            <a:r>
              <a:rPr lang="en-US" dirty="0" err="1" smtClean="0"/>
              <a:t>მისი</a:t>
            </a:r>
            <a:r>
              <a:rPr lang="en-US" dirty="0" smtClean="0"/>
              <a:t> </a:t>
            </a:r>
            <a:r>
              <a:rPr lang="en-US" dirty="0" err="1" smtClean="0"/>
              <a:t>ავტობიოგრაფიული</a:t>
            </a:r>
            <a:r>
              <a:rPr lang="en-US" dirty="0" smtClean="0"/>
              <a:t> </a:t>
            </a:r>
            <a:r>
              <a:rPr lang="en-US" dirty="0" err="1" smtClean="0"/>
              <a:t>რომანიც</a:t>
            </a:r>
            <a:r>
              <a:rPr lang="en-US" dirty="0" smtClean="0"/>
              <a:t>, </a:t>
            </a:r>
            <a:r>
              <a:rPr lang="en-US" dirty="0" err="1" smtClean="0"/>
              <a:t>სახელად</a:t>
            </a:r>
            <a:r>
              <a:rPr lang="en-US" dirty="0" smtClean="0"/>
              <a:t> ,,</a:t>
            </a:r>
            <a:r>
              <a:rPr lang="en-US" dirty="0" err="1" smtClean="0"/>
              <a:t>ნაგვის</a:t>
            </a:r>
            <a:r>
              <a:rPr lang="en-US" dirty="0" smtClean="0"/>
              <a:t> </a:t>
            </a:r>
            <a:r>
              <a:rPr lang="en-US" dirty="0" err="1" smtClean="0"/>
              <a:t>ყუთის</a:t>
            </a:r>
            <a:r>
              <a:rPr lang="en-US" dirty="0" smtClean="0"/>
              <a:t> </a:t>
            </a:r>
            <a:r>
              <a:rPr lang="en-US" dirty="0" err="1" smtClean="0"/>
              <a:t>შიგნით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გარეთ</a:t>
            </a:r>
            <a:r>
              <a:rPr lang="en-US" dirty="0" smtClean="0"/>
              <a:t>“. </a:t>
            </a:r>
            <a:r>
              <a:rPr lang="en-US" dirty="0" err="1" smtClean="0"/>
              <a:t>მისი</a:t>
            </a:r>
            <a:r>
              <a:rPr lang="en-US" dirty="0" smtClean="0"/>
              <a:t> </a:t>
            </a:r>
            <a:r>
              <a:rPr lang="en-US" dirty="0" err="1" smtClean="0"/>
              <a:t>სტიქია</a:t>
            </a:r>
            <a:r>
              <a:rPr lang="en-US" dirty="0" smtClean="0"/>
              <a:t> </a:t>
            </a:r>
            <a:r>
              <a:rPr lang="en-US" dirty="0" err="1" smtClean="0"/>
              <a:t>ადამიანებთან</a:t>
            </a:r>
            <a:r>
              <a:rPr lang="en-US" dirty="0" smtClean="0"/>
              <a:t>, </a:t>
            </a:r>
            <a:r>
              <a:rPr lang="en-US" dirty="0" err="1" smtClean="0"/>
              <a:t>ჯგუფთან</a:t>
            </a:r>
            <a:r>
              <a:rPr lang="en-US" dirty="0" smtClean="0"/>
              <a:t> </a:t>
            </a:r>
            <a:r>
              <a:rPr lang="en-US" dirty="0" err="1" smtClean="0"/>
              <a:t>უშუალო</a:t>
            </a:r>
            <a:r>
              <a:rPr lang="en-US" dirty="0" smtClean="0"/>
              <a:t> </a:t>
            </a:r>
            <a:r>
              <a:rPr lang="en-US" dirty="0" err="1" smtClean="0"/>
              <a:t>ურთიერთობა</a:t>
            </a:r>
            <a:r>
              <a:rPr lang="en-US" dirty="0" smtClean="0"/>
              <a:t> </a:t>
            </a:r>
            <a:r>
              <a:rPr lang="en-US" dirty="0" err="1" smtClean="0"/>
              <a:t>იყო</a:t>
            </a:r>
            <a:r>
              <a:rPr lang="en-US" dirty="0" smtClean="0"/>
              <a:t>, </a:t>
            </a:r>
            <a:r>
              <a:rPr lang="en-US" dirty="0" err="1" smtClean="0"/>
              <a:t>რაც</a:t>
            </a:r>
            <a:r>
              <a:rPr lang="en-US" dirty="0" smtClean="0"/>
              <a:t> </a:t>
            </a:r>
            <a:r>
              <a:rPr lang="en-US" dirty="0" err="1" smtClean="0"/>
              <a:t>ვიდეო</a:t>
            </a:r>
            <a:r>
              <a:rPr lang="en-US" dirty="0" smtClean="0"/>
              <a:t> </a:t>
            </a:r>
            <a:r>
              <a:rPr lang="en-US" dirty="0" err="1" smtClean="0"/>
              <a:t>სეანსების</a:t>
            </a:r>
            <a:r>
              <a:rPr lang="en-US" dirty="0" smtClean="0"/>
              <a:t> </a:t>
            </a:r>
            <a:r>
              <a:rPr lang="en-US" dirty="0" err="1" smtClean="0"/>
              <a:t>სახით</a:t>
            </a:r>
            <a:r>
              <a:rPr lang="en-US" dirty="0" smtClean="0"/>
              <a:t> </a:t>
            </a:r>
            <a:r>
              <a:rPr lang="en-US" dirty="0" err="1" smtClean="0"/>
              <a:t>მრავალრიცხოვან</a:t>
            </a:r>
            <a:r>
              <a:rPr lang="en-US" dirty="0" smtClean="0"/>
              <a:t> </a:t>
            </a:r>
            <a:r>
              <a:rPr lang="en-US" dirty="0" err="1" smtClean="0"/>
              <a:t>ფირებზეა</a:t>
            </a:r>
            <a:r>
              <a:rPr lang="en-US" dirty="0" smtClean="0"/>
              <a:t> </a:t>
            </a:r>
            <a:r>
              <a:rPr lang="en-US" dirty="0" err="1" smtClean="0"/>
              <a:t>აღბეჭდილი</a:t>
            </a:r>
            <a:r>
              <a:rPr lang="en-US" dirty="0" smtClean="0"/>
              <a:t>, </a:t>
            </a:r>
            <a:r>
              <a:rPr lang="en-US" dirty="0" err="1" smtClean="0"/>
              <a:t>იგი</a:t>
            </a:r>
            <a:r>
              <a:rPr lang="en-US" dirty="0" smtClean="0"/>
              <a:t> </a:t>
            </a:r>
            <a:r>
              <a:rPr lang="en-US" dirty="0" err="1" smtClean="0"/>
              <a:t>ასევე</a:t>
            </a:r>
            <a:r>
              <a:rPr lang="en-US" dirty="0" smtClean="0"/>
              <a:t> </a:t>
            </a:r>
            <a:r>
              <a:rPr lang="en-US" dirty="0" err="1" smtClean="0"/>
              <a:t>გატაცებული</a:t>
            </a:r>
            <a:r>
              <a:rPr lang="en-US" dirty="0" smtClean="0"/>
              <a:t> </a:t>
            </a:r>
            <a:r>
              <a:rPr lang="en-US" dirty="0" err="1" smtClean="0"/>
              <a:t>იყო</a:t>
            </a:r>
            <a:r>
              <a:rPr lang="en-US" dirty="0" smtClean="0"/>
              <a:t> </a:t>
            </a:r>
            <a:r>
              <a:rPr lang="en-US" dirty="0" err="1" smtClean="0"/>
              <a:t>მხატვრობით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800" dirty="0" err="1" smtClean="0"/>
              <a:t>პერლზის</a:t>
            </a:r>
            <a:r>
              <a:rPr lang="en-US" sz="1800" dirty="0" smtClean="0"/>
              <a:t> </a:t>
            </a:r>
            <a:r>
              <a:rPr lang="en-US" sz="1800" dirty="0" err="1" smtClean="0"/>
              <a:t>ცხოვრებისა</a:t>
            </a:r>
            <a:r>
              <a:rPr lang="en-US" sz="1800" dirty="0" smtClean="0"/>
              <a:t> </a:t>
            </a:r>
            <a:r>
              <a:rPr lang="en-US" sz="1800" dirty="0" err="1" smtClean="0"/>
              <a:t>და</a:t>
            </a:r>
            <a:r>
              <a:rPr lang="en-US" sz="1800" dirty="0" smtClean="0"/>
              <a:t> </a:t>
            </a:r>
            <a:r>
              <a:rPr lang="en-US" sz="1800" dirty="0" err="1" smtClean="0"/>
              <a:t>მოღვაწეობის</a:t>
            </a:r>
            <a:r>
              <a:rPr lang="en-US" sz="1800" dirty="0" smtClean="0"/>
              <a:t> </a:t>
            </a:r>
            <a:r>
              <a:rPr lang="en-US" sz="1800" dirty="0" err="1" smtClean="0"/>
              <a:t>ბოლო</a:t>
            </a:r>
            <a:r>
              <a:rPr lang="en-US" sz="1800" dirty="0" smtClean="0"/>
              <a:t> </a:t>
            </a:r>
            <a:r>
              <a:rPr lang="en-US" sz="1800" dirty="0" err="1" smtClean="0"/>
              <a:t>ადგილსამყოფელი</a:t>
            </a:r>
            <a:r>
              <a:rPr lang="ka-GE" sz="1800" dirty="0" smtClean="0"/>
              <a:t> იყო</a:t>
            </a:r>
            <a:r>
              <a:rPr lang="en-US" sz="1800" dirty="0" smtClean="0"/>
              <a:t> </a:t>
            </a:r>
            <a:r>
              <a:rPr lang="en-US" sz="1800" dirty="0" err="1" smtClean="0"/>
              <a:t>ვანკუვერნის</a:t>
            </a:r>
            <a:r>
              <a:rPr lang="en-US" sz="1800" dirty="0" smtClean="0"/>
              <a:t> </a:t>
            </a:r>
            <a:r>
              <a:rPr lang="en-US" sz="1800" dirty="0" err="1" smtClean="0"/>
              <a:t>კუნძული</a:t>
            </a:r>
            <a:r>
              <a:rPr lang="en-US" sz="1800" dirty="0" smtClean="0"/>
              <a:t>, </a:t>
            </a:r>
            <a:r>
              <a:rPr lang="en-US" sz="1800" dirty="0" err="1" smtClean="0"/>
              <a:t>სადაც</a:t>
            </a:r>
            <a:r>
              <a:rPr lang="en-US" sz="1800" dirty="0" smtClean="0"/>
              <a:t> </a:t>
            </a:r>
            <a:r>
              <a:rPr lang="en-US" sz="1800" dirty="0" err="1" smtClean="0"/>
              <a:t>მან</a:t>
            </a:r>
            <a:r>
              <a:rPr lang="en-US" sz="1800" dirty="0" smtClean="0"/>
              <a:t> </a:t>
            </a:r>
            <a:r>
              <a:rPr lang="en-US" sz="1800" dirty="0" err="1" smtClean="0"/>
              <a:t>გეშტალტის</a:t>
            </a:r>
            <a:r>
              <a:rPr lang="en-US" sz="1800" dirty="0" smtClean="0"/>
              <a:t> </a:t>
            </a:r>
            <a:r>
              <a:rPr lang="en-US" sz="1800" dirty="0" err="1" smtClean="0"/>
              <a:t>საზოგადოება</a:t>
            </a:r>
            <a:r>
              <a:rPr lang="en-US" sz="1800" dirty="0" smtClean="0"/>
              <a:t> </a:t>
            </a:r>
            <a:r>
              <a:rPr lang="en-US" sz="1800" dirty="0" err="1" smtClean="0"/>
              <a:t>დაარსა</a:t>
            </a:r>
            <a:r>
              <a:rPr lang="en-US" sz="1800" dirty="0" smtClean="0"/>
              <a:t>. </a:t>
            </a:r>
            <a:r>
              <a:rPr lang="en-US" sz="1800" dirty="0" err="1" smtClean="0"/>
              <a:t>პერლზი</a:t>
            </a:r>
            <a:r>
              <a:rPr lang="en-US" sz="1800" dirty="0" smtClean="0"/>
              <a:t> </a:t>
            </a:r>
            <a:r>
              <a:rPr lang="en-US" sz="1800" dirty="0" err="1"/>
              <a:t>გარდაიცვალა</a:t>
            </a:r>
            <a:r>
              <a:rPr lang="en-US" sz="1800" dirty="0"/>
              <a:t> </a:t>
            </a:r>
            <a:r>
              <a:rPr lang="en-US" sz="1800" dirty="0" err="1" smtClean="0"/>
              <a:t>იქვე</a:t>
            </a:r>
            <a:r>
              <a:rPr lang="ka-GE" sz="1800" dirty="0" smtClean="0"/>
              <a:t>,</a:t>
            </a:r>
            <a:r>
              <a:rPr lang="en-US" sz="1800" dirty="0" smtClean="0"/>
              <a:t> </a:t>
            </a:r>
            <a:r>
              <a:rPr lang="en-US" sz="1800" dirty="0"/>
              <a:t>1970 </a:t>
            </a:r>
            <a:r>
              <a:rPr lang="en-US" sz="1800" dirty="0" err="1" smtClean="0"/>
              <a:t>წელს</a:t>
            </a:r>
            <a:r>
              <a:rPr lang="en-US" sz="1800" dirty="0" smtClean="0"/>
              <a:t>, </a:t>
            </a:r>
            <a:r>
              <a:rPr lang="en-US" sz="1800" dirty="0" err="1" smtClean="0"/>
              <a:t>სამოცდათვრამეტი</a:t>
            </a:r>
            <a:r>
              <a:rPr lang="en-US" sz="1800" dirty="0" smtClean="0"/>
              <a:t> </a:t>
            </a:r>
            <a:r>
              <a:rPr lang="en-US" sz="1800" dirty="0" err="1" smtClean="0"/>
              <a:t>წლის</a:t>
            </a:r>
            <a:r>
              <a:rPr lang="en-US" sz="1800" dirty="0" smtClean="0"/>
              <a:t> </a:t>
            </a:r>
            <a:r>
              <a:rPr lang="en-US" sz="1800" dirty="0" err="1" smtClean="0"/>
              <a:t>ასაკში</a:t>
            </a:r>
            <a:r>
              <a:rPr lang="en-US" sz="1800" dirty="0" smtClean="0"/>
              <a:t>. </a:t>
            </a:r>
            <a:r>
              <a:rPr lang="en-US" sz="1800" dirty="0" err="1" smtClean="0"/>
              <a:t>ფრიც</a:t>
            </a:r>
            <a:r>
              <a:rPr lang="en-US" sz="1800" dirty="0" smtClean="0"/>
              <a:t> </a:t>
            </a:r>
            <a:r>
              <a:rPr lang="en-US" sz="1800" dirty="0" err="1" smtClean="0"/>
              <a:t>პერლზი</a:t>
            </a:r>
            <a:r>
              <a:rPr lang="en-US" sz="1800" dirty="0" smtClean="0"/>
              <a:t> </a:t>
            </a:r>
            <a:r>
              <a:rPr lang="en-US" sz="1800" dirty="0" err="1" smtClean="0"/>
              <a:t>თვლიდა</a:t>
            </a:r>
            <a:r>
              <a:rPr lang="en-US" sz="1800" dirty="0" smtClean="0"/>
              <a:t>, </a:t>
            </a:r>
            <a:r>
              <a:rPr lang="en-US" sz="1800" dirty="0" err="1" smtClean="0"/>
              <a:t>რომ</a:t>
            </a:r>
            <a:r>
              <a:rPr lang="en-US" sz="1800" dirty="0" smtClean="0"/>
              <a:t> </a:t>
            </a:r>
            <a:r>
              <a:rPr lang="en-US" sz="1800" dirty="0" err="1" smtClean="0"/>
              <a:t>ადამიანის</a:t>
            </a:r>
            <a:r>
              <a:rPr lang="en-US" sz="1800" dirty="0" smtClean="0"/>
              <a:t> </a:t>
            </a:r>
            <a:r>
              <a:rPr lang="en-US" sz="1800" dirty="0" err="1" smtClean="0"/>
              <a:t>ფსიქიკა</a:t>
            </a:r>
            <a:r>
              <a:rPr lang="en-US" sz="1800" dirty="0" smtClean="0"/>
              <a:t> </a:t>
            </a:r>
            <a:r>
              <a:rPr lang="en-US" sz="1800" dirty="0" err="1" smtClean="0"/>
              <a:t>ისწრაფვის</a:t>
            </a:r>
            <a:r>
              <a:rPr lang="en-US" sz="1800" dirty="0" smtClean="0"/>
              <a:t> </a:t>
            </a:r>
            <a:r>
              <a:rPr lang="en-US" sz="1800" dirty="0" err="1" smtClean="0"/>
              <a:t>ერთიანობისა</a:t>
            </a:r>
            <a:r>
              <a:rPr lang="en-US" sz="1800" dirty="0" smtClean="0"/>
              <a:t> </a:t>
            </a:r>
            <a:r>
              <a:rPr lang="en-US" sz="1800" dirty="0" err="1" smtClean="0"/>
              <a:t>და</a:t>
            </a:r>
            <a:r>
              <a:rPr lang="en-US" sz="1800" dirty="0" smtClean="0"/>
              <a:t> </a:t>
            </a:r>
            <a:r>
              <a:rPr lang="en-US" sz="1800" dirty="0" err="1" smtClean="0"/>
              <a:t>დასრულებულობისაკენ</a:t>
            </a:r>
            <a:r>
              <a:rPr lang="en-US" sz="1800" dirty="0" smtClean="0"/>
              <a:t>. </a:t>
            </a:r>
            <a:r>
              <a:rPr lang="en-US" sz="1800" dirty="0" err="1" smtClean="0"/>
              <a:t>ადამიანი</a:t>
            </a:r>
            <a:r>
              <a:rPr lang="en-US" sz="1800" dirty="0" smtClean="0"/>
              <a:t> </a:t>
            </a:r>
            <a:r>
              <a:rPr lang="en-US" sz="1800" dirty="0" err="1" smtClean="0"/>
              <a:t>კი</a:t>
            </a:r>
            <a:r>
              <a:rPr lang="en-US" sz="1800" dirty="0" smtClean="0"/>
              <a:t> </a:t>
            </a:r>
            <a:r>
              <a:rPr lang="en-US" sz="1800" dirty="0" err="1" smtClean="0"/>
              <a:t>საკუთარი</a:t>
            </a:r>
            <a:r>
              <a:rPr lang="en-US" sz="1800" dirty="0" smtClean="0"/>
              <a:t> </a:t>
            </a:r>
            <a:r>
              <a:rPr lang="en-US" sz="1800" dirty="0" err="1" smtClean="0"/>
              <a:t>ცხოვრების</a:t>
            </a:r>
            <a:r>
              <a:rPr lang="en-US" sz="1800" dirty="0" smtClean="0"/>
              <a:t> </a:t>
            </a:r>
            <a:r>
              <a:rPr lang="en-US" sz="1800" dirty="0" err="1" smtClean="0"/>
              <a:t>აქტიური</a:t>
            </a:r>
            <a:r>
              <a:rPr lang="en-US" sz="1800" dirty="0" smtClean="0"/>
              <a:t> </a:t>
            </a:r>
            <a:r>
              <a:rPr lang="en-US" sz="1800" dirty="0" err="1" smtClean="0"/>
              <a:t>შემოქმედია</a:t>
            </a:r>
            <a:r>
              <a:rPr lang="en-US" sz="1800" dirty="0" smtClean="0"/>
              <a:t>. </a:t>
            </a:r>
            <a:r>
              <a:rPr lang="en-US" sz="1800" dirty="0" err="1" smtClean="0"/>
              <a:t>ის</a:t>
            </a:r>
            <a:r>
              <a:rPr lang="en-US" sz="1800" dirty="0" smtClean="0"/>
              <a:t> </a:t>
            </a:r>
            <a:r>
              <a:rPr lang="en-US" sz="1800" dirty="0" err="1" smtClean="0"/>
              <a:t>გარემოსთან</a:t>
            </a:r>
            <a:r>
              <a:rPr lang="en-US" sz="1800" dirty="0" smtClean="0"/>
              <a:t> </a:t>
            </a:r>
            <a:r>
              <a:rPr lang="en-US" sz="1800" dirty="0" err="1" smtClean="0"/>
              <a:t>ურთიერთობის</a:t>
            </a:r>
            <a:r>
              <a:rPr lang="en-US" sz="1800" dirty="0" smtClean="0"/>
              <a:t> </a:t>
            </a:r>
            <a:r>
              <a:rPr lang="en-US" sz="1800" dirty="0" err="1" smtClean="0"/>
              <a:t>შედეგად</a:t>
            </a:r>
            <a:r>
              <a:rPr lang="en-US" sz="1800" dirty="0" smtClean="0"/>
              <a:t> </a:t>
            </a:r>
            <a:r>
              <a:rPr lang="en-US" sz="1800" dirty="0" err="1" smtClean="0"/>
              <a:t>ღებულობს</a:t>
            </a:r>
            <a:r>
              <a:rPr lang="en-US" sz="1800" dirty="0" smtClean="0"/>
              <a:t> </a:t>
            </a:r>
            <a:r>
              <a:rPr lang="en-US" sz="1800" dirty="0" err="1" smtClean="0"/>
              <a:t>გარკვეულ</a:t>
            </a:r>
            <a:r>
              <a:rPr lang="en-US" sz="1800" dirty="0" smtClean="0"/>
              <a:t> </a:t>
            </a:r>
            <a:r>
              <a:rPr lang="en-US" sz="1800" dirty="0" err="1" smtClean="0"/>
              <a:t>გამოცდილებას</a:t>
            </a:r>
            <a:r>
              <a:rPr lang="en-US" sz="1800" dirty="0" smtClean="0"/>
              <a:t>, </a:t>
            </a:r>
            <a:r>
              <a:rPr lang="en-US" sz="1800" dirty="0" err="1" smtClean="0"/>
              <a:t>იყალიბებს</a:t>
            </a:r>
            <a:r>
              <a:rPr lang="en-US" sz="1800" dirty="0" smtClean="0"/>
              <a:t> </a:t>
            </a:r>
            <a:r>
              <a:rPr lang="en-US" sz="1800" dirty="0" err="1" smtClean="0"/>
              <a:t>წარმოდგენას</a:t>
            </a:r>
            <a:r>
              <a:rPr lang="en-US" sz="1800" dirty="0" smtClean="0"/>
              <a:t> </a:t>
            </a:r>
            <a:r>
              <a:rPr lang="en-US" sz="1800" dirty="0" err="1" smtClean="0"/>
              <a:t>გარემოზე</a:t>
            </a:r>
            <a:r>
              <a:rPr lang="en-US" sz="1800" dirty="0" smtClean="0"/>
              <a:t>. </a:t>
            </a:r>
            <a:r>
              <a:rPr lang="en-US" sz="1800" dirty="0" err="1" smtClean="0"/>
              <a:t>ფსიქოანალიზის</a:t>
            </a:r>
            <a:r>
              <a:rPr lang="en-US" sz="1800" dirty="0" smtClean="0"/>
              <a:t> </a:t>
            </a:r>
            <a:r>
              <a:rPr lang="en-US" sz="1800" dirty="0" err="1" smtClean="0"/>
              <a:t>მსგავსად</a:t>
            </a:r>
            <a:r>
              <a:rPr lang="ka-GE" sz="1800" dirty="0" smtClean="0"/>
              <a:t>,</a:t>
            </a:r>
            <a:r>
              <a:rPr lang="en-US" sz="1800" dirty="0" smtClean="0"/>
              <a:t> </a:t>
            </a:r>
            <a:r>
              <a:rPr lang="en-US" sz="1800" dirty="0" err="1" smtClean="0"/>
              <a:t>აქაც</a:t>
            </a:r>
            <a:r>
              <a:rPr lang="en-US" sz="1800" dirty="0" smtClean="0"/>
              <a:t> </a:t>
            </a:r>
            <a:r>
              <a:rPr lang="en-US" sz="1800" dirty="0" err="1" smtClean="0"/>
              <a:t>მთავარია</a:t>
            </a:r>
            <a:r>
              <a:rPr lang="en-US" sz="1800" dirty="0" smtClean="0"/>
              <a:t> </a:t>
            </a:r>
            <a:r>
              <a:rPr lang="en-US" sz="1800" dirty="0" err="1" smtClean="0"/>
              <a:t>გაცნობიერებულობა</a:t>
            </a:r>
            <a:r>
              <a:rPr lang="en-US" sz="1800" dirty="0" smtClean="0"/>
              <a:t>. </a:t>
            </a:r>
            <a:r>
              <a:rPr lang="en-US" sz="1800" dirty="0" err="1" smtClean="0"/>
              <a:t>რაც</a:t>
            </a:r>
            <a:r>
              <a:rPr lang="en-US" sz="1800" dirty="0" smtClean="0"/>
              <a:t> </a:t>
            </a:r>
            <a:r>
              <a:rPr lang="en-US" sz="1800" dirty="0" err="1" smtClean="0"/>
              <a:t>უფრო</a:t>
            </a:r>
            <a:r>
              <a:rPr lang="en-US" sz="1800" dirty="0" smtClean="0"/>
              <a:t> </a:t>
            </a:r>
            <a:r>
              <a:rPr lang="en-US" sz="1800" dirty="0" err="1" smtClean="0"/>
              <a:t>გაცნობიერებულად</a:t>
            </a:r>
            <a:r>
              <a:rPr lang="en-US" sz="1800" dirty="0" smtClean="0"/>
              <a:t> </a:t>
            </a:r>
            <a:r>
              <a:rPr lang="en-US" sz="1800" dirty="0" err="1" smtClean="0"/>
              <a:t>ცხოვრობს</a:t>
            </a:r>
            <a:r>
              <a:rPr lang="en-US" sz="1800" dirty="0" smtClean="0"/>
              <a:t> </a:t>
            </a:r>
            <a:r>
              <a:rPr lang="en-US" sz="1800" dirty="0" err="1" smtClean="0"/>
              <a:t>ადამიანი</a:t>
            </a:r>
            <a:r>
              <a:rPr lang="ka-GE" sz="1800" dirty="0" smtClean="0"/>
              <a:t>,</a:t>
            </a:r>
            <a:r>
              <a:rPr lang="en-US" sz="1800" dirty="0" smtClean="0"/>
              <a:t> </a:t>
            </a:r>
            <a:r>
              <a:rPr lang="en-US" sz="1800" dirty="0" err="1" smtClean="0"/>
              <a:t>მით</a:t>
            </a:r>
            <a:r>
              <a:rPr lang="en-US" sz="1800" dirty="0" smtClean="0"/>
              <a:t> </a:t>
            </a:r>
            <a:r>
              <a:rPr lang="en-US" sz="1800" dirty="0" err="1" smtClean="0"/>
              <a:t>უფრო</a:t>
            </a:r>
            <a:r>
              <a:rPr lang="en-US" sz="1800" dirty="0" smtClean="0"/>
              <a:t> </a:t>
            </a:r>
            <a:r>
              <a:rPr lang="en-US" sz="1800" dirty="0" err="1" smtClean="0"/>
              <a:t>ჯანმრთელია</a:t>
            </a:r>
            <a:r>
              <a:rPr lang="en-US" sz="1800" dirty="0" smtClean="0"/>
              <a:t> </a:t>
            </a:r>
            <a:r>
              <a:rPr lang="en-US" sz="1800" dirty="0" err="1" smtClean="0"/>
              <a:t>იგი</a:t>
            </a:r>
            <a:r>
              <a:rPr lang="en-US" sz="1800" dirty="0" smtClean="0"/>
              <a:t>. </a:t>
            </a:r>
            <a:r>
              <a:rPr lang="en-US" sz="1800" dirty="0" err="1" smtClean="0"/>
              <a:t>პრობლემები</a:t>
            </a:r>
            <a:r>
              <a:rPr lang="en-US" sz="1800" dirty="0" smtClean="0"/>
              <a:t> </a:t>
            </a:r>
            <a:r>
              <a:rPr lang="en-US" sz="1800" dirty="0" err="1" smtClean="0"/>
              <a:t>კი</a:t>
            </a:r>
            <a:r>
              <a:rPr lang="en-US" sz="1800" dirty="0" smtClean="0"/>
              <a:t> </a:t>
            </a:r>
            <a:r>
              <a:rPr lang="en-US" sz="1800" dirty="0" err="1" smtClean="0"/>
              <a:t>მაშინ</a:t>
            </a:r>
            <a:r>
              <a:rPr lang="en-US" sz="1800" dirty="0" smtClean="0"/>
              <a:t> </a:t>
            </a:r>
            <a:r>
              <a:rPr lang="en-US" sz="1800" dirty="0" err="1" smtClean="0"/>
              <a:t>ჩნდება</a:t>
            </a:r>
            <a:r>
              <a:rPr lang="en-US" sz="1800" dirty="0" smtClean="0"/>
              <a:t>, </a:t>
            </a:r>
            <a:r>
              <a:rPr lang="en-US" sz="1800" dirty="0" err="1" smtClean="0"/>
              <a:t>როდესაც</a:t>
            </a:r>
            <a:r>
              <a:rPr lang="en-US" sz="1800" dirty="0" smtClean="0"/>
              <a:t> </a:t>
            </a:r>
            <a:r>
              <a:rPr lang="en-US" sz="1800" dirty="0" err="1" smtClean="0"/>
              <a:t>ადამიანის</a:t>
            </a:r>
            <a:r>
              <a:rPr lang="en-US" sz="1800" dirty="0" smtClean="0"/>
              <a:t> </a:t>
            </a:r>
            <a:r>
              <a:rPr lang="en-US" sz="1800" dirty="0" err="1" smtClean="0"/>
              <a:t>შინაგანი</a:t>
            </a:r>
            <a:r>
              <a:rPr lang="en-US" sz="1800" dirty="0" smtClean="0"/>
              <a:t> </a:t>
            </a:r>
            <a:r>
              <a:rPr lang="en-US" sz="1800" dirty="0" err="1" smtClean="0"/>
              <a:t>მთლიანობა</a:t>
            </a:r>
            <a:r>
              <a:rPr lang="en-US" sz="1800" dirty="0" smtClean="0"/>
              <a:t> (</a:t>
            </a:r>
            <a:r>
              <a:rPr lang="en-US" sz="1800" dirty="0" err="1" smtClean="0"/>
              <a:t>გეშტალტი</a:t>
            </a:r>
            <a:r>
              <a:rPr lang="en-US" sz="1800" dirty="0" smtClean="0"/>
              <a:t>) </a:t>
            </a:r>
            <a:r>
              <a:rPr lang="en-US" sz="1800" dirty="0" err="1" smtClean="0"/>
              <a:t>ირღვევა</a:t>
            </a:r>
            <a:r>
              <a:rPr lang="en-US" sz="1800" dirty="0" smtClean="0"/>
              <a:t>. </a:t>
            </a:r>
            <a:r>
              <a:rPr lang="en-US" sz="1800" dirty="0" err="1" smtClean="0"/>
              <a:t>შესაძლოა</a:t>
            </a:r>
            <a:r>
              <a:rPr lang="en-US" sz="1800" dirty="0" smtClean="0"/>
              <a:t> </a:t>
            </a:r>
            <a:r>
              <a:rPr lang="en-US" sz="1800" dirty="0" err="1" smtClean="0"/>
              <a:t>მთლიანობის</a:t>
            </a:r>
            <a:r>
              <a:rPr lang="en-US" sz="1800" dirty="0" smtClean="0"/>
              <a:t> </a:t>
            </a:r>
            <a:r>
              <a:rPr lang="en-US" sz="1800" dirty="0" err="1" smtClean="0"/>
              <a:t>დაკარგვა</a:t>
            </a:r>
            <a:r>
              <a:rPr lang="en-US" sz="1800" dirty="0" smtClean="0"/>
              <a:t> </a:t>
            </a:r>
            <a:r>
              <a:rPr lang="en-US" sz="1800" dirty="0" err="1" smtClean="0"/>
              <a:t>სხვების</a:t>
            </a:r>
            <a:r>
              <a:rPr lang="en-US" sz="1800" dirty="0" smtClean="0"/>
              <a:t> </a:t>
            </a:r>
            <a:r>
              <a:rPr lang="en-US" sz="1800" dirty="0" err="1" smtClean="0"/>
              <a:t>ინტერესების</a:t>
            </a:r>
            <a:r>
              <a:rPr lang="en-US" sz="1800" dirty="0" smtClean="0"/>
              <a:t> </a:t>
            </a:r>
            <a:r>
              <a:rPr lang="en-US" sz="1800" dirty="0" err="1" smtClean="0"/>
              <a:t>დამორჩილებამ</a:t>
            </a:r>
            <a:r>
              <a:rPr lang="en-US" sz="1800" dirty="0" smtClean="0"/>
              <a:t> </a:t>
            </a:r>
            <a:r>
              <a:rPr lang="en-US" sz="1800" dirty="0" err="1" smtClean="0"/>
              <a:t>და</a:t>
            </a:r>
            <a:r>
              <a:rPr lang="en-US" sz="1800" dirty="0" smtClean="0"/>
              <a:t> </a:t>
            </a:r>
            <a:r>
              <a:rPr lang="en-US" sz="1800" dirty="0" err="1" smtClean="0"/>
              <a:t>მათთან</a:t>
            </a:r>
            <a:r>
              <a:rPr lang="en-US" sz="1800" dirty="0" smtClean="0"/>
              <a:t> </a:t>
            </a:r>
            <a:r>
              <a:rPr lang="en-US" sz="1800" dirty="0" err="1" smtClean="0"/>
              <a:t>შერწყმამ</a:t>
            </a:r>
            <a:r>
              <a:rPr lang="en-US" sz="1800" dirty="0" smtClean="0"/>
              <a:t> </a:t>
            </a:r>
            <a:r>
              <a:rPr lang="en-US" sz="1800" dirty="0" err="1" smtClean="0"/>
              <a:t>გამოიწვიოს</a:t>
            </a:r>
            <a:r>
              <a:rPr lang="en-US" sz="1800" dirty="0" smtClean="0"/>
              <a:t>. </a:t>
            </a:r>
            <a:r>
              <a:rPr lang="en-US" sz="1800" dirty="0" err="1" smtClean="0"/>
              <a:t>ასეთ</a:t>
            </a:r>
            <a:r>
              <a:rPr lang="en-US" sz="1800" dirty="0" smtClean="0"/>
              <a:t> </a:t>
            </a:r>
            <a:r>
              <a:rPr lang="en-US" sz="1800" dirty="0" err="1" smtClean="0"/>
              <a:t>დროს</a:t>
            </a:r>
            <a:r>
              <a:rPr lang="en-US" sz="1800" dirty="0" smtClean="0"/>
              <a:t> </a:t>
            </a:r>
            <a:r>
              <a:rPr lang="en-US" sz="1800" dirty="0" err="1" smtClean="0"/>
              <a:t>ადამიანი</a:t>
            </a:r>
            <a:r>
              <a:rPr lang="en-US" sz="1800" dirty="0" smtClean="0"/>
              <a:t> </a:t>
            </a:r>
            <a:r>
              <a:rPr lang="en-US" sz="1800" dirty="0" err="1" smtClean="0"/>
              <a:t>უფრო</a:t>
            </a:r>
            <a:r>
              <a:rPr lang="en-US" sz="1800" dirty="0" smtClean="0"/>
              <a:t> </a:t>
            </a:r>
            <a:r>
              <a:rPr lang="en-US" sz="1800" dirty="0" err="1" smtClean="0"/>
              <a:t>იმას</a:t>
            </a:r>
            <a:r>
              <a:rPr lang="en-US" sz="1800" dirty="0" smtClean="0"/>
              <a:t> </a:t>
            </a:r>
            <a:r>
              <a:rPr lang="en-US" sz="1800" dirty="0" err="1" smtClean="0"/>
              <a:t>აკეთებს</a:t>
            </a:r>
            <a:r>
              <a:rPr lang="en-US" sz="1800" dirty="0" smtClean="0"/>
              <a:t>, </a:t>
            </a:r>
            <a:r>
              <a:rPr lang="en-US" sz="1800" dirty="0" err="1" smtClean="0"/>
              <a:t>რაც</a:t>
            </a:r>
            <a:r>
              <a:rPr lang="en-US" sz="1800" dirty="0" smtClean="0"/>
              <a:t> </a:t>
            </a:r>
            <a:r>
              <a:rPr lang="en-US" sz="1800" dirty="0" err="1" smtClean="0"/>
              <a:t>სხვები</a:t>
            </a:r>
            <a:r>
              <a:rPr lang="en-US" sz="1800" dirty="0" smtClean="0"/>
              <a:t> </a:t>
            </a:r>
            <a:r>
              <a:rPr lang="en-US" sz="1800" dirty="0" err="1" smtClean="0"/>
              <a:t>მოელიან</a:t>
            </a:r>
            <a:r>
              <a:rPr lang="en-US" sz="1800" dirty="0" smtClean="0"/>
              <a:t> </a:t>
            </a:r>
            <a:r>
              <a:rPr lang="en-US" sz="1800" dirty="0" err="1" smtClean="0"/>
              <a:t>მისგან</a:t>
            </a:r>
            <a:r>
              <a:rPr lang="en-US" sz="1800" dirty="0" smtClean="0"/>
              <a:t> </a:t>
            </a:r>
            <a:r>
              <a:rPr lang="en-US" sz="1800" dirty="0" err="1" smtClean="0"/>
              <a:t>და</a:t>
            </a:r>
            <a:r>
              <a:rPr lang="en-US" sz="1800" dirty="0" smtClean="0"/>
              <a:t> </a:t>
            </a:r>
            <a:r>
              <a:rPr lang="en-US" sz="1800" dirty="0" err="1" smtClean="0"/>
              <a:t>არა</a:t>
            </a:r>
            <a:r>
              <a:rPr lang="en-US" sz="1800" dirty="0" smtClean="0"/>
              <a:t> </a:t>
            </a:r>
            <a:r>
              <a:rPr lang="en-US" sz="1800" dirty="0" err="1" smtClean="0"/>
              <a:t>იმას</a:t>
            </a:r>
            <a:r>
              <a:rPr lang="en-US" sz="1800" dirty="0" smtClean="0"/>
              <a:t> </a:t>
            </a:r>
            <a:r>
              <a:rPr lang="en-US" sz="1800" dirty="0" err="1" smtClean="0"/>
              <a:t>რაც</a:t>
            </a:r>
            <a:r>
              <a:rPr lang="en-US" sz="1800" dirty="0" smtClean="0"/>
              <a:t> </a:t>
            </a:r>
            <a:r>
              <a:rPr lang="en-US" sz="1800" dirty="0" err="1" smtClean="0"/>
              <a:t>თავად</a:t>
            </a:r>
            <a:r>
              <a:rPr lang="en-US" sz="1800" dirty="0" smtClean="0"/>
              <a:t> </a:t>
            </a:r>
            <a:r>
              <a:rPr lang="en-US" sz="1800" dirty="0" err="1" smtClean="0"/>
              <a:t>უნდა</a:t>
            </a:r>
            <a:r>
              <a:rPr lang="en-US" sz="1800" dirty="0" smtClean="0"/>
              <a:t> </a:t>
            </a:r>
            <a:r>
              <a:rPr lang="en-US" sz="1800" dirty="0" err="1" smtClean="0"/>
              <a:t>და</a:t>
            </a:r>
            <a:r>
              <a:rPr lang="en-US" sz="1800" dirty="0" smtClean="0"/>
              <a:t> </a:t>
            </a:r>
            <a:r>
              <a:rPr lang="en-US" sz="1800" dirty="0" err="1" smtClean="0"/>
              <a:t>რაც</a:t>
            </a:r>
            <a:r>
              <a:rPr lang="en-US" sz="1800" dirty="0" smtClean="0"/>
              <a:t> </a:t>
            </a:r>
            <a:r>
              <a:rPr lang="en-US" sz="1800" dirty="0" err="1" smtClean="0"/>
              <a:t>მისი</a:t>
            </a:r>
            <a:r>
              <a:rPr lang="en-US" sz="1800" dirty="0" smtClean="0"/>
              <a:t> </a:t>
            </a:r>
            <a:r>
              <a:rPr lang="en-US" sz="1800" dirty="0" err="1" smtClean="0"/>
              <a:t>თვითრეალიზებისთვისაა</a:t>
            </a:r>
            <a:r>
              <a:rPr lang="en-US" sz="1800" dirty="0" smtClean="0"/>
              <a:t> </a:t>
            </a:r>
            <a:r>
              <a:rPr lang="en-US" sz="1800" dirty="0" err="1" smtClean="0"/>
              <a:t>აუცილებელი</a:t>
            </a:r>
            <a:r>
              <a:rPr lang="en-US" sz="1800" dirty="0" smtClean="0"/>
              <a:t>.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გეშტალტი</a:t>
            </a:r>
            <a:r>
              <a:rPr lang="en-US" dirty="0" smtClean="0"/>
              <a:t>” (‘Gestalt’)  </a:t>
            </a:r>
            <a:r>
              <a:rPr lang="en-US" dirty="0" err="1" smtClean="0"/>
              <a:t>გერმანული</a:t>
            </a:r>
            <a:r>
              <a:rPr lang="en-US" dirty="0" smtClean="0"/>
              <a:t> </a:t>
            </a:r>
            <a:r>
              <a:rPr lang="en-US" dirty="0" err="1" smtClean="0"/>
              <a:t>სიტყვა</a:t>
            </a:r>
            <a:r>
              <a:rPr lang="ka-GE" dirty="0" smtClean="0"/>
              <a:t>ა</a:t>
            </a:r>
            <a:r>
              <a:rPr lang="en-US" dirty="0" smtClean="0"/>
              <a:t>, </a:t>
            </a:r>
            <a:r>
              <a:rPr lang="en-US" dirty="0" err="1" smtClean="0"/>
              <a:t>რომელსაც</a:t>
            </a:r>
            <a:r>
              <a:rPr lang="en-US" dirty="0" smtClean="0"/>
              <a:t> </a:t>
            </a:r>
            <a:r>
              <a:rPr lang="en-US" dirty="0" err="1" smtClean="0"/>
              <a:t>აქვს</a:t>
            </a:r>
            <a:r>
              <a:rPr lang="en-US" dirty="0" smtClean="0"/>
              <a:t> </a:t>
            </a:r>
            <a:r>
              <a:rPr lang="en-US" dirty="0" err="1" smtClean="0"/>
              <a:t>ორი</a:t>
            </a:r>
            <a:r>
              <a:rPr lang="en-US" dirty="0" smtClean="0"/>
              <a:t> </a:t>
            </a:r>
            <a:r>
              <a:rPr lang="en-US" dirty="0" err="1" smtClean="0"/>
              <a:t>მნიშვნელობა</a:t>
            </a:r>
            <a:r>
              <a:rPr lang="en-US" dirty="0" smtClean="0"/>
              <a:t> – </a:t>
            </a:r>
            <a:r>
              <a:rPr lang="en-US" dirty="0" err="1" smtClean="0"/>
              <a:t>მთლიანობა</a:t>
            </a:r>
            <a:r>
              <a:rPr lang="en-US" dirty="0" smtClean="0"/>
              <a:t> (‘the whole’), </a:t>
            </a:r>
            <a:r>
              <a:rPr lang="en-US" dirty="0" err="1" smtClean="0"/>
              <a:t>რომელიც</a:t>
            </a:r>
            <a:r>
              <a:rPr lang="en-US" dirty="0" smtClean="0"/>
              <a:t> </a:t>
            </a:r>
            <a:r>
              <a:rPr lang="en-US" dirty="0" err="1" smtClean="0"/>
              <a:t>მეტია</a:t>
            </a:r>
            <a:r>
              <a:rPr lang="en-US" dirty="0" smtClean="0"/>
              <a:t> </a:t>
            </a:r>
            <a:r>
              <a:rPr lang="en-US" dirty="0" err="1" smtClean="0"/>
              <a:t>მის</a:t>
            </a:r>
            <a:r>
              <a:rPr lang="en-US" dirty="0" smtClean="0"/>
              <a:t> </a:t>
            </a:r>
            <a:r>
              <a:rPr lang="en-US" dirty="0" err="1" smtClean="0"/>
              <a:t>ნაწილების</a:t>
            </a:r>
            <a:r>
              <a:rPr lang="en-US" dirty="0" smtClean="0"/>
              <a:t> </a:t>
            </a:r>
            <a:r>
              <a:rPr lang="en-US" dirty="0" err="1" smtClean="0"/>
              <a:t>ერთობლიობაზე</a:t>
            </a:r>
            <a:r>
              <a:rPr lang="ka-GE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ფორმა</a:t>
            </a:r>
            <a:r>
              <a:rPr lang="en-US" dirty="0" smtClean="0"/>
              <a:t>, </a:t>
            </a:r>
            <a:r>
              <a:rPr lang="en-US" dirty="0" err="1" smtClean="0"/>
              <a:t>პატერნი</a:t>
            </a:r>
            <a:r>
              <a:rPr lang="en-US" dirty="0" smtClean="0"/>
              <a:t> (‘the pattern’).  </a:t>
            </a:r>
            <a:r>
              <a:rPr lang="en-US" dirty="0" err="1" smtClean="0"/>
              <a:t>გეშტალტ</a:t>
            </a:r>
            <a:r>
              <a:rPr lang="en-US" dirty="0" smtClean="0"/>
              <a:t> </a:t>
            </a:r>
            <a:r>
              <a:rPr lang="ka-GE" dirty="0" smtClean="0"/>
              <a:t>- </a:t>
            </a:r>
            <a:r>
              <a:rPr lang="en-US" dirty="0" err="1" smtClean="0"/>
              <a:t>თერაპია</a:t>
            </a:r>
            <a:r>
              <a:rPr lang="en-US" dirty="0" smtClean="0"/>
              <a:t> </a:t>
            </a:r>
            <a:r>
              <a:rPr lang="en-US" dirty="0" err="1" smtClean="0"/>
              <a:t>ასოცირდება</a:t>
            </a:r>
            <a:r>
              <a:rPr lang="en-US" dirty="0" smtClean="0"/>
              <a:t> </a:t>
            </a:r>
            <a:r>
              <a:rPr lang="en-US" dirty="0" err="1" smtClean="0"/>
              <a:t>ამ</a:t>
            </a:r>
            <a:r>
              <a:rPr lang="en-US" dirty="0" smtClean="0"/>
              <a:t> </a:t>
            </a:r>
            <a:r>
              <a:rPr lang="en-US" dirty="0" err="1" smtClean="0"/>
              <a:t>სიტყვის</a:t>
            </a:r>
            <a:r>
              <a:rPr lang="en-US" dirty="0" smtClean="0"/>
              <a:t> </a:t>
            </a:r>
            <a:r>
              <a:rPr lang="en-US" dirty="0" err="1" smtClean="0"/>
              <a:t>ორივე</a:t>
            </a:r>
            <a:r>
              <a:rPr lang="en-US" dirty="0" smtClean="0"/>
              <a:t> </a:t>
            </a:r>
            <a:r>
              <a:rPr lang="en-US" dirty="0" err="1" smtClean="0"/>
              <a:t>მნიშვნელობასთან</a:t>
            </a:r>
            <a:r>
              <a:rPr lang="en-US" dirty="0" smtClean="0"/>
              <a:t>, </a:t>
            </a:r>
            <a:r>
              <a:rPr lang="en-US" dirty="0" err="1" smtClean="0"/>
              <a:t>აღიარებს</a:t>
            </a:r>
            <a:r>
              <a:rPr lang="en-US" dirty="0" smtClean="0"/>
              <a:t> </a:t>
            </a:r>
            <a:r>
              <a:rPr lang="en-US" dirty="0" err="1" smtClean="0"/>
              <a:t>რა</a:t>
            </a:r>
            <a:r>
              <a:rPr lang="en-US" dirty="0" smtClean="0"/>
              <a:t> </a:t>
            </a:r>
            <a:r>
              <a:rPr lang="en-US" dirty="0" err="1" smtClean="0"/>
              <a:t>ადამიანთა</a:t>
            </a:r>
            <a:r>
              <a:rPr lang="en-US" dirty="0" smtClean="0"/>
              <a:t> </a:t>
            </a:r>
            <a:r>
              <a:rPr lang="en-US" dirty="0" err="1" smtClean="0"/>
              <a:t>მჭიდრო</a:t>
            </a:r>
            <a:r>
              <a:rPr lang="en-US" dirty="0" smtClean="0"/>
              <a:t> </a:t>
            </a:r>
            <a:r>
              <a:rPr lang="en-US" dirty="0" err="1" smtClean="0"/>
              <a:t>მრავალმხრივ</a:t>
            </a:r>
            <a:r>
              <a:rPr lang="en-US" dirty="0" smtClean="0"/>
              <a:t> </a:t>
            </a:r>
            <a:r>
              <a:rPr lang="en-US" dirty="0" err="1" smtClean="0"/>
              <a:t>ურთიერთკავშირებს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დამოკიდებულებებს</a:t>
            </a:r>
            <a:r>
              <a:rPr lang="en-US" dirty="0" smtClean="0"/>
              <a:t> </a:t>
            </a:r>
            <a:r>
              <a:rPr lang="en-US" dirty="0" err="1" smtClean="0"/>
              <a:t>სოციალურ</a:t>
            </a:r>
            <a:r>
              <a:rPr lang="en-US" dirty="0" smtClean="0"/>
              <a:t>, </a:t>
            </a:r>
            <a:r>
              <a:rPr lang="en-US" dirty="0" err="1" smtClean="0"/>
              <a:t>პოლიტიკურ</a:t>
            </a:r>
            <a:r>
              <a:rPr lang="en-US" dirty="0" smtClean="0"/>
              <a:t>, </a:t>
            </a:r>
            <a:r>
              <a:rPr lang="en-US" dirty="0" err="1" smtClean="0"/>
              <a:t>ეკოლოგიურ</a:t>
            </a:r>
            <a:r>
              <a:rPr lang="en-US" dirty="0" smtClean="0"/>
              <a:t> </a:t>
            </a:r>
            <a:r>
              <a:rPr lang="en-US" dirty="0" err="1" smtClean="0"/>
              <a:t>გარემოსთან</a:t>
            </a:r>
            <a:r>
              <a:rPr lang="en-US" dirty="0" smtClean="0"/>
              <a:t>. 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გეშტალტთერაპია</a:t>
            </a:r>
            <a:r>
              <a:rPr lang="en-US" dirty="0" smtClean="0"/>
              <a:t> </a:t>
            </a:r>
            <a:r>
              <a:rPr lang="en-US" dirty="0" err="1" smtClean="0"/>
              <a:t>დაარსდა</a:t>
            </a:r>
            <a:r>
              <a:rPr lang="en-US" dirty="0" smtClean="0"/>
              <a:t> </a:t>
            </a:r>
            <a:r>
              <a:rPr lang="en-US" dirty="0" err="1" smtClean="0"/>
              <a:t>ჰუმანისტური</a:t>
            </a:r>
            <a:r>
              <a:rPr lang="en-US" dirty="0" smtClean="0"/>
              <a:t> </a:t>
            </a:r>
            <a:r>
              <a:rPr lang="en-US" dirty="0" err="1" smtClean="0"/>
              <a:t>ფსიქოთერაპიის</a:t>
            </a:r>
            <a:r>
              <a:rPr lang="en-US" dirty="0" smtClean="0"/>
              <a:t> </a:t>
            </a:r>
            <a:r>
              <a:rPr lang="en-US" dirty="0" err="1" smtClean="0"/>
              <a:t>სოციალურ</a:t>
            </a:r>
            <a:r>
              <a:rPr lang="ka-GE" dirty="0" smtClean="0"/>
              <a:t> -</a:t>
            </a:r>
            <a:r>
              <a:rPr lang="en-US" dirty="0" smtClean="0"/>
              <a:t> </a:t>
            </a:r>
            <a:r>
              <a:rPr lang="en-US" dirty="0" err="1" smtClean="0"/>
              <a:t>კულტურულ</a:t>
            </a:r>
            <a:r>
              <a:rPr lang="en-US" dirty="0" smtClean="0"/>
              <a:t> </a:t>
            </a:r>
            <a:r>
              <a:rPr lang="en-US" dirty="0" err="1" smtClean="0"/>
              <a:t>კონტექსტში</a:t>
            </a:r>
            <a:r>
              <a:rPr lang="en-US" dirty="0" smtClean="0"/>
              <a:t>.  </a:t>
            </a:r>
            <a:r>
              <a:rPr lang="en-US" dirty="0" err="1" smtClean="0"/>
              <a:t>ფედერიკ</a:t>
            </a:r>
            <a:r>
              <a:rPr lang="en-US" dirty="0" smtClean="0"/>
              <a:t> (</a:t>
            </a:r>
            <a:r>
              <a:rPr lang="en-US" dirty="0" err="1" smtClean="0"/>
              <a:t>ფრიც</a:t>
            </a:r>
            <a:r>
              <a:rPr lang="en-US" dirty="0" smtClean="0"/>
              <a:t>) </a:t>
            </a:r>
            <a:r>
              <a:rPr lang="en-US" dirty="0" err="1" smtClean="0"/>
              <a:t>პერლზ</a:t>
            </a:r>
            <a:r>
              <a:rPr lang="ka-GE" dirty="0" smtClean="0"/>
              <a:t>მა </a:t>
            </a:r>
            <a:r>
              <a:rPr lang="en-US" dirty="0" err="1" smtClean="0"/>
              <a:t>მის</a:t>
            </a:r>
            <a:r>
              <a:rPr lang="en-US" dirty="0" smtClean="0"/>
              <a:t> </a:t>
            </a:r>
            <a:r>
              <a:rPr lang="en-US" dirty="0" err="1" smtClean="0"/>
              <a:t>მეუღლესთან</a:t>
            </a:r>
            <a:r>
              <a:rPr lang="en-US" dirty="0" smtClean="0"/>
              <a:t>, </a:t>
            </a:r>
            <a:r>
              <a:rPr lang="en-US" dirty="0" err="1" smtClean="0"/>
              <a:t>ლაურა</a:t>
            </a:r>
            <a:r>
              <a:rPr lang="en-US" dirty="0" smtClean="0"/>
              <a:t> </a:t>
            </a:r>
            <a:r>
              <a:rPr lang="en-US" dirty="0" err="1" smtClean="0"/>
              <a:t>პერლზთან</a:t>
            </a:r>
            <a:r>
              <a:rPr lang="en-US" dirty="0" smtClean="0"/>
              <a:t> </a:t>
            </a:r>
            <a:r>
              <a:rPr lang="en-US" dirty="0" err="1" smtClean="0"/>
              <a:t>ერთად</a:t>
            </a:r>
            <a:r>
              <a:rPr lang="en-US" dirty="0" smtClean="0"/>
              <a:t> </a:t>
            </a:r>
            <a:r>
              <a:rPr lang="en-US" dirty="0" err="1" smtClean="0"/>
              <a:t>სათავე</a:t>
            </a:r>
            <a:r>
              <a:rPr lang="en-US" dirty="0" smtClean="0"/>
              <a:t> </a:t>
            </a:r>
            <a:r>
              <a:rPr lang="en-US" dirty="0" err="1" smtClean="0"/>
              <a:t>მისცა</a:t>
            </a:r>
            <a:r>
              <a:rPr lang="en-US" dirty="0" smtClean="0"/>
              <a:t> </a:t>
            </a:r>
            <a:r>
              <a:rPr lang="en-US" dirty="0" err="1" smtClean="0"/>
              <a:t>თერაპიის</a:t>
            </a:r>
            <a:r>
              <a:rPr lang="en-US" dirty="0" smtClean="0"/>
              <a:t> </a:t>
            </a:r>
            <a:r>
              <a:rPr lang="en-US" dirty="0" err="1" smtClean="0"/>
              <a:t>ამ</a:t>
            </a:r>
            <a:r>
              <a:rPr lang="en-US" dirty="0" smtClean="0"/>
              <a:t> </a:t>
            </a:r>
            <a:r>
              <a:rPr lang="en-US" dirty="0" err="1" smtClean="0"/>
              <a:t>ფორმის</a:t>
            </a:r>
            <a:r>
              <a:rPr lang="en-US" dirty="0" smtClean="0"/>
              <a:t> </a:t>
            </a:r>
            <a:r>
              <a:rPr lang="en-US" dirty="0" err="1" smtClean="0"/>
              <a:t>წარმოშობას</a:t>
            </a:r>
            <a:r>
              <a:rPr lang="en-US" dirty="0" smtClean="0"/>
              <a:t>. </a:t>
            </a:r>
            <a:r>
              <a:rPr lang="en-US" dirty="0" err="1" smtClean="0"/>
              <a:t>ისინი</a:t>
            </a:r>
            <a:r>
              <a:rPr lang="en-US" dirty="0" smtClean="0"/>
              <a:t> </a:t>
            </a:r>
            <a:r>
              <a:rPr lang="en-US" dirty="0" err="1" smtClean="0"/>
              <a:t>ორივენი</a:t>
            </a:r>
            <a:r>
              <a:rPr lang="en-US" dirty="0" smtClean="0"/>
              <a:t> </a:t>
            </a:r>
            <a:r>
              <a:rPr lang="en-US" dirty="0" err="1" smtClean="0"/>
              <a:t>იყვნენ</a:t>
            </a:r>
            <a:r>
              <a:rPr lang="ka-GE" dirty="0" smtClean="0"/>
              <a:t> </a:t>
            </a:r>
            <a:r>
              <a:rPr lang="en-US" dirty="0" err="1" smtClean="0"/>
              <a:t>ფსიქოანალიზსა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გეშტალტ-ფსიქოლოგიაში</a:t>
            </a:r>
            <a:r>
              <a:rPr lang="en-US" dirty="0" smtClean="0"/>
              <a:t> </a:t>
            </a:r>
            <a:r>
              <a:rPr lang="en-US" dirty="0" err="1" smtClean="0"/>
              <a:t>სათ</a:t>
            </a:r>
            <a:r>
              <a:rPr lang="ka-GE" dirty="0" smtClean="0"/>
              <a:t>ა</a:t>
            </a:r>
            <a:r>
              <a:rPr lang="en-US" dirty="0" err="1" smtClean="0"/>
              <a:t>ნადოდ</a:t>
            </a:r>
            <a:r>
              <a:rPr lang="en-US" dirty="0" smtClean="0"/>
              <a:t> </a:t>
            </a:r>
            <a:r>
              <a:rPr lang="en-US" dirty="0" err="1" smtClean="0"/>
              <a:t>მომზადებული</a:t>
            </a:r>
            <a:r>
              <a:rPr lang="en-US" dirty="0" smtClean="0"/>
              <a:t> </a:t>
            </a:r>
            <a:r>
              <a:rPr lang="en-US" dirty="0" err="1" smtClean="0"/>
              <a:t>გერმანელი</a:t>
            </a:r>
            <a:r>
              <a:rPr lang="en-US" dirty="0" smtClean="0"/>
              <a:t> </a:t>
            </a:r>
            <a:r>
              <a:rPr lang="en-US" dirty="0" err="1" smtClean="0"/>
              <a:t>ებრაელები</a:t>
            </a:r>
            <a:r>
              <a:rPr lang="en-US" dirty="0" smtClean="0"/>
              <a:t>, </a:t>
            </a:r>
            <a:r>
              <a:rPr lang="ka-GE" dirty="0" smtClean="0"/>
              <a:t>რომლებიც </a:t>
            </a:r>
            <a:r>
              <a:rPr lang="en-US" dirty="0" err="1" smtClean="0"/>
              <a:t>გაექცნენ</a:t>
            </a:r>
            <a:r>
              <a:rPr lang="en-US" dirty="0" smtClean="0"/>
              <a:t> ფაშიზმს1933 </a:t>
            </a:r>
            <a:r>
              <a:rPr lang="en-US" dirty="0" err="1" smtClean="0"/>
              <a:t>წელს</a:t>
            </a:r>
            <a:r>
              <a:rPr lang="en-US" dirty="0" smtClean="0"/>
              <a:t>, </a:t>
            </a:r>
            <a:r>
              <a:rPr lang="ka-GE" dirty="0" smtClean="0"/>
              <a:t>ჯერ</a:t>
            </a:r>
            <a:r>
              <a:rPr lang="en-US" dirty="0" smtClean="0"/>
              <a:t> </a:t>
            </a:r>
            <a:r>
              <a:rPr lang="en-US" dirty="0" err="1" smtClean="0"/>
              <a:t>ამსტერდამში</a:t>
            </a:r>
            <a:r>
              <a:rPr lang="en-US" dirty="0" smtClean="0"/>
              <a:t>, </a:t>
            </a:r>
            <a:r>
              <a:rPr lang="en-US" dirty="0" err="1" smtClean="0"/>
              <a:t>შემდეგ</a:t>
            </a:r>
            <a:r>
              <a:rPr lang="en-US" dirty="0" smtClean="0"/>
              <a:t>  </a:t>
            </a:r>
            <a:r>
              <a:rPr lang="en-US" dirty="0" err="1" smtClean="0"/>
              <a:t>სამხრეთ</a:t>
            </a:r>
            <a:r>
              <a:rPr lang="en-US" dirty="0" smtClean="0"/>
              <a:t> </a:t>
            </a:r>
            <a:r>
              <a:rPr lang="en-US" dirty="0" err="1" smtClean="0"/>
              <a:t>აფრიკაში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საბოლოოდ</a:t>
            </a:r>
            <a:r>
              <a:rPr lang="en-US" dirty="0" smtClean="0"/>
              <a:t> </a:t>
            </a:r>
            <a:r>
              <a:rPr lang="en-US" dirty="0" err="1" smtClean="0"/>
              <a:t>კი</a:t>
            </a:r>
            <a:r>
              <a:rPr lang="en-US" dirty="0" smtClean="0"/>
              <a:t>  </a:t>
            </a:r>
            <a:r>
              <a:rPr lang="en-US" dirty="0" err="1" smtClean="0"/>
              <a:t>ამერიკის</a:t>
            </a:r>
            <a:r>
              <a:rPr lang="en-US" dirty="0" smtClean="0"/>
              <a:t> </a:t>
            </a:r>
            <a:r>
              <a:rPr lang="en-US" dirty="0" err="1" smtClean="0"/>
              <a:t>შეერთებულ</a:t>
            </a:r>
            <a:r>
              <a:rPr lang="en-US" dirty="0" smtClean="0"/>
              <a:t> </a:t>
            </a:r>
            <a:r>
              <a:rPr lang="en-US" dirty="0" err="1" smtClean="0"/>
              <a:t>შტატებში</a:t>
            </a:r>
            <a:r>
              <a:rPr lang="ka-GE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a-GE" dirty="0" smtClean="0"/>
              <a:t>ამერიკაში </a:t>
            </a:r>
            <a:r>
              <a:rPr lang="ka-GE" dirty="0" err="1" smtClean="0"/>
              <a:t>პერლზი</a:t>
            </a:r>
            <a:r>
              <a:rPr lang="ka-GE" dirty="0" smtClean="0"/>
              <a:t> დაუკავშირდა </a:t>
            </a:r>
            <a:r>
              <a:rPr lang="en-US" dirty="0" err="1" smtClean="0"/>
              <a:t>ამერიკელ</a:t>
            </a:r>
            <a:r>
              <a:rPr lang="ka-GE" dirty="0" smtClean="0"/>
              <a:t> ფსიქოლოგებს, რომლებსაც მოიხსენიებენ </a:t>
            </a:r>
            <a:r>
              <a:rPr lang="ka-GE" dirty="0" err="1" smtClean="0"/>
              <a:t>“შვიდეულის”</a:t>
            </a:r>
            <a:r>
              <a:rPr lang="ka-GE" dirty="0" smtClean="0"/>
              <a:t> სახელით.</a:t>
            </a:r>
            <a:r>
              <a:rPr lang="en-US" dirty="0" smtClean="0"/>
              <a:t> </a:t>
            </a:r>
            <a:r>
              <a:rPr lang="en-US" dirty="0" err="1" smtClean="0"/>
              <a:t>მათ</a:t>
            </a:r>
            <a:r>
              <a:rPr lang="en-US" dirty="0" smtClean="0"/>
              <a:t> </a:t>
            </a:r>
            <a:r>
              <a:rPr lang="en-US" dirty="0" err="1" smtClean="0"/>
              <a:t>შორის</a:t>
            </a:r>
            <a:r>
              <a:rPr lang="en-US" dirty="0" smtClean="0"/>
              <a:t> </a:t>
            </a:r>
            <a:r>
              <a:rPr lang="en-US" dirty="0" err="1" smtClean="0"/>
              <a:t>ყველაზე</a:t>
            </a:r>
            <a:r>
              <a:rPr lang="en-US" dirty="0" smtClean="0"/>
              <a:t> </a:t>
            </a:r>
            <a:r>
              <a:rPr lang="en-US" dirty="0" err="1" smtClean="0"/>
              <a:t>გამოჩენილები</a:t>
            </a:r>
            <a:r>
              <a:rPr lang="en-US" dirty="0" smtClean="0"/>
              <a:t>  </a:t>
            </a:r>
            <a:r>
              <a:rPr lang="en-US" dirty="0" err="1" smtClean="0"/>
              <a:t>იყვნენ</a:t>
            </a:r>
            <a:r>
              <a:rPr lang="en-US" dirty="0" smtClean="0"/>
              <a:t> </a:t>
            </a:r>
            <a:r>
              <a:rPr lang="en-US" dirty="0" err="1" smtClean="0"/>
              <a:t>პოლ</a:t>
            </a:r>
            <a:r>
              <a:rPr lang="en-US" dirty="0" smtClean="0"/>
              <a:t> </a:t>
            </a:r>
            <a:r>
              <a:rPr lang="en-US" dirty="0" err="1" smtClean="0"/>
              <a:t>გუდმენი</a:t>
            </a:r>
            <a:r>
              <a:rPr lang="en-US" dirty="0" smtClean="0"/>
              <a:t>, </a:t>
            </a:r>
            <a:r>
              <a:rPr lang="en-US" dirty="0" err="1" smtClean="0"/>
              <a:t>ისადორ</a:t>
            </a:r>
            <a:r>
              <a:rPr lang="en-US" dirty="0" smtClean="0"/>
              <a:t> </a:t>
            </a:r>
            <a:r>
              <a:rPr lang="en-US" dirty="0" err="1" smtClean="0"/>
              <a:t>ფრომი</a:t>
            </a:r>
            <a:r>
              <a:rPr lang="en-US" dirty="0" smtClean="0"/>
              <a:t>, </a:t>
            </a:r>
            <a:r>
              <a:rPr lang="en-US" dirty="0" err="1" smtClean="0"/>
              <a:t>პოლ</a:t>
            </a:r>
            <a:r>
              <a:rPr lang="en-US" dirty="0" smtClean="0"/>
              <a:t> </a:t>
            </a:r>
            <a:r>
              <a:rPr lang="en-US" dirty="0" err="1" smtClean="0"/>
              <a:t>ვეისი</a:t>
            </a:r>
            <a:r>
              <a:rPr lang="en-US" dirty="0" smtClean="0"/>
              <a:t>, </a:t>
            </a:r>
            <a:r>
              <a:rPr lang="en-US" dirty="0" err="1" smtClean="0"/>
              <a:t>ლოტე</a:t>
            </a:r>
            <a:r>
              <a:rPr lang="en-US" dirty="0" smtClean="0"/>
              <a:t> </a:t>
            </a:r>
            <a:r>
              <a:rPr lang="en-US" dirty="0" err="1" smtClean="0"/>
              <a:t>ვეისი</a:t>
            </a:r>
            <a:r>
              <a:rPr lang="en-US" dirty="0" smtClean="0"/>
              <a:t>, </a:t>
            </a:r>
            <a:r>
              <a:rPr lang="en-US" dirty="0" err="1" smtClean="0"/>
              <a:t>ელიოტ</a:t>
            </a:r>
            <a:r>
              <a:rPr lang="en-US" dirty="0" smtClean="0"/>
              <a:t> </a:t>
            </a:r>
            <a:r>
              <a:rPr lang="en-US" dirty="0" err="1" smtClean="0"/>
              <a:t>შაპირო</a:t>
            </a:r>
            <a:r>
              <a:rPr lang="en-US" dirty="0" smtClean="0"/>
              <a:t>, </a:t>
            </a:r>
            <a:r>
              <a:rPr lang="en-US" dirty="0" err="1" smtClean="0"/>
              <a:t>ელისონ</a:t>
            </a:r>
            <a:r>
              <a:rPr lang="en-US" dirty="0" smtClean="0"/>
              <a:t> </a:t>
            </a:r>
            <a:r>
              <a:rPr lang="en-US" dirty="0" err="1" smtClean="0"/>
              <a:t>მონტეკი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სილვესტერ</a:t>
            </a:r>
            <a:r>
              <a:rPr lang="en-US" dirty="0" smtClean="0"/>
              <a:t> </a:t>
            </a:r>
            <a:r>
              <a:rPr lang="en-US" dirty="0" err="1" smtClean="0"/>
              <a:t>ისტმენი</a:t>
            </a:r>
            <a:r>
              <a:rPr lang="en-US" dirty="0" smtClean="0"/>
              <a:t>. </a:t>
            </a:r>
            <a:r>
              <a:rPr lang="en-US" dirty="0" err="1" smtClean="0"/>
              <a:t>ფრიც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ლაურა</a:t>
            </a:r>
            <a:r>
              <a:rPr lang="en-US" dirty="0" smtClean="0"/>
              <a:t> </a:t>
            </a:r>
            <a:r>
              <a:rPr lang="en-US" dirty="0" err="1" smtClean="0"/>
              <a:t>პერლზის</a:t>
            </a:r>
            <a:r>
              <a:rPr lang="en-US" dirty="0" smtClean="0"/>
              <a:t> </a:t>
            </a:r>
            <a:r>
              <a:rPr lang="en-US" dirty="0" err="1" smtClean="0"/>
              <a:t>ახალი</a:t>
            </a:r>
            <a:r>
              <a:rPr lang="en-US" dirty="0" smtClean="0"/>
              <a:t> </a:t>
            </a:r>
            <a:r>
              <a:rPr lang="en-US" dirty="0" err="1" smtClean="0"/>
              <a:t>მიდგომა</a:t>
            </a:r>
            <a:r>
              <a:rPr lang="en-US" dirty="0" smtClean="0"/>
              <a:t>, </a:t>
            </a:r>
            <a:r>
              <a:rPr lang="en-US" dirty="0" err="1" smtClean="0"/>
              <a:t>რომელიც</a:t>
            </a:r>
            <a:r>
              <a:rPr lang="en-US" dirty="0" smtClean="0"/>
              <a:t> </a:t>
            </a:r>
            <a:r>
              <a:rPr lang="en-US" dirty="0" err="1" smtClean="0"/>
              <a:t>სტიმულირებული</a:t>
            </a:r>
            <a:r>
              <a:rPr lang="en-US" dirty="0" smtClean="0"/>
              <a:t> </a:t>
            </a:r>
            <a:r>
              <a:rPr lang="en-US" dirty="0" err="1" smtClean="0"/>
              <a:t>იყო</a:t>
            </a:r>
            <a:r>
              <a:rPr lang="en-US" dirty="0" smtClean="0"/>
              <a:t> </a:t>
            </a:r>
            <a:r>
              <a:rPr lang="en-US" dirty="0" err="1" smtClean="0"/>
              <a:t>პოლ</a:t>
            </a:r>
            <a:r>
              <a:rPr lang="en-US" dirty="0" smtClean="0"/>
              <a:t> </a:t>
            </a:r>
            <a:r>
              <a:rPr lang="en-US" dirty="0" err="1" smtClean="0"/>
              <a:t>გუდმანის</a:t>
            </a:r>
            <a:r>
              <a:rPr lang="en-US" dirty="0" smtClean="0"/>
              <a:t> </a:t>
            </a:r>
            <a:r>
              <a:rPr lang="en-US" dirty="0" err="1" smtClean="0"/>
              <a:t>სოციალური</a:t>
            </a:r>
            <a:r>
              <a:rPr lang="en-US" dirty="0" smtClean="0"/>
              <a:t> </a:t>
            </a:r>
            <a:r>
              <a:rPr lang="en-US" dirty="0" err="1" smtClean="0"/>
              <a:t>ფილოსოფიით</a:t>
            </a:r>
            <a:r>
              <a:rPr lang="en-US" dirty="0" smtClean="0"/>
              <a:t>, </a:t>
            </a:r>
            <a:r>
              <a:rPr lang="en-US" dirty="0" err="1" smtClean="0"/>
              <a:t>შემდგომში</a:t>
            </a:r>
            <a:r>
              <a:rPr lang="en-US" dirty="0" smtClean="0"/>
              <a:t> </a:t>
            </a:r>
            <a:r>
              <a:rPr lang="en-US" dirty="0" err="1" smtClean="0"/>
              <a:t>განვითარდა</a:t>
            </a:r>
            <a:r>
              <a:rPr lang="en-US" dirty="0" smtClean="0"/>
              <a:t>, </a:t>
            </a:r>
            <a:r>
              <a:rPr lang="en-US" dirty="0" err="1" smtClean="0"/>
              <a:t>როგორც</a:t>
            </a:r>
            <a:r>
              <a:rPr lang="en-US" dirty="0" smtClean="0"/>
              <a:t> </a:t>
            </a:r>
            <a:r>
              <a:rPr lang="en-US" dirty="0" err="1" smtClean="0"/>
              <a:t>გეშტალტთერაპია</a:t>
            </a:r>
            <a:r>
              <a:rPr lang="en-US" dirty="0" smtClean="0"/>
              <a:t>. 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გეშტალტთერაპიის</a:t>
            </a:r>
            <a:r>
              <a:rPr lang="en-US" dirty="0" smtClean="0"/>
              <a:t> </a:t>
            </a:r>
            <a:r>
              <a:rPr lang="en-US" dirty="0" err="1" smtClean="0"/>
              <a:t>დაბადების</a:t>
            </a:r>
            <a:r>
              <a:rPr lang="en-US" dirty="0" smtClean="0"/>
              <a:t> </a:t>
            </a:r>
            <a:r>
              <a:rPr lang="en-US" dirty="0" err="1" smtClean="0"/>
              <a:t>თარიღად</a:t>
            </a:r>
            <a:r>
              <a:rPr lang="en-US" dirty="0" smtClean="0"/>
              <a:t> </a:t>
            </a:r>
            <a:r>
              <a:rPr lang="en-US" dirty="0" err="1" smtClean="0"/>
              <a:t>ითვლება</a:t>
            </a:r>
            <a:r>
              <a:rPr lang="en-US" dirty="0" smtClean="0"/>
              <a:t> 1951 </a:t>
            </a:r>
            <a:r>
              <a:rPr lang="en-US" dirty="0" err="1" smtClean="0"/>
              <a:t>წელი</a:t>
            </a:r>
            <a:r>
              <a:rPr lang="en-US" dirty="0" smtClean="0"/>
              <a:t>, </a:t>
            </a:r>
            <a:r>
              <a:rPr lang="en-US" dirty="0" err="1" smtClean="0"/>
              <a:t>როდესაც</a:t>
            </a:r>
            <a:r>
              <a:rPr lang="en-US" dirty="0" smtClean="0"/>
              <a:t> </a:t>
            </a:r>
            <a:r>
              <a:rPr lang="en-US" dirty="0" err="1" smtClean="0"/>
              <a:t>გამოიცა</a:t>
            </a:r>
            <a:r>
              <a:rPr lang="en-US" dirty="0" smtClean="0"/>
              <a:t> </a:t>
            </a:r>
            <a:r>
              <a:rPr lang="en-US" dirty="0" err="1" smtClean="0"/>
              <a:t>პერლზის</a:t>
            </a:r>
            <a:r>
              <a:rPr lang="en-US" dirty="0" smtClean="0"/>
              <a:t>, </a:t>
            </a:r>
            <a:r>
              <a:rPr lang="en-US" dirty="0" err="1" smtClean="0"/>
              <a:t>ჰეფერლინის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გუდმანის</a:t>
            </a:r>
            <a:r>
              <a:rPr lang="en-US" dirty="0" smtClean="0"/>
              <a:t> </a:t>
            </a:r>
            <a:r>
              <a:rPr lang="en-US" dirty="0" err="1" smtClean="0"/>
              <a:t>წიგნი</a:t>
            </a:r>
            <a:r>
              <a:rPr lang="en-US" dirty="0" smtClean="0"/>
              <a:t> “Gestalt Therapy. Excitement and Growth in the Human Personality”. </a:t>
            </a:r>
            <a:r>
              <a:rPr lang="en-US" dirty="0" err="1" smtClean="0"/>
              <a:t>გეშტალტთერაპია</a:t>
            </a:r>
            <a:r>
              <a:rPr lang="en-US" dirty="0" smtClean="0"/>
              <a:t> </a:t>
            </a:r>
            <a:r>
              <a:rPr lang="en-US" dirty="0" err="1" smtClean="0"/>
              <a:t>დაფუძნებულია</a:t>
            </a:r>
            <a:r>
              <a:rPr lang="en-US" dirty="0" smtClean="0"/>
              <a:t> </a:t>
            </a:r>
            <a:r>
              <a:rPr lang="en-US" dirty="0" err="1" smtClean="0"/>
              <a:t>ჰოლის</a:t>
            </a:r>
            <a:r>
              <a:rPr lang="ka-GE" dirty="0" smtClean="0"/>
              <a:t>ტ</a:t>
            </a:r>
            <a:r>
              <a:rPr lang="en-US" dirty="0" err="1" smtClean="0"/>
              <a:t>ურ</a:t>
            </a:r>
            <a:r>
              <a:rPr lang="en-US" dirty="0" smtClean="0"/>
              <a:t> </a:t>
            </a:r>
            <a:r>
              <a:rPr lang="en-US" dirty="0" err="1" smtClean="0"/>
              <a:t>ვარაუდზე</a:t>
            </a:r>
            <a:r>
              <a:rPr lang="en-US" dirty="0" smtClean="0"/>
              <a:t>, </a:t>
            </a:r>
            <a:r>
              <a:rPr lang="en-US" dirty="0" err="1" smtClean="0"/>
              <a:t>რომ</a:t>
            </a:r>
            <a:r>
              <a:rPr lang="en-US" dirty="0" smtClean="0"/>
              <a:t> </a:t>
            </a:r>
            <a:r>
              <a:rPr lang="en-US" dirty="0" err="1" smtClean="0"/>
              <a:t>ადამიანი</a:t>
            </a:r>
            <a:r>
              <a:rPr lang="en-US" dirty="0" smtClean="0"/>
              <a:t> </a:t>
            </a:r>
            <a:r>
              <a:rPr lang="en-US" dirty="0" err="1" smtClean="0"/>
              <a:t>ასახავს</a:t>
            </a:r>
            <a:r>
              <a:rPr lang="en-US" dirty="0" smtClean="0"/>
              <a:t> </a:t>
            </a:r>
            <a:r>
              <a:rPr lang="en-US" dirty="0" err="1" smtClean="0"/>
              <a:t>მისი</a:t>
            </a:r>
            <a:r>
              <a:rPr lang="en-US" dirty="0" smtClean="0"/>
              <a:t> </a:t>
            </a:r>
            <a:r>
              <a:rPr lang="en-US" dirty="0" err="1" smtClean="0"/>
              <a:t>სხეულის</a:t>
            </a:r>
            <a:r>
              <a:rPr lang="en-US" dirty="0" smtClean="0"/>
              <a:t> </a:t>
            </a:r>
            <a:r>
              <a:rPr lang="en-US" dirty="0" err="1" smtClean="0"/>
              <a:t>მენტალური</a:t>
            </a:r>
            <a:r>
              <a:rPr lang="en-US" dirty="0" smtClean="0"/>
              <a:t>, </a:t>
            </a:r>
            <a:r>
              <a:rPr lang="en-US" dirty="0" err="1" smtClean="0"/>
              <a:t>ფსიქოლოგიური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სოციალური</a:t>
            </a:r>
            <a:r>
              <a:rPr lang="en-US" dirty="0" smtClean="0"/>
              <a:t> </a:t>
            </a:r>
            <a:r>
              <a:rPr lang="en-US" dirty="0" err="1" smtClean="0"/>
              <a:t>ასპექტების</a:t>
            </a:r>
            <a:r>
              <a:rPr lang="en-US" dirty="0" smtClean="0"/>
              <a:t> </a:t>
            </a:r>
            <a:r>
              <a:rPr lang="en-US" dirty="0" err="1" smtClean="0"/>
              <a:t>განუყოფელ</a:t>
            </a:r>
            <a:r>
              <a:rPr lang="en-US" dirty="0" smtClean="0"/>
              <a:t> </a:t>
            </a:r>
            <a:r>
              <a:rPr lang="en-US" dirty="0" err="1" smtClean="0"/>
              <a:t>ერთიანობას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თითოეული</a:t>
            </a:r>
            <a:r>
              <a:rPr lang="en-US" dirty="0" smtClean="0"/>
              <a:t> </a:t>
            </a:r>
            <a:r>
              <a:rPr lang="en-US" dirty="0" err="1" smtClean="0"/>
              <a:t>ადამიანის</a:t>
            </a:r>
            <a:r>
              <a:rPr lang="en-US" dirty="0" smtClean="0"/>
              <a:t> </a:t>
            </a:r>
            <a:r>
              <a:rPr lang="en-US" dirty="0" err="1" smtClean="0"/>
              <a:t>მჭიდრო</a:t>
            </a:r>
            <a:r>
              <a:rPr lang="en-US" dirty="0" smtClean="0"/>
              <a:t> </a:t>
            </a:r>
            <a:r>
              <a:rPr lang="en-US" dirty="0" err="1" smtClean="0"/>
              <a:t>კავშირს</a:t>
            </a:r>
            <a:r>
              <a:rPr lang="en-US" dirty="0" smtClean="0"/>
              <a:t> </a:t>
            </a:r>
            <a:r>
              <a:rPr lang="en-US" dirty="0" err="1" smtClean="0"/>
              <a:t>მის</a:t>
            </a:r>
            <a:r>
              <a:rPr lang="en-US" dirty="0" smtClean="0"/>
              <a:t> </a:t>
            </a:r>
            <a:r>
              <a:rPr lang="en-US" dirty="0" err="1" smtClean="0"/>
              <a:t>ინტერპერსონალურ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ეკოლოგიურ</a:t>
            </a:r>
            <a:r>
              <a:rPr lang="en-US" dirty="0" smtClean="0"/>
              <a:t> </a:t>
            </a:r>
            <a:r>
              <a:rPr lang="en-US" dirty="0" err="1" smtClean="0"/>
              <a:t>გარემოსთან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გეშტალტ</a:t>
            </a:r>
            <a:r>
              <a:rPr lang="en-US" dirty="0" smtClean="0"/>
              <a:t> </a:t>
            </a:r>
            <a:r>
              <a:rPr lang="en-US" dirty="0" err="1" smtClean="0"/>
              <a:t>თერაპიის</a:t>
            </a:r>
            <a:r>
              <a:rPr lang="en-US" dirty="0" smtClean="0"/>
              <a:t> </a:t>
            </a:r>
            <a:r>
              <a:rPr lang="en-US" dirty="0" err="1" smtClean="0"/>
              <a:t>თანახმად</a:t>
            </a:r>
            <a:r>
              <a:rPr lang="en-US" dirty="0" smtClean="0"/>
              <a:t> </a:t>
            </a:r>
            <a:r>
              <a:rPr lang="en-US" dirty="0" err="1" smtClean="0"/>
              <a:t>გადამწყვეტია</a:t>
            </a:r>
            <a:r>
              <a:rPr lang="en-US" dirty="0" smtClean="0"/>
              <a:t> “</a:t>
            </a:r>
            <a:r>
              <a:rPr lang="en-US" dirty="0" err="1" smtClean="0"/>
              <a:t>აქ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ამჟამად</a:t>
            </a:r>
            <a:r>
              <a:rPr lang="en-US" dirty="0" smtClean="0"/>
              <a:t>” </a:t>
            </a:r>
            <a:r>
              <a:rPr lang="en-US" dirty="0" err="1" smtClean="0"/>
              <a:t>მიმდინარე</a:t>
            </a:r>
            <a:r>
              <a:rPr lang="en-US" dirty="0" smtClean="0"/>
              <a:t> </a:t>
            </a:r>
            <a:r>
              <a:rPr lang="en-US" dirty="0" err="1" smtClean="0"/>
              <a:t>პროცესები</a:t>
            </a:r>
            <a:r>
              <a:rPr lang="en-US" dirty="0" smtClean="0"/>
              <a:t>, </a:t>
            </a:r>
            <a:r>
              <a:rPr lang="en-US" dirty="0" err="1" smtClean="0"/>
              <a:t>ის</a:t>
            </a:r>
            <a:r>
              <a:rPr lang="ka-G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რაც</a:t>
            </a:r>
            <a:r>
              <a:rPr lang="en-US" dirty="0" smtClean="0"/>
              <a:t> </a:t>
            </a:r>
            <a:r>
              <a:rPr lang="en-US" dirty="0" err="1" smtClean="0"/>
              <a:t>კლიენტსა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ფსიქოთერაპევტს</a:t>
            </a:r>
            <a:r>
              <a:rPr lang="en-US" dirty="0" smtClean="0"/>
              <a:t> </a:t>
            </a:r>
            <a:r>
              <a:rPr lang="en-US" dirty="0" err="1" smtClean="0"/>
              <a:t>შორის</a:t>
            </a:r>
            <a:r>
              <a:rPr lang="en-US" dirty="0" smtClean="0"/>
              <a:t> </a:t>
            </a:r>
            <a:r>
              <a:rPr lang="en-US" dirty="0" err="1" smtClean="0"/>
              <a:t>საუბარში</a:t>
            </a:r>
            <a:r>
              <a:rPr lang="en-US" dirty="0" smtClean="0"/>
              <a:t> </a:t>
            </a:r>
            <a:r>
              <a:rPr lang="en-US" dirty="0" err="1" smtClean="0"/>
              <a:t>ვლინდება</a:t>
            </a:r>
            <a:r>
              <a:rPr lang="en-US" dirty="0" smtClean="0"/>
              <a:t>. </a:t>
            </a:r>
            <a:r>
              <a:rPr lang="en-US" dirty="0" err="1" smtClean="0"/>
              <a:t>ფსიქოლოგიურ</a:t>
            </a:r>
            <a:r>
              <a:rPr lang="en-US" dirty="0" smtClean="0"/>
              <a:t> </a:t>
            </a:r>
            <a:r>
              <a:rPr lang="en-US" dirty="0" err="1" smtClean="0"/>
              <a:t>პრობლემასთან</a:t>
            </a:r>
            <a:r>
              <a:rPr lang="en-US" dirty="0" smtClean="0"/>
              <a:t> </a:t>
            </a:r>
            <a:r>
              <a:rPr lang="en-US" dirty="0" err="1" smtClean="0"/>
              <a:t>მუშაობა</a:t>
            </a:r>
            <a:r>
              <a:rPr lang="en-US" dirty="0" smtClean="0"/>
              <a:t> </a:t>
            </a:r>
            <a:r>
              <a:rPr lang="en-US" dirty="0" err="1" smtClean="0"/>
              <a:t>იწყება</a:t>
            </a:r>
            <a:r>
              <a:rPr lang="en-US" dirty="0" smtClean="0"/>
              <a:t> </a:t>
            </a:r>
            <a:r>
              <a:rPr lang="en-US" dirty="0" err="1" smtClean="0"/>
              <a:t>მიმდინარე</a:t>
            </a:r>
            <a:r>
              <a:rPr lang="en-US" dirty="0" smtClean="0"/>
              <a:t> </a:t>
            </a:r>
            <a:r>
              <a:rPr lang="en-US" dirty="0" err="1" smtClean="0"/>
              <a:t>რეალობის</a:t>
            </a:r>
            <a:r>
              <a:rPr lang="en-US" dirty="0" smtClean="0"/>
              <a:t> </a:t>
            </a:r>
            <a:r>
              <a:rPr lang="en-US" dirty="0" err="1" smtClean="0"/>
              <a:t>დანახვითა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მიღებით</a:t>
            </a:r>
            <a:r>
              <a:rPr lang="en-US" dirty="0" smtClean="0"/>
              <a:t>, </a:t>
            </a:r>
            <a:r>
              <a:rPr lang="en-US" dirty="0" err="1" smtClean="0"/>
              <a:t>რადგანაც</a:t>
            </a:r>
            <a:r>
              <a:rPr lang="en-US" dirty="0" smtClean="0"/>
              <a:t> </a:t>
            </a:r>
            <a:r>
              <a:rPr lang="en-US" dirty="0" err="1" smtClean="0"/>
              <a:t>არსებული</a:t>
            </a:r>
            <a:r>
              <a:rPr lang="en-US" dirty="0" smtClean="0"/>
              <a:t> </a:t>
            </a:r>
            <a:r>
              <a:rPr lang="en-US" dirty="0" err="1" smtClean="0"/>
              <a:t>რეალური</a:t>
            </a:r>
            <a:r>
              <a:rPr lang="en-US" dirty="0" smtClean="0"/>
              <a:t> </a:t>
            </a:r>
            <a:r>
              <a:rPr lang="en-US" dirty="0" err="1" smtClean="0"/>
              <a:t>აწმყო</a:t>
            </a:r>
            <a:r>
              <a:rPr lang="en-US" dirty="0" smtClean="0"/>
              <a:t> </a:t>
            </a:r>
            <a:r>
              <a:rPr lang="en-US" dirty="0" err="1" smtClean="0"/>
              <a:t>არის</a:t>
            </a:r>
            <a:r>
              <a:rPr lang="en-US" dirty="0" smtClean="0"/>
              <a:t> </a:t>
            </a:r>
            <a:r>
              <a:rPr lang="en-US" dirty="0" err="1" smtClean="0"/>
              <a:t>სწორედ</a:t>
            </a:r>
            <a:r>
              <a:rPr lang="en-US" dirty="0" smtClean="0"/>
              <a:t> </a:t>
            </a:r>
            <a:r>
              <a:rPr lang="en-US" dirty="0" err="1" smtClean="0"/>
              <a:t>ის</a:t>
            </a:r>
            <a:r>
              <a:rPr lang="en-US" dirty="0" smtClean="0"/>
              <a:t> </a:t>
            </a:r>
            <a:r>
              <a:rPr lang="en-US" dirty="0" err="1" smtClean="0"/>
              <a:t>სივრცე</a:t>
            </a:r>
            <a:r>
              <a:rPr lang="en-US" dirty="0" smtClean="0"/>
              <a:t>, </a:t>
            </a:r>
            <a:r>
              <a:rPr lang="en-US" dirty="0" err="1" smtClean="0"/>
              <a:t>სადაც</a:t>
            </a:r>
            <a:r>
              <a:rPr lang="en-US" dirty="0" smtClean="0"/>
              <a:t> </a:t>
            </a:r>
            <a:r>
              <a:rPr lang="en-US" dirty="0" err="1" smtClean="0"/>
              <a:t>კლიენტს</a:t>
            </a:r>
            <a:r>
              <a:rPr lang="en-US" dirty="0" smtClean="0"/>
              <a:t> </a:t>
            </a:r>
            <a:r>
              <a:rPr lang="en-US" dirty="0" err="1" smtClean="0"/>
              <a:t>შეუძლია</a:t>
            </a:r>
            <a:r>
              <a:rPr lang="en-US" dirty="0" smtClean="0"/>
              <a:t> </a:t>
            </a:r>
            <a:r>
              <a:rPr lang="en-US" dirty="0" err="1" smtClean="0"/>
              <a:t>ახლებურად</a:t>
            </a:r>
            <a:r>
              <a:rPr lang="en-US" dirty="0" smtClean="0"/>
              <a:t> </a:t>
            </a:r>
            <a:r>
              <a:rPr lang="en-US" dirty="0" err="1" smtClean="0"/>
              <a:t>გააკეთოს</a:t>
            </a:r>
            <a:r>
              <a:rPr lang="en-US" dirty="0" smtClean="0"/>
              <a:t> </a:t>
            </a:r>
            <a:r>
              <a:rPr lang="en-US" dirty="0" err="1" smtClean="0"/>
              <a:t>არჩევანი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ფრიდრიხ</a:t>
            </a:r>
            <a:r>
              <a:rPr lang="en-US" dirty="0" smtClean="0"/>
              <a:t> </a:t>
            </a:r>
            <a:r>
              <a:rPr lang="en-US" dirty="0" err="1" smtClean="0"/>
              <a:t>სოლომონ</a:t>
            </a:r>
            <a:r>
              <a:rPr lang="en-US" dirty="0" smtClean="0"/>
              <a:t> </a:t>
            </a:r>
            <a:r>
              <a:rPr lang="en-US" dirty="0" err="1" smtClean="0"/>
              <a:t>პერლზი</a:t>
            </a:r>
            <a:r>
              <a:rPr lang="en-US" dirty="0" smtClean="0"/>
              <a:t> </a:t>
            </a:r>
            <a:r>
              <a:rPr lang="en-US" dirty="0" err="1" smtClean="0"/>
              <a:t>დაიბადა</a:t>
            </a:r>
            <a:r>
              <a:rPr lang="en-US" dirty="0" smtClean="0"/>
              <a:t> </a:t>
            </a:r>
            <a:r>
              <a:rPr lang="en-US" dirty="0" err="1" smtClean="0"/>
              <a:t>ბერლინში</a:t>
            </a:r>
            <a:r>
              <a:rPr lang="en-US" dirty="0" smtClean="0"/>
              <a:t> 1893 </a:t>
            </a:r>
            <a:r>
              <a:rPr lang="en-US" dirty="0" err="1" smtClean="0"/>
              <a:t>წელს</a:t>
            </a:r>
            <a:r>
              <a:rPr lang="ka-G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საშუალო</a:t>
            </a:r>
            <a:r>
              <a:rPr lang="en-US" dirty="0" smtClean="0"/>
              <a:t> </a:t>
            </a:r>
            <a:r>
              <a:rPr lang="en-US" dirty="0" err="1" smtClean="0"/>
              <a:t>შეძლების</a:t>
            </a:r>
            <a:r>
              <a:rPr lang="en-US" dirty="0" smtClean="0"/>
              <a:t> </a:t>
            </a:r>
            <a:r>
              <a:rPr lang="en-US" dirty="0" err="1" smtClean="0"/>
              <a:t>ებრაულ</a:t>
            </a:r>
            <a:r>
              <a:rPr lang="en-US" dirty="0" smtClean="0"/>
              <a:t> </a:t>
            </a:r>
            <a:r>
              <a:rPr lang="en-US" dirty="0" err="1" smtClean="0"/>
              <a:t>ოჯახში</a:t>
            </a:r>
            <a:r>
              <a:rPr lang="en-US" dirty="0" smtClean="0"/>
              <a:t>. </a:t>
            </a:r>
            <a:r>
              <a:rPr lang="en-US" dirty="0" err="1" smtClean="0"/>
              <a:t>მისი</a:t>
            </a:r>
            <a:r>
              <a:rPr lang="en-US" dirty="0" smtClean="0"/>
              <a:t> </a:t>
            </a:r>
            <a:r>
              <a:rPr lang="en-US" dirty="0" err="1" smtClean="0"/>
              <a:t>მშობლები</a:t>
            </a:r>
            <a:r>
              <a:rPr lang="en-US" dirty="0" smtClean="0"/>
              <a:t> </a:t>
            </a:r>
            <a:r>
              <a:rPr lang="en-US" dirty="0" err="1" smtClean="0"/>
              <a:t>გერმანიაში</a:t>
            </a:r>
            <a:r>
              <a:rPr lang="en-US" dirty="0" smtClean="0"/>
              <a:t> </a:t>
            </a:r>
            <a:r>
              <a:rPr lang="en-US" dirty="0" err="1" smtClean="0"/>
              <a:t>ასიმილირებული</a:t>
            </a:r>
            <a:r>
              <a:rPr lang="en-US" dirty="0" smtClean="0"/>
              <a:t> </a:t>
            </a:r>
            <a:r>
              <a:rPr lang="en-US" dirty="0" err="1" smtClean="0"/>
              <a:t>ებრაელები</a:t>
            </a:r>
            <a:r>
              <a:rPr lang="en-US" dirty="0" smtClean="0"/>
              <a:t>, </a:t>
            </a:r>
            <a:r>
              <a:rPr lang="en-US" dirty="0" err="1" smtClean="0"/>
              <a:t>არ</a:t>
            </a:r>
            <a:r>
              <a:rPr lang="en-US" dirty="0" smtClean="0"/>
              <a:t> </a:t>
            </a:r>
            <a:r>
              <a:rPr lang="en-US" dirty="0" err="1" smtClean="0"/>
              <a:t>იყვნენ</a:t>
            </a:r>
            <a:r>
              <a:rPr lang="en-US" dirty="0" smtClean="0"/>
              <a:t> </a:t>
            </a:r>
            <a:r>
              <a:rPr lang="en-US" dirty="0" err="1" smtClean="0"/>
              <a:t>ორთოდოქსი</a:t>
            </a:r>
            <a:r>
              <a:rPr lang="en-US" dirty="0" smtClean="0"/>
              <a:t> </a:t>
            </a:r>
            <a:r>
              <a:rPr lang="en-US" dirty="0" err="1" smtClean="0"/>
              <a:t>მორწმინე</a:t>
            </a:r>
            <a:r>
              <a:rPr lang="en-US" dirty="0" smtClean="0"/>
              <a:t> </a:t>
            </a:r>
            <a:r>
              <a:rPr lang="en-US" dirty="0" err="1" smtClean="0"/>
              <a:t>იუდეველები</a:t>
            </a:r>
            <a:r>
              <a:rPr lang="en-US" dirty="0" smtClean="0"/>
              <a:t>. </a:t>
            </a:r>
            <a:r>
              <a:rPr lang="en-US" dirty="0" err="1" smtClean="0"/>
              <a:t>ფრიც</a:t>
            </a:r>
            <a:r>
              <a:rPr lang="en-US" dirty="0" smtClean="0"/>
              <a:t> </a:t>
            </a:r>
            <a:r>
              <a:rPr lang="en-US" dirty="0" err="1" smtClean="0"/>
              <a:t>პერლზის</a:t>
            </a:r>
            <a:r>
              <a:rPr lang="en-US" dirty="0" smtClean="0"/>
              <a:t> </a:t>
            </a:r>
            <a:r>
              <a:rPr lang="en-US" dirty="0" err="1" smtClean="0"/>
              <a:t>მოწოდება</a:t>
            </a:r>
            <a:r>
              <a:rPr lang="en-US" dirty="0" smtClean="0"/>
              <a:t> </a:t>
            </a:r>
            <a:r>
              <a:rPr lang="en-US" dirty="0" err="1" smtClean="0"/>
              <a:t>შემოქმედება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მეცნიერება</a:t>
            </a:r>
            <a:r>
              <a:rPr lang="en-US" dirty="0" smtClean="0"/>
              <a:t> </a:t>
            </a:r>
            <a:r>
              <a:rPr lang="en-US" dirty="0" err="1" smtClean="0"/>
              <a:t>იყო</a:t>
            </a:r>
            <a:r>
              <a:rPr lang="en-US" dirty="0" smtClean="0"/>
              <a:t>, </a:t>
            </a:r>
            <a:r>
              <a:rPr lang="en-US" dirty="0" err="1" smtClean="0"/>
              <a:t>რასაც</a:t>
            </a:r>
            <a:r>
              <a:rPr lang="en-US" dirty="0" smtClean="0"/>
              <a:t> </a:t>
            </a:r>
            <a:r>
              <a:rPr lang="en-US" dirty="0" err="1" smtClean="0"/>
              <a:t>მის</a:t>
            </a:r>
            <a:r>
              <a:rPr lang="ka-GE" dirty="0" smtClean="0"/>
              <a:t> </a:t>
            </a:r>
            <a:r>
              <a:rPr lang="en-US" dirty="0" err="1" smtClean="0"/>
              <a:t>ცხოვრებაში</a:t>
            </a:r>
            <a:r>
              <a:rPr lang="en-US" dirty="0" smtClean="0"/>
              <a:t> </a:t>
            </a:r>
            <a:r>
              <a:rPr lang="en-US" dirty="0" err="1"/>
              <a:t>ეკავა</a:t>
            </a:r>
            <a:r>
              <a:rPr lang="en-US" dirty="0"/>
              <a:t> </a:t>
            </a:r>
            <a:r>
              <a:rPr lang="en-US" dirty="0" err="1" smtClean="0"/>
              <a:t>ცენტრალური</a:t>
            </a:r>
            <a:r>
              <a:rPr lang="en-US" dirty="0" smtClean="0"/>
              <a:t> </a:t>
            </a:r>
            <a:r>
              <a:rPr lang="en-US" dirty="0" err="1" smtClean="0"/>
              <a:t>ადგილი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1913 </a:t>
            </a:r>
            <a:r>
              <a:rPr lang="en-US" dirty="0" err="1" smtClean="0"/>
              <a:t>წელს</a:t>
            </a:r>
            <a:r>
              <a:rPr lang="en-US" dirty="0" smtClean="0"/>
              <a:t> </a:t>
            </a:r>
            <a:r>
              <a:rPr lang="en-US" dirty="0" err="1" smtClean="0"/>
              <a:t>განსაკუთრებული</a:t>
            </a:r>
            <a:r>
              <a:rPr lang="en-US" dirty="0" smtClean="0"/>
              <a:t> </a:t>
            </a:r>
            <a:r>
              <a:rPr lang="en-US" dirty="0" err="1" smtClean="0"/>
              <a:t>ინტერესის</a:t>
            </a:r>
            <a:r>
              <a:rPr lang="en-US" dirty="0" smtClean="0"/>
              <a:t> </a:t>
            </a:r>
            <a:r>
              <a:rPr lang="en-US" dirty="0" err="1" smtClean="0"/>
              <a:t>გარეშე</a:t>
            </a:r>
            <a:r>
              <a:rPr lang="en-US" dirty="0" smtClean="0"/>
              <a:t> </a:t>
            </a:r>
            <a:r>
              <a:rPr lang="en-US" dirty="0" err="1" smtClean="0"/>
              <a:t>იწყებს</a:t>
            </a:r>
            <a:r>
              <a:rPr lang="en-US" dirty="0" smtClean="0"/>
              <a:t> </a:t>
            </a:r>
            <a:r>
              <a:rPr lang="en-US" dirty="0" err="1" smtClean="0"/>
              <a:t>მედიცინის</a:t>
            </a:r>
            <a:r>
              <a:rPr lang="en-US" dirty="0" smtClean="0"/>
              <a:t> </a:t>
            </a:r>
            <a:r>
              <a:rPr lang="en-US" dirty="0" err="1" smtClean="0"/>
              <a:t>შესწავლას</a:t>
            </a:r>
            <a:r>
              <a:rPr lang="en-US" dirty="0" smtClean="0"/>
              <a:t>. </a:t>
            </a:r>
            <a:r>
              <a:rPr lang="en-US" dirty="0" err="1" smtClean="0"/>
              <a:t>ფრიცმა</a:t>
            </a:r>
            <a:r>
              <a:rPr lang="en-US" dirty="0" smtClean="0"/>
              <a:t> </a:t>
            </a:r>
            <a:r>
              <a:rPr lang="en-US" dirty="0" err="1" smtClean="0"/>
              <a:t>სამედიცინო</a:t>
            </a:r>
            <a:r>
              <a:rPr lang="en-US" dirty="0" smtClean="0"/>
              <a:t> </a:t>
            </a:r>
            <a:r>
              <a:rPr lang="en-US" dirty="0" err="1" smtClean="0"/>
              <a:t>განათლება</a:t>
            </a:r>
            <a:r>
              <a:rPr lang="en-US" dirty="0" smtClean="0"/>
              <a:t> </a:t>
            </a:r>
            <a:r>
              <a:rPr lang="en-US" dirty="0" err="1" smtClean="0"/>
              <a:t>გერმანიაში</a:t>
            </a:r>
            <a:r>
              <a:rPr lang="en-US" dirty="0" smtClean="0"/>
              <a:t> </a:t>
            </a:r>
            <a:r>
              <a:rPr lang="en-US" dirty="0" err="1" smtClean="0"/>
              <a:t>მიიღო</a:t>
            </a:r>
            <a:r>
              <a:rPr lang="ka-GE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სადოქტორო</a:t>
            </a:r>
            <a:r>
              <a:rPr lang="en-US" dirty="0" smtClean="0"/>
              <a:t> </a:t>
            </a:r>
            <a:r>
              <a:rPr lang="en-US" dirty="0" err="1" smtClean="0"/>
              <a:t>დისერტაცია</a:t>
            </a:r>
            <a:r>
              <a:rPr lang="en-US" dirty="0" smtClean="0"/>
              <a:t> </a:t>
            </a:r>
            <a:r>
              <a:rPr lang="en-US" dirty="0" err="1" smtClean="0"/>
              <a:t>ფრანკფურტის</a:t>
            </a:r>
            <a:r>
              <a:rPr lang="en-US" dirty="0" smtClean="0"/>
              <a:t> </a:t>
            </a:r>
            <a:r>
              <a:rPr lang="en-US" dirty="0" err="1" smtClean="0"/>
              <a:t>უნივერსიტეტში</a:t>
            </a:r>
            <a:r>
              <a:rPr lang="en-US" dirty="0" smtClean="0"/>
              <a:t> </a:t>
            </a:r>
            <a:r>
              <a:rPr lang="en-US" dirty="0" err="1" smtClean="0"/>
              <a:t>დაიცვა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1916 </a:t>
            </a:r>
            <a:r>
              <a:rPr lang="en-US" dirty="0" err="1" smtClean="0"/>
              <a:t>წელს</a:t>
            </a:r>
            <a:r>
              <a:rPr lang="en-US" dirty="0" smtClean="0"/>
              <a:t> </a:t>
            </a:r>
            <a:r>
              <a:rPr lang="ka-GE" dirty="0" smtClean="0"/>
              <a:t> ფრიცი </a:t>
            </a:r>
            <a:r>
              <a:rPr lang="en-US" dirty="0" err="1" smtClean="0"/>
              <a:t>ეცნობა</a:t>
            </a:r>
            <a:r>
              <a:rPr lang="en-US" dirty="0" smtClean="0"/>
              <a:t> </a:t>
            </a:r>
            <a:r>
              <a:rPr lang="en-US" dirty="0" err="1" smtClean="0"/>
              <a:t>ფროიდის</a:t>
            </a:r>
            <a:r>
              <a:rPr lang="en-US" dirty="0" smtClean="0"/>
              <a:t> </a:t>
            </a:r>
            <a:r>
              <a:rPr lang="en-US" dirty="0" err="1" smtClean="0"/>
              <a:t>ნაშრომებს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ფსიქოანალიზს</a:t>
            </a:r>
            <a:r>
              <a:rPr lang="ka-GE" dirty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1921 </a:t>
            </a:r>
            <a:r>
              <a:rPr lang="en-US" dirty="0" err="1" smtClean="0"/>
              <a:t>წელს</a:t>
            </a:r>
            <a:r>
              <a:rPr lang="en-US" dirty="0" smtClean="0"/>
              <a:t> </a:t>
            </a:r>
            <a:r>
              <a:rPr lang="en-US" dirty="0" err="1" smtClean="0"/>
              <a:t>იღებს</a:t>
            </a:r>
            <a:r>
              <a:rPr lang="en-US" dirty="0" smtClean="0"/>
              <a:t> </a:t>
            </a:r>
            <a:r>
              <a:rPr lang="en-US" dirty="0" err="1" smtClean="0"/>
              <a:t>მედიცინის</a:t>
            </a:r>
            <a:r>
              <a:rPr lang="en-US" dirty="0" smtClean="0"/>
              <a:t> </a:t>
            </a:r>
            <a:r>
              <a:rPr lang="en-US" dirty="0" err="1" smtClean="0"/>
              <a:t>დოქტორის</a:t>
            </a:r>
            <a:r>
              <a:rPr lang="en-US" dirty="0" smtClean="0"/>
              <a:t> </a:t>
            </a:r>
            <a:r>
              <a:rPr lang="en-US" dirty="0" err="1" smtClean="0"/>
              <a:t>ხარისხს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იწყებს</a:t>
            </a:r>
            <a:r>
              <a:rPr lang="en-US" dirty="0" smtClean="0"/>
              <a:t> </a:t>
            </a:r>
            <a:r>
              <a:rPr lang="en-US" dirty="0" err="1" smtClean="0"/>
              <a:t>ფსიქოთერაპიულ</a:t>
            </a:r>
            <a:r>
              <a:rPr lang="en-US" dirty="0" smtClean="0"/>
              <a:t> </a:t>
            </a:r>
            <a:r>
              <a:rPr lang="en-US" dirty="0" err="1" smtClean="0"/>
              <a:t>მუშაობას</a:t>
            </a:r>
            <a:r>
              <a:rPr lang="en-US" dirty="0" smtClean="0"/>
              <a:t>. 1925 </a:t>
            </a:r>
            <a:r>
              <a:rPr lang="en-US" dirty="0" err="1" smtClean="0"/>
              <a:t>წელს</a:t>
            </a:r>
            <a:r>
              <a:rPr lang="ka-GE" dirty="0"/>
              <a:t> </a:t>
            </a:r>
            <a:r>
              <a:rPr lang="ka-GE" dirty="0" smtClean="0"/>
              <a:t>პერლზი</a:t>
            </a:r>
            <a:r>
              <a:rPr lang="en-US" dirty="0" smtClean="0"/>
              <a:t> </a:t>
            </a:r>
            <a:r>
              <a:rPr lang="en-US" dirty="0" err="1" smtClean="0"/>
              <a:t>შვიდეუთან</a:t>
            </a:r>
            <a:r>
              <a:rPr lang="en-US" dirty="0" smtClean="0"/>
              <a:t> (</a:t>
            </a:r>
            <a:r>
              <a:rPr lang="en-US" dirty="0" err="1" smtClean="0"/>
              <a:t>ლორა</a:t>
            </a:r>
            <a:r>
              <a:rPr lang="en-US" dirty="0" smtClean="0"/>
              <a:t> </a:t>
            </a:r>
            <a:r>
              <a:rPr lang="en-US" dirty="0" err="1" smtClean="0"/>
              <a:t>პერლზი</a:t>
            </a:r>
            <a:r>
              <a:rPr lang="en-US" dirty="0" smtClean="0"/>
              <a:t>, </a:t>
            </a:r>
            <a:r>
              <a:rPr lang="en-US" dirty="0" err="1" smtClean="0"/>
              <a:t>ისიდორ</a:t>
            </a:r>
            <a:r>
              <a:rPr lang="en-US" dirty="0" smtClean="0"/>
              <a:t> </a:t>
            </a:r>
            <a:r>
              <a:rPr lang="en-US" dirty="0" err="1" smtClean="0"/>
              <a:t>ფრომი</a:t>
            </a:r>
            <a:r>
              <a:rPr lang="en-US" dirty="0" smtClean="0"/>
              <a:t>, </a:t>
            </a:r>
            <a:r>
              <a:rPr lang="en-US" dirty="0" err="1" smtClean="0"/>
              <a:t>პოლ</a:t>
            </a:r>
            <a:r>
              <a:rPr lang="en-US" dirty="0" smtClean="0"/>
              <a:t> </a:t>
            </a:r>
            <a:r>
              <a:rPr lang="en-US" dirty="0" err="1" smtClean="0"/>
              <a:t>გუდმენი</a:t>
            </a:r>
            <a:r>
              <a:rPr lang="en-US" dirty="0" smtClean="0"/>
              <a:t>, </a:t>
            </a:r>
            <a:r>
              <a:rPr lang="en-US" dirty="0" err="1" smtClean="0"/>
              <a:t>ელიოტ</a:t>
            </a:r>
            <a:r>
              <a:rPr lang="en-US" dirty="0" smtClean="0"/>
              <a:t> </a:t>
            </a:r>
            <a:r>
              <a:rPr lang="en-US" dirty="0" err="1" smtClean="0"/>
              <a:t>საპირო</a:t>
            </a:r>
            <a:r>
              <a:rPr lang="en-US" dirty="0" smtClean="0"/>
              <a:t>, </a:t>
            </a:r>
            <a:r>
              <a:rPr lang="en-US" dirty="0" err="1" smtClean="0"/>
              <a:t>რიჩარდ</a:t>
            </a:r>
            <a:r>
              <a:rPr lang="en-US" dirty="0" smtClean="0"/>
              <a:t> </a:t>
            </a:r>
            <a:r>
              <a:rPr lang="en-US" dirty="0" err="1" smtClean="0"/>
              <a:t>კილერი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პოლ</a:t>
            </a:r>
            <a:r>
              <a:rPr lang="en-US" dirty="0" smtClean="0"/>
              <a:t> </a:t>
            </a:r>
            <a:r>
              <a:rPr lang="en-US" dirty="0" err="1" smtClean="0"/>
              <a:t>ვაის</a:t>
            </a:r>
            <a:r>
              <a:rPr lang="en-US" dirty="0" smtClean="0"/>
              <a:t>) </a:t>
            </a:r>
            <a:r>
              <a:rPr lang="en-US" dirty="0" err="1" smtClean="0"/>
              <a:t>ერთად</a:t>
            </a:r>
            <a:r>
              <a:rPr lang="en-US" dirty="0" smtClean="0"/>
              <a:t> </a:t>
            </a:r>
            <a:r>
              <a:rPr lang="en-US" dirty="0" err="1" smtClean="0"/>
              <a:t>იწყებს</a:t>
            </a:r>
            <a:r>
              <a:rPr lang="en-US" dirty="0" smtClean="0"/>
              <a:t> </a:t>
            </a:r>
            <a:r>
              <a:rPr lang="en-US" dirty="0" err="1" smtClean="0"/>
              <a:t>ფსიქოანალიზის</a:t>
            </a:r>
            <a:r>
              <a:rPr lang="en-US" dirty="0" smtClean="0"/>
              <a:t> </a:t>
            </a:r>
            <a:r>
              <a:rPr lang="en-US" dirty="0" err="1" smtClean="0"/>
              <a:t>კურს</a:t>
            </a:r>
            <a:r>
              <a:rPr lang="ka-GE" dirty="0" smtClean="0"/>
              <a:t>ს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1926 </a:t>
            </a:r>
            <a:r>
              <a:rPr lang="en-US" dirty="0" err="1" smtClean="0"/>
              <a:t>წელს</a:t>
            </a:r>
            <a:r>
              <a:rPr lang="en-US" dirty="0" smtClean="0"/>
              <a:t> </a:t>
            </a:r>
            <a:r>
              <a:rPr lang="en-US" dirty="0" err="1" smtClean="0"/>
              <a:t>გაიცნო</a:t>
            </a:r>
            <a:r>
              <a:rPr lang="en-US" dirty="0" smtClean="0"/>
              <a:t> </a:t>
            </a:r>
            <a:r>
              <a:rPr lang="en-US" dirty="0" err="1" smtClean="0"/>
              <a:t>გამოჩენილი</a:t>
            </a:r>
            <a:r>
              <a:rPr lang="en-US" dirty="0" smtClean="0"/>
              <a:t> </a:t>
            </a:r>
            <a:r>
              <a:rPr lang="en-US" dirty="0" err="1" smtClean="0"/>
              <a:t>გეშტალტ</a:t>
            </a:r>
            <a:r>
              <a:rPr lang="en-US" dirty="0" smtClean="0"/>
              <a:t> </a:t>
            </a:r>
            <a:r>
              <a:rPr lang="en-US" dirty="0" err="1" smtClean="0"/>
              <a:t>ფსიქოლოგი</a:t>
            </a:r>
            <a:r>
              <a:rPr lang="en-US" dirty="0" smtClean="0"/>
              <a:t>, </a:t>
            </a:r>
            <a:r>
              <a:rPr lang="en-US" dirty="0" err="1" smtClean="0"/>
              <a:t>ნევროლოგი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ფსიქიატრი</a:t>
            </a:r>
            <a:r>
              <a:rPr lang="en-US" dirty="0" smtClean="0"/>
              <a:t>, </a:t>
            </a:r>
            <a:r>
              <a:rPr lang="en-US" dirty="0" err="1" smtClean="0"/>
              <a:t>კურტ</a:t>
            </a:r>
            <a:r>
              <a:rPr lang="en-US" dirty="0" smtClean="0"/>
              <a:t> </a:t>
            </a:r>
            <a:r>
              <a:rPr lang="en-US" dirty="0" err="1" smtClean="0"/>
              <a:t>გოლ</a:t>
            </a:r>
            <a:r>
              <a:rPr lang="ka-GE" dirty="0" smtClean="0"/>
              <a:t>დ</a:t>
            </a:r>
            <a:r>
              <a:rPr lang="en-US" dirty="0" err="1" smtClean="0"/>
              <a:t>შტეინი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გახდა</a:t>
            </a:r>
            <a:r>
              <a:rPr lang="en-US" dirty="0" smtClean="0"/>
              <a:t> </a:t>
            </a:r>
            <a:r>
              <a:rPr lang="en-US" dirty="0" err="1" smtClean="0"/>
              <a:t>მისი</a:t>
            </a:r>
            <a:r>
              <a:rPr lang="en-US" dirty="0" smtClean="0"/>
              <a:t> </a:t>
            </a:r>
            <a:r>
              <a:rPr lang="en-US" dirty="0" err="1" smtClean="0"/>
              <a:t>ასისტენტი</a:t>
            </a:r>
            <a:r>
              <a:rPr lang="en-US" dirty="0" smtClean="0"/>
              <a:t>. </a:t>
            </a:r>
            <a:r>
              <a:rPr lang="en-US" dirty="0" err="1" smtClean="0"/>
              <a:t>ამავე</a:t>
            </a:r>
            <a:r>
              <a:rPr lang="en-US" dirty="0" smtClean="0"/>
              <a:t> </a:t>
            </a:r>
            <a:r>
              <a:rPr lang="en-US" dirty="0" err="1" smtClean="0"/>
              <a:t>დროს</a:t>
            </a:r>
            <a:r>
              <a:rPr lang="en-US" dirty="0" smtClean="0"/>
              <a:t> </a:t>
            </a:r>
            <a:r>
              <a:rPr lang="en-US" dirty="0" err="1" smtClean="0"/>
              <a:t>იგი</a:t>
            </a:r>
            <a:r>
              <a:rPr lang="en-US" dirty="0" smtClean="0"/>
              <a:t> </a:t>
            </a:r>
            <a:r>
              <a:rPr lang="en-US" dirty="0" err="1" smtClean="0"/>
              <a:t>ინტერესდება</a:t>
            </a:r>
            <a:r>
              <a:rPr lang="en-US" dirty="0" smtClean="0"/>
              <a:t> </a:t>
            </a:r>
            <a:r>
              <a:rPr lang="en-US" dirty="0" err="1" smtClean="0"/>
              <a:t>ფსიქოანალიზით</a:t>
            </a:r>
            <a:r>
              <a:rPr lang="en-US" dirty="0" smtClean="0"/>
              <a:t>. </a:t>
            </a:r>
            <a:r>
              <a:rPr lang="en-US" dirty="0" err="1" smtClean="0"/>
              <a:t>ევროპაში</a:t>
            </a:r>
            <a:r>
              <a:rPr lang="en-US" dirty="0" smtClean="0"/>
              <a:t> </a:t>
            </a:r>
            <a:r>
              <a:rPr lang="en-US" dirty="0" err="1" smtClean="0"/>
              <a:t>ამ</a:t>
            </a:r>
            <a:r>
              <a:rPr lang="en-US" dirty="0" smtClean="0"/>
              <a:t> </a:t>
            </a:r>
            <a:r>
              <a:rPr lang="en-US" dirty="0" err="1" smtClean="0"/>
              <a:t>დროს</a:t>
            </a:r>
            <a:r>
              <a:rPr lang="en-US" dirty="0" smtClean="0"/>
              <a:t> </a:t>
            </a:r>
            <a:r>
              <a:rPr lang="en-US" dirty="0" err="1" smtClean="0"/>
              <a:t>ფსიქოანალიზის</a:t>
            </a:r>
            <a:r>
              <a:rPr lang="en-US" dirty="0" smtClean="0"/>
              <a:t> </a:t>
            </a:r>
            <a:r>
              <a:rPr lang="en-US" dirty="0" err="1" smtClean="0"/>
              <a:t>ბუმია</a:t>
            </a:r>
            <a:r>
              <a:rPr lang="en-US" dirty="0" smtClean="0"/>
              <a:t>. </a:t>
            </a:r>
            <a:r>
              <a:rPr lang="en-US" dirty="0" err="1" smtClean="0"/>
              <a:t>იგი</a:t>
            </a:r>
            <a:r>
              <a:rPr lang="en-US" dirty="0" smtClean="0"/>
              <a:t> </a:t>
            </a:r>
            <a:r>
              <a:rPr lang="en-US" dirty="0" err="1" smtClean="0"/>
              <a:t>კარენ</a:t>
            </a:r>
            <a:r>
              <a:rPr lang="en-US" dirty="0" smtClean="0"/>
              <a:t> </a:t>
            </a:r>
            <a:r>
              <a:rPr lang="en-US" dirty="0" err="1" smtClean="0"/>
              <a:t>ჰორნისთან</a:t>
            </a:r>
            <a:r>
              <a:rPr lang="en-US" dirty="0" smtClean="0"/>
              <a:t>, </a:t>
            </a:r>
            <a:r>
              <a:rPr lang="en-US" dirty="0" err="1" smtClean="0"/>
              <a:t>ოტო</a:t>
            </a:r>
            <a:r>
              <a:rPr lang="en-US" dirty="0" smtClean="0"/>
              <a:t> </a:t>
            </a:r>
            <a:r>
              <a:rPr lang="en-US" dirty="0" err="1" smtClean="0"/>
              <a:t>ფენიხელთან</a:t>
            </a:r>
            <a:r>
              <a:rPr lang="en-US" dirty="0" smtClean="0"/>
              <a:t> </a:t>
            </a:r>
            <a:r>
              <a:rPr lang="en-US" dirty="0" err="1" smtClean="0"/>
              <a:t>ერთად</a:t>
            </a:r>
            <a:r>
              <a:rPr lang="en-US" dirty="0" smtClean="0"/>
              <a:t> </a:t>
            </a:r>
            <a:r>
              <a:rPr lang="en-US" dirty="0" err="1" smtClean="0"/>
              <a:t>ვილჰელმ</a:t>
            </a:r>
            <a:r>
              <a:rPr lang="en-US" dirty="0" smtClean="0"/>
              <a:t> </a:t>
            </a:r>
            <a:r>
              <a:rPr lang="en-US" dirty="0" err="1" smtClean="0"/>
              <a:t>რაიხის</a:t>
            </a:r>
            <a:r>
              <a:rPr lang="en-US" dirty="0" smtClean="0"/>
              <a:t> </a:t>
            </a:r>
            <a:r>
              <a:rPr lang="en-US" dirty="0" err="1" smtClean="0"/>
              <a:t>ხელმძღვანელობით</a:t>
            </a:r>
            <a:r>
              <a:rPr lang="en-US" dirty="0" smtClean="0"/>
              <a:t> </a:t>
            </a:r>
            <a:r>
              <a:rPr lang="en-US" dirty="0" err="1" smtClean="0"/>
              <a:t>გადის</a:t>
            </a:r>
            <a:r>
              <a:rPr lang="en-US" dirty="0" smtClean="0"/>
              <a:t> </a:t>
            </a:r>
            <a:r>
              <a:rPr lang="en-US" dirty="0" err="1" smtClean="0"/>
              <a:t>ანალიზის</a:t>
            </a:r>
            <a:r>
              <a:rPr lang="en-US" dirty="0" smtClean="0"/>
              <a:t> </a:t>
            </a:r>
            <a:r>
              <a:rPr lang="en-US" dirty="0" err="1" smtClean="0"/>
              <a:t>კურსს</a:t>
            </a:r>
            <a:r>
              <a:rPr lang="en-US" dirty="0" smtClean="0"/>
              <a:t>. </a:t>
            </a:r>
            <a:r>
              <a:rPr lang="en-US" dirty="0" err="1" smtClean="0"/>
              <a:t>ამ</a:t>
            </a:r>
            <a:r>
              <a:rPr lang="en-US" dirty="0" smtClean="0"/>
              <a:t> </a:t>
            </a:r>
            <a:r>
              <a:rPr lang="en-US" dirty="0" err="1" smtClean="0"/>
              <a:t>პერიოდში</a:t>
            </a:r>
            <a:r>
              <a:rPr lang="en-US" dirty="0" smtClean="0"/>
              <a:t> </a:t>
            </a:r>
            <a:r>
              <a:rPr lang="en-US" dirty="0" err="1" smtClean="0"/>
              <a:t>პერლზი</a:t>
            </a:r>
            <a:r>
              <a:rPr lang="en-US" dirty="0" smtClean="0"/>
              <a:t> </a:t>
            </a:r>
            <a:r>
              <a:rPr lang="en-US" dirty="0" err="1" smtClean="0"/>
              <a:t>წარმატებული</a:t>
            </a:r>
            <a:r>
              <a:rPr lang="en-US" dirty="0" smtClean="0"/>
              <a:t> </a:t>
            </a:r>
            <a:r>
              <a:rPr lang="en-US" dirty="0" err="1" smtClean="0"/>
              <a:t>ფსიქოანალიტიკოსი</a:t>
            </a:r>
            <a:r>
              <a:rPr lang="en-US" dirty="0" smtClean="0"/>
              <a:t> </a:t>
            </a:r>
            <a:r>
              <a:rPr lang="en-US" dirty="0" err="1" smtClean="0"/>
              <a:t>პრაქტიკოსია</a:t>
            </a:r>
            <a:r>
              <a:rPr lang="en-US" dirty="0" smtClean="0"/>
              <a:t>. </a:t>
            </a:r>
            <a:r>
              <a:rPr lang="en-US" dirty="0" err="1" smtClean="0"/>
              <a:t>ზიგმუნდ</a:t>
            </a:r>
            <a:r>
              <a:rPr lang="en-US" dirty="0" smtClean="0"/>
              <a:t> </a:t>
            </a:r>
            <a:r>
              <a:rPr lang="en-US" dirty="0" err="1" smtClean="0"/>
              <a:t>ფროიდი</a:t>
            </a:r>
            <a:r>
              <a:rPr lang="en-US" dirty="0" smtClean="0"/>
              <a:t> </a:t>
            </a:r>
            <a:r>
              <a:rPr lang="en-US" dirty="0" err="1" smtClean="0"/>
              <a:t>მისი</a:t>
            </a:r>
            <a:r>
              <a:rPr lang="en-US" dirty="0" smtClean="0"/>
              <a:t> </a:t>
            </a:r>
            <a:r>
              <a:rPr lang="en-US" dirty="0" err="1" smtClean="0"/>
              <a:t>ერთ-ერთი</a:t>
            </a:r>
            <a:r>
              <a:rPr lang="en-US" dirty="0" smtClean="0"/>
              <a:t> </a:t>
            </a:r>
            <a:r>
              <a:rPr lang="en-US" dirty="0" err="1" smtClean="0"/>
              <a:t>მთავარი</a:t>
            </a:r>
            <a:r>
              <a:rPr lang="en-US" dirty="0" smtClean="0"/>
              <a:t> </a:t>
            </a:r>
            <a:r>
              <a:rPr lang="en-US" dirty="0" err="1" smtClean="0"/>
              <a:t>ავტორიტეტი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კერპია</a:t>
            </a:r>
            <a:r>
              <a:rPr lang="en-US" dirty="0" smtClean="0"/>
              <a:t>. </a:t>
            </a:r>
            <a:r>
              <a:rPr lang="en-US" dirty="0" err="1" smtClean="0"/>
              <a:t>როგორც</a:t>
            </a:r>
            <a:r>
              <a:rPr lang="en-US" dirty="0" smtClean="0"/>
              <a:t> </a:t>
            </a:r>
            <a:r>
              <a:rPr lang="en-US" dirty="0" err="1" smtClean="0"/>
              <a:t>ბუნებით</a:t>
            </a:r>
            <a:r>
              <a:rPr lang="en-US" dirty="0" smtClean="0"/>
              <a:t> </a:t>
            </a:r>
            <a:r>
              <a:rPr lang="en-US" dirty="0" err="1" smtClean="0"/>
              <a:t>სკეპტიკოსს</a:t>
            </a:r>
            <a:r>
              <a:rPr lang="en-US" dirty="0" smtClean="0"/>
              <a:t>, </a:t>
            </a:r>
            <a:r>
              <a:rPr lang="en-US" dirty="0" err="1" smtClean="0"/>
              <a:t>მას</a:t>
            </a:r>
            <a:r>
              <a:rPr lang="en-US" dirty="0" smtClean="0"/>
              <a:t> </a:t>
            </a:r>
            <a:r>
              <a:rPr lang="en-US" dirty="0" err="1" smtClean="0"/>
              <a:t>დაუსწრებლად</a:t>
            </a:r>
            <a:r>
              <a:rPr lang="en-US" dirty="0" smtClean="0"/>
              <a:t> </a:t>
            </a:r>
            <a:r>
              <a:rPr lang="en-US" dirty="0" err="1" smtClean="0"/>
              <a:t>მუდმივი</a:t>
            </a:r>
            <a:r>
              <a:rPr lang="en-US" dirty="0" smtClean="0"/>
              <a:t> </a:t>
            </a:r>
            <a:r>
              <a:rPr lang="en-US" dirty="0" err="1" smtClean="0"/>
              <a:t>ღია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ფარული</a:t>
            </a:r>
            <a:r>
              <a:rPr lang="en-US" dirty="0" smtClean="0"/>
              <a:t> </a:t>
            </a:r>
            <a:r>
              <a:rPr lang="en-US" dirty="0" err="1" smtClean="0"/>
              <a:t>კამათი</a:t>
            </a:r>
            <a:r>
              <a:rPr lang="en-US" dirty="0" smtClean="0"/>
              <a:t> </a:t>
            </a:r>
            <a:r>
              <a:rPr lang="en-US" dirty="0" err="1" smtClean="0"/>
              <a:t>აქვს</a:t>
            </a:r>
            <a:r>
              <a:rPr lang="en-US" dirty="0" smtClean="0"/>
              <a:t> </a:t>
            </a:r>
            <a:r>
              <a:rPr lang="en-US" dirty="0" err="1" smtClean="0"/>
              <a:t>ფროიდის</a:t>
            </a:r>
            <a:r>
              <a:rPr lang="en-US" dirty="0" smtClean="0"/>
              <a:t> </a:t>
            </a:r>
            <a:r>
              <a:rPr lang="en-US" dirty="0" err="1" smtClean="0"/>
              <a:t>მოძღვრებასთან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1936 </a:t>
            </a:r>
            <a:r>
              <a:rPr lang="en-US" dirty="0" err="1" smtClean="0"/>
              <a:t>წელს</a:t>
            </a:r>
            <a:r>
              <a:rPr lang="en-US" dirty="0" smtClean="0"/>
              <a:t> </a:t>
            </a:r>
            <a:r>
              <a:rPr lang="en-US" dirty="0" err="1" smtClean="0"/>
              <a:t>პერლზმა</a:t>
            </a:r>
            <a:r>
              <a:rPr lang="en-US" dirty="0" smtClean="0"/>
              <a:t> </a:t>
            </a:r>
            <a:r>
              <a:rPr lang="en-US" dirty="0" err="1" smtClean="0"/>
              <a:t>მიიღო</a:t>
            </a:r>
            <a:r>
              <a:rPr lang="en-US" dirty="0" smtClean="0"/>
              <a:t> </a:t>
            </a:r>
            <a:r>
              <a:rPr lang="en-US" dirty="0" err="1" smtClean="0"/>
              <a:t>მიწვევა</a:t>
            </a:r>
            <a:r>
              <a:rPr lang="en-US" dirty="0" smtClean="0"/>
              <a:t> </a:t>
            </a:r>
            <a:r>
              <a:rPr lang="en-US" dirty="0" err="1" smtClean="0"/>
              <a:t>საერთაშორისო</a:t>
            </a:r>
            <a:r>
              <a:rPr lang="en-US" dirty="0" smtClean="0"/>
              <a:t> </a:t>
            </a:r>
            <a:r>
              <a:rPr lang="en-US" dirty="0" err="1" smtClean="0"/>
              <a:t>ფსიქოანალიტიკურ</a:t>
            </a:r>
            <a:r>
              <a:rPr lang="en-US" dirty="0" smtClean="0"/>
              <a:t> </a:t>
            </a:r>
            <a:r>
              <a:rPr lang="en-US" dirty="0" err="1" smtClean="0"/>
              <a:t>კონგრესზე</a:t>
            </a:r>
            <a:r>
              <a:rPr lang="en-US" dirty="0" smtClean="0"/>
              <a:t>, </a:t>
            </a:r>
            <a:r>
              <a:rPr lang="en-US" dirty="0" err="1" smtClean="0"/>
              <a:t>რომელიც</a:t>
            </a:r>
            <a:r>
              <a:rPr lang="en-US" dirty="0" smtClean="0"/>
              <a:t> </a:t>
            </a:r>
            <a:r>
              <a:rPr lang="en-US" dirty="0" err="1" smtClean="0"/>
              <a:t>ჩეხოსლოვაკიაში</a:t>
            </a:r>
            <a:r>
              <a:rPr lang="en-US" dirty="0" smtClean="0"/>
              <a:t> </a:t>
            </a:r>
            <a:r>
              <a:rPr lang="en-US" dirty="0" err="1" smtClean="0"/>
              <a:t>გაიმართა</a:t>
            </a:r>
            <a:r>
              <a:rPr lang="en-US" dirty="0" smtClean="0"/>
              <a:t>. </a:t>
            </a:r>
            <a:r>
              <a:rPr lang="en-US" dirty="0" err="1" smtClean="0"/>
              <a:t>მას</a:t>
            </a:r>
            <a:r>
              <a:rPr lang="en-US" dirty="0" smtClean="0"/>
              <a:t> </a:t>
            </a:r>
            <a:r>
              <a:rPr lang="en-US" dirty="0" err="1" smtClean="0"/>
              <a:t>ესწრებოდა</a:t>
            </a:r>
            <a:r>
              <a:rPr lang="en-US" dirty="0" smtClean="0"/>
              <a:t> </a:t>
            </a:r>
            <a:r>
              <a:rPr lang="en-US" dirty="0" err="1" smtClean="0"/>
              <a:t>ფროიდი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მთელი</a:t>
            </a:r>
            <a:r>
              <a:rPr lang="en-US" dirty="0" smtClean="0"/>
              <a:t> </a:t>
            </a:r>
            <a:r>
              <a:rPr lang="en-US" dirty="0" err="1" smtClean="0"/>
              <a:t>ფსიქოანალიტიკური</a:t>
            </a:r>
            <a:r>
              <a:rPr lang="en-US" dirty="0" smtClean="0"/>
              <a:t> </a:t>
            </a:r>
            <a:r>
              <a:rPr lang="en-US" dirty="0" err="1" smtClean="0"/>
              <a:t>კოჰორტა</a:t>
            </a:r>
            <a:r>
              <a:rPr lang="en-US" dirty="0" smtClean="0"/>
              <a:t>. </a:t>
            </a:r>
            <a:r>
              <a:rPr lang="en-US" dirty="0" err="1" smtClean="0"/>
              <a:t>პერლზი</a:t>
            </a:r>
            <a:r>
              <a:rPr lang="en-US" dirty="0" smtClean="0"/>
              <a:t> </a:t>
            </a:r>
            <a:r>
              <a:rPr lang="en-US" dirty="0" err="1" smtClean="0"/>
              <a:t>ანთებული</a:t>
            </a:r>
            <a:r>
              <a:rPr lang="en-US" dirty="0" smtClean="0"/>
              <a:t> </a:t>
            </a:r>
            <a:r>
              <a:rPr lang="en-US" dirty="0" err="1" smtClean="0"/>
              <a:t>იყო</a:t>
            </a:r>
            <a:r>
              <a:rPr lang="en-US" dirty="0" smtClean="0"/>
              <a:t> </a:t>
            </a:r>
            <a:r>
              <a:rPr lang="en-US" dirty="0" err="1" smtClean="0"/>
              <a:t>ჟინით</a:t>
            </a:r>
            <a:r>
              <a:rPr lang="en-US" dirty="0" smtClean="0"/>
              <a:t> </a:t>
            </a:r>
            <a:r>
              <a:rPr lang="en-US" dirty="0" err="1" smtClean="0"/>
              <a:t>ეკამათა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დაემარცხებინა</a:t>
            </a:r>
            <a:r>
              <a:rPr lang="en-US" dirty="0" smtClean="0"/>
              <a:t> </a:t>
            </a:r>
            <a:r>
              <a:rPr lang="en-US" dirty="0" err="1" smtClean="0"/>
              <a:t>ფროიდი</a:t>
            </a:r>
            <a:r>
              <a:rPr lang="en-US" dirty="0" smtClean="0"/>
              <a:t> </a:t>
            </a:r>
            <a:r>
              <a:rPr lang="en-US" dirty="0" err="1" smtClean="0"/>
              <a:t>დისკუსიაში</a:t>
            </a:r>
            <a:r>
              <a:rPr lang="en-US" dirty="0" smtClean="0"/>
              <a:t>. </a:t>
            </a:r>
            <a:r>
              <a:rPr lang="en-US" dirty="0" err="1" smtClean="0"/>
              <a:t>მისი</a:t>
            </a:r>
            <a:r>
              <a:rPr lang="en-US" dirty="0" smtClean="0"/>
              <a:t> </a:t>
            </a:r>
            <a:r>
              <a:rPr lang="en-US" dirty="0" err="1" smtClean="0"/>
              <a:t>თქმით</a:t>
            </a:r>
            <a:r>
              <a:rPr lang="ka-G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ეს</a:t>
            </a:r>
            <a:r>
              <a:rPr lang="en-US" dirty="0" smtClean="0"/>
              <a:t> </a:t>
            </a:r>
            <a:r>
              <a:rPr lang="en-US" dirty="0" err="1" smtClean="0"/>
              <a:t>მომდინარეობდა</a:t>
            </a:r>
            <a:r>
              <a:rPr lang="ka-GE" dirty="0" smtClean="0"/>
              <a:t> </a:t>
            </a:r>
            <a:r>
              <a:rPr lang="en-US" dirty="0" err="1" smtClean="0"/>
              <a:t>გაღმერთებისა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თაყვანისცემიდან</a:t>
            </a:r>
            <a:r>
              <a:rPr lang="en-US" dirty="0" smtClean="0"/>
              <a:t>, </a:t>
            </a:r>
            <a:r>
              <a:rPr lang="en-US" dirty="0" err="1" smtClean="0"/>
              <a:t>რომელიც</a:t>
            </a:r>
            <a:r>
              <a:rPr lang="en-US" dirty="0" smtClean="0"/>
              <a:t> </a:t>
            </a:r>
            <a:r>
              <a:rPr lang="ka-GE" dirty="0" smtClean="0"/>
              <a:t>მას ფროიდის </a:t>
            </a:r>
            <a:r>
              <a:rPr lang="en-US" dirty="0" err="1" smtClean="0"/>
              <a:t>მიმართ</a:t>
            </a:r>
            <a:r>
              <a:rPr lang="en-US" dirty="0" smtClean="0"/>
              <a:t> </a:t>
            </a:r>
            <a:r>
              <a:rPr lang="en-US" dirty="0" err="1" smtClean="0"/>
              <a:t>გააჩნდა</a:t>
            </a:r>
            <a:r>
              <a:rPr lang="en-US" dirty="0" smtClean="0"/>
              <a:t>. </a:t>
            </a:r>
            <a:r>
              <a:rPr lang="en-US" dirty="0" err="1" smtClean="0"/>
              <a:t>პერლზი</a:t>
            </a:r>
            <a:r>
              <a:rPr lang="en-US" dirty="0" smtClean="0"/>
              <a:t> </a:t>
            </a:r>
            <a:r>
              <a:rPr lang="en-US" dirty="0" err="1" smtClean="0"/>
              <a:t>იმედგაცრუებული</a:t>
            </a:r>
            <a:r>
              <a:rPr lang="en-US" dirty="0" smtClean="0"/>
              <a:t> </a:t>
            </a:r>
            <a:r>
              <a:rPr lang="en-US" dirty="0" err="1" smtClean="0"/>
              <a:t>დარჩა</a:t>
            </a:r>
            <a:r>
              <a:rPr lang="en-US" dirty="0" smtClean="0"/>
              <a:t> </a:t>
            </a:r>
            <a:r>
              <a:rPr lang="en-US" dirty="0" err="1" smtClean="0"/>
              <a:t>ფროიდთან</a:t>
            </a:r>
            <a:r>
              <a:rPr lang="en-US" dirty="0" smtClean="0"/>
              <a:t> </a:t>
            </a:r>
            <a:r>
              <a:rPr lang="en-US" dirty="0" err="1" smtClean="0"/>
              <a:t>შეხვედრით</a:t>
            </a:r>
            <a:r>
              <a:rPr lang="en-US" dirty="0" smtClean="0"/>
              <a:t>, </a:t>
            </a:r>
            <a:r>
              <a:rPr lang="en-US" dirty="0" err="1" smtClean="0"/>
              <a:t>რომელთანაც</a:t>
            </a:r>
            <a:r>
              <a:rPr lang="en-US" dirty="0" smtClean="0"/>
              <a:t> </a:t>
            </a:r>
            <a:r>
              <a:rPr lang="en-US" dirty="0" err="1" smtClean="0"/>
              <a:t>მხოლოდ</a:t>
            </a:r>
            <a:r>
              <a:rPr lang="en-US" dirty="0" smtClean="0"/>
              <a:t> </a:t>
            </a:r>
            <a:r>
              <a:rPr lang="en-US" dirty="0" err="1" smtClean="0"/>
              <a:t>ოთხი</a:t>
            </a:r>
            <a:r>
              <a:rPr lang="en-US" dirty="0" smtClean="0"/>
              <a:t> </a:t>
            </a:r>
            <a:r>
              <a:rPr lang="en-US" dirty="0" err="1" smtClean="0"/>
              <a:t>წუთი</a:t>
            </a:r>
            <a:r>
              <a:rPr lang="en-US" dirty="0" smtClean="0"/>
              <a:t> </a:t>
            </a:r>
            <a:r>
              <a:rPr lang="en-US" dirty="0" err="1" smtClean="0"/>
              <a:t>მოახერხა</a:t>
            </a:r>
            <a:r>
              <a:rPr lang="en-US" dirty="0" smtClean="0"/>
              <a:t> </a:t>
            </a:r>
            <a:r>
              <a:rPr lang="en-US" dirty="0" err="1" smtClean="0"/>
              <a:t>ზერელედ</a:t>
            </a:r>
            <a:r>
              <a:rPr lang="en-US" dirty="0" smtClean="0"/>
              <a:t> </a:t>
            </a:r>
            <a:r>
              <a:rPr lang="en-US" dirty="0" err="1" smtClean="0"/>
              <a:t>ურთიერთობა</a:t>
            </a:r>
            <a:r>
              <a:rPr lang="en-US" dirty="0" smtClean="0"/>
              <a:t>. </a:t>
            </a:r>
            <a:r>
              <a:rPr lang="en-US" dirty="0" err="1" smtClean="0"/>
              <a:t>მაშინ</a:t>
            </a:r>
            <a:r>
              <a:rPr lang="en-US" dirty="0" smtClean="0"/>
              <a:t>, </a:t>
            </a:r>
            <a:r>
              <a:rPr lang="en-US" dirty="0" err="1" smtClean="0"/>
              <a:t>როდესაც</a:t>
            </a:r>
            <a:r>
              <a:rPr lang="en-US" dirty="0" smtClean="0"/>
              <a:t> </a:t>
            </a:r>
            <a:r>
              <a:rPr lang="en-US" dirty="0" err="1" smtClean="0"/>
              <a:t>ევროპაში</a:t>
            </a:r>
            <a:r>
              <a:rPr lang="en-US" dirty="0" smtClean="0"/>
              <a:t> </a:t>
            </a:r>
            <a:r>
              <a:rPr lang="en-US" dirty="0" err="1" smtClean="0"/>
              <a:t>ომი</a:t>
            </a:r>
            <a:r>
              <a:rPr lang="en-US" dirty="0" smtClean="0"/>
              <a:t> </a:t>
            </a:r>
            <a:r>
              <a:rPr lang="en-US" dirty="0" err="1" smtClean="0"/>
              <a:t>იყო</a:t>
            </a:r>
            <a:r>
              <a:rPr lang="en-US" dirty="0" smtClean="0"/>
              <a:t> </a:t>
            </a:r>
            <a:r>
              <a:rPr lang="en-US" dirty="0" err="1" smtClean="0"/>
              <a:t>გაჩაღებული</a:t>
            </a:r>
            <a:r>
              <a:rPr lang="en-US" dirty="0" smtClean="0"/>
              <a:t>, </a:t>
            </a:r>
            <a:r>
              <a:rPr lang="en-US" dirty="0" err="1" smtClean="0"/>
              <a:t>პერლზის</a:t>
            </a:r>
            <a:r>
              <a:rPr lang="en-US" dirty="0" smtClean="0"/>
              <a:t> </a:t>
            </a:r>
            <a:r>
              <a:rPr lang="en-US" dirty="0" err="1" smtClean="0"/>
              <a:t>სამხრეთ</a:t>
            </a:r>
            <a:r>
              <a:rPr lang="en-US" dirty="0" smtClean="0"/>
              <a:t> </a:t>
            </a:r>
            <a:r>
              <a:rPr lang="en-US" dirty="0" err="1" smtClean="0"/>
              <a:t>აფრიკული</a:t>
            </a:r>
            <a:r>
              <a:rPr lang="en-US" dirty="0" smtClean="0"/>
              <a:t> </a:t>
            </a:r>
            <a:r>
              <a:rPr lang="en-US" dirty="0" err="1" smtClean="0"/>
              <a:t>ცხოვრება</a:t>
            </a:r>
            <a:r>
              <a:rPr lang="en-US" dirty="0" smtClean="0"/>
              <a:t> </a:t>
            </a:r>
            <a:r>
              <a:rPr lang="en-US" dirty="0" err="1" smtClean="0"/>
              <a:t>იდეალურად</a:t>
            </a:r>
            <a:r>
              <a:rPr lang="en-US" dirty="0" smtClean="0"/>
              <a:t> </a:t>
            </a:r>
            <a:r>
              <a:rPr lang="en-US" dirty="0" err="1" smtClean="0"/>
              <a:t>გამოიყურებოდა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იგი</a:t>
            </a:r>
            <a:r>
              <a:rPr lang="en-US" dirty="0" smtClean="0"/>
              <a:t> </a:t>
            </a:r>
            <a:r>
              <a:rPr lang="en-US" dirty="0" err="1" smtClean="0"/>
              <a:t>პაციენტებთან</a:t>
            </a:r>
            <a:r>
              <a:rPr lang="en-US" dirty="0" smtClean="0"/>
              <a:t> </a:t>
            </a:r>
            <a:r>
              <a:rPr lang="en-US" dirty="0" err="1" smtClean="0"/>
              <a:t>სეანსებს</a:t>
            </a:r>
            <a:r>
              <a:rPr lang="en-US" dirty="0" smtClean="0"/>
              <a:t> </a:t>
            </a:r>
            <a:r>
              <a:rPr lang="en-US" dirty="0" err="1" smtClean="0"/>
              <a:t>ატარებს</a:t>
            </a:r>
            <a:r>
              <a:rPr lang="en-US" dirty="0" smtClean="0"/>
              <a:t>. </a:t>
            </a:r>
            <a:r>
              <a:rPr lang="en-US" dirty="0" err="1" smtClean="0"/>
              <a:t>ეუფლება</a:t>
            </a:r>
            <a:r>
              <a:rPr lang="en-US" dirty="0" smtClean="0"/>
              <a:t> </a:t>
            </a:r>
            <a:r>
              <a:rPr lang="en-US" dirty="0" err="1" smtClean="0"/>
              <a:t>თვითმფრინავით</a:t>
            </a:r>
            <a:r>
              <a:rPr lang="en-US" dirty="0" smtClean="0"/>
              <a:t> </a:t>
            </a:r>
            <a:r>
              <a:rPr lang="en-US" dirty="0" err="1" smtClean="0"/>
              <a:t>ფრენას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მარტო</a:t>
            </a:r>
            <a:r>
              <a:rPr lang="en-US" dirty="0" smtClean="0"/>
              <a:t> </a:t>
            </a:r>
            <a:r>
              <a:rPr lang="en-US" dirty="0" err="1" smtClean="0"/>
              <a:t>მოგზაურობს</a:t>
            </a:r>
            <a:r>
              <a:rPr lang="en-US" dirty="0" smtClean="0"/>
              <a:t> </a:t>
            </a:r>
            <a:r>
              <a:rPr lang="en-US" dirty="0" err="1" smtClean="0"/>
              <a:t>აფრიკ</a:t>
            </a:r>
            <a:r>
              <a:rPr lang="ka-GE" dirty="0" smtClean="0"/>
              <a:t>ა</a:t>
            </a:r>
            <a:r>
              <a:rPr lang="en-US" dirty="0" err="1" smtClean="0"/>
              <a:t>სა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ინდოეთის</a:t>
            </a:r>
            <a:r>
              <a:rPr lang="en-US" dirty="0" smtClean="0"/>
              <a:t> </a:t>
            </a:r>
            <a:r>
              <a:rPr lang="en-US" dirty="0" err="1" smtClean="0"/>
              <a:t>ოკეანეში</a:t>
            </a:r>
            <a:r>
              <a:rPr lang="en-US" dirty="0" smtClean="0"/>
              <a:t>. </a:t>
            </a:r>
            <a:r>
              <a:rPr lang="en-US" dirty="0" err="1" smtClean="0"/>
              <a:t>პერლზმა</a:t>
            </a:r>
            <a:r>
              <a:rPr lang="en-US" dirty="0" smtClean="0"/>
              <a:t> </a:t>
            </a:r>
            <a:r>
              <a:rPr lang="en-US" dirty="0" err="1" smtClean="0"/>
              <a:t>გახსნა</a:t>
            </a:r>
            <a:r>
              <a:rPr lang="en-US" dirty="0" smtClean="0"/>
              <a:t> </a:t>
            </a:r>
            <a:r>
              <a:rPr lang="en-US" dirty="0" err="1" smtClean="0"/>
              <a:t>სამხრეთ</a:t>
            </a:r>
            <a:r>
              <a:rPr lang="en-US" dirty="0" smtClean="0"/>
              <a:t> </a:t>
            </a:r>
            <a:r>
              <a:rPr lang="en-US" dirty="0" err="1" smtClean="0"/>
              <a:t>აფრიკის</a:t>
            </a:r>
            <a:r>
              <a:rPr lang="en-US" dirty="0" smtClean="0"/>
              <a:t> </a:t>
            </a:r>
            <a:r>
              <a:rPr lang="en-US" dirty="0" err="1" smtClean="0"/>
              <a:t>ფსიქოანალიზური</a:t>
            </a:r>
            <a:r>
              <a:rPr lang="en-US" dirty="0" smtClean="0"/>
              <a:t> </a:t>
            </a:r>
            <a:r>
              <a:rPr lang="en-US" dirty="0" err="1" smtClean="0"/>
              <a:t>ინსტიტუტი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ოფისის თემა">
  <a:themeElements>
    <a:clrScheme name="ოფისი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ოფისი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ოფის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551</Words>
  <Application>Microsoft Office PowerPoint</Application>
  <PresentationFormat>On-screen Show (4:3)</PresentationFormat>
  <Paragraphs>14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ფრიც პერლზი - გეშტალტთერაპიის ფუძემდებელი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ფრიც პერლზი - გეშტალტთერაპიის ფუძემდებელი</dc:title>
  <dc:creator>admin</dc:creator>
  <cp:lastModifiedBy>User</cp:lastModifiedBy>
  <cp:revision>17</cp:revision>
  <dcterms:created xsi:type="dcterms:W3CDTF">2018-06-26T09:06:40Z</dcterms:created>
  <dcterms:modified xsi:type="dcterms:W3CDTF">2018-06-26T19:31:20Z</dcterms:modified>
</cp:coreProperties>
</file>