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2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0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8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9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2394-57CD-4F5D-AF6A-6E58352D75F3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A64E-C168-4723-9C83-49A8543B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1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6365"/>
            <a:ext cx="9144000" cy="1149926"/>
          </a:xfrm>
        </p:spPr>
        <p:txBody>
          <a:bodyPr>
            <a:normAutofit fontScale="90000"/>
          </a:bodyPr>
          <a:lstStyle/>
          <a:p>
            <a:r>
              <a:rPr lang="ka-GE" sz="4000" dirty="0" smtClean="0"/>
              <a:t>საყოფაცხოვრებო არქიტექტურის ზოგიერთი საკითხი არტაანში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1787236"/>
            <a:ext cx="9379527" cy="3782291"/>
          </a:xfrm>
        </p:spPr>
        <p:txBody>
          <a:bodyPr/>
          <a:lstStyle/>
          <a:p>
            <a:endParaRPr lang="ka-GE" dirty="0" smtClean="0"/>
          </a:p>
          <a:p>
            <a:pPr algn="l"/>
            <a:r>
              <a:rPr lang="ka-GE" dirty="0" smtClean="0"/>
              <a:t>ა. აქტუალობა</a:t>
            </a:r>
          </a:p>
          <a:p>
            <a:pPr algn="l"/>
            <a:r>
              <a:rPr lang="ka-GE" dirty="0" smtClean="0"/>
              <a:t>ბ. არტაანის ბუნებრივ-გეოგრაფიული მდებარეობა, </a:t>
            </a:r>
          </a:p>
          <a:p>
            <a:pPr algn="l"/>
            <a:r>
              <a:rPr lang="ka-GE" dirty="0" smtClean="0"/>
              <a:t>ისტორიული პირობები</a:t>
            </a:r>
          </a:p>
          <a:p>
            <a:pPr algn="l"/>
            <a:r>
              <a:rPr lang="ka-GE" dirty="0" smtClean="0"/>
              <a:t>გ. წყაროები და ისტორიოგრაფია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5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        ა მ ბ ა რ ი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2078183"/>
            <a:ext cx="10896599" cy="4779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5" y="2503036"/>
            <a:ext cx="4820989" cy="37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75" y="2542328"/>
            <a:ext cx="4921141" cy="36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4838" y="1863419"/>
            <a:ext cx="12440980" cy="46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4838" y="4286956"/>
            <a:ext cx="124409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9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24691"/>
            <a:ext cx="10744199" cy="748145"/>
          </a:xfrm>
        </p:spPr>
        <p:txBody>
          <a:bodyPr>
            <a:normAutofit fontScale="90000"/>
          </a:bodyPr>
          <a:lstStyle/>
          <a:p>
            <a:r>
              <a:rPr lang="ka-GE" i="1" dirty="0" smtClean="0"/>
              <a:t>     ოთახის განათება საშუქე  სარკმლით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872836"/>
            <a:ext cx="10744199" cy="55279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Рисунок 5" descr="C:\Users\User\Desktop\artaani\binbashaki-gogiuba\IMG_0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5" y="1049850"/>
            <a:ext cx="9291110" cy="54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0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ka-GE" dirty="0" smtClean="0"/>
              <a:t>     ჰასქოი, ფაიქ ალქთეფინის სხალი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838" y="1911650"/>
            <a:ext cx="10367962" cy="42176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Рисунок 12" descr="C:\Users\tamaz futkaradze\Desktop\არტაანი - ტექსტები\artaani\ჰასქoi, ფაიქ ჰალფთექინის სახლიოი\IMG_0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10548"/>
          <a:stretch>
            <a:fillRect/>
          </a:stretch>
        </p:blipFill>
        <p:spPr bwMode="auto">
          <a:xfrm>
            <a:off x="1443038" y="1725913"/>
            <a:ext cx="8638475" cy="41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7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ka-GE" dirty="0" smtClean="0"/>
              <a:t>                        ოთურმა ოდა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525" y="6115050"/>
            <a:ext cx="11039475" cy="4043363"/>
          </a:xfrm>
        </p:spPr>
        <p:txBody>
          <a:bodyPr/>
          <a:lstStyle/>
          <a:p>
            <a:r>
              <a:rPr lang="ka-GE" dirty="0" smtClean="0"/>
              <a:t>                </a:t>
            </a:r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ru-RU" dirty="0"/>
          </a:p>
        </p:txBody>
      </p:sp>
      <p:pic>
        <p:nvPicPr>
          <p:cNvPr id="9218" name="Рисунок 2" descr="C:\Users\User\Desktop\artaani\ჰასქoi, ფაიქ ჰალფთექინის სახლიოი\ფაიქ ალფთექინის სახლ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/>
          <a:stretch>
            <a:fillRect/>
          </a:stretch>
        </p:blipFill>
        <p:spPr bwMode="auto">
          <a:xfrm>
            <a:off x="2628900" y="1372606"/>
            <a:ext cx="6864005" cy="514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0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            იათაქ ოდა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314450"/>
            <a:ext cx="10815638" cy="49149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Рисунок 9" descr="C:\Users\User\Desktop\artaani\ჰასქoi, ფაიქ ჰალფთექინის სახლიოი\IMG_0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/>
          <a:stretch>
            <a:fillRect/>
          </a:stretch>
        </p:blipFill>
        <p:spPr bwMode="auto">
          <a:xfrm>
            <a:off x="1510054" y="1557338"/>
            <a:ext cx="7291046" cy="454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2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ka-GE" dirty="0" smtClean="0"/>
              <a:t>მუთვაღი და დამხმარე სათავსო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4" y="1528763"/>
            <a:ext cx="11815763" cy="51149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916594"/>
            <a:ext cx="5107398" cy="39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51" y="1916594"/>
            <a:ext cx="5733312" cy="42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35237" y="18149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35237" y="43485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35237" y="6453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a-GE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sam­za­re­u­lo (muT­vaR oda</a:t>
            </a:r>
            <a:r>
              <a:rPr kumimoji="0" lang="ka-GE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kumimoji="0" lang="ka-GE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am­ba­ri)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3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ka-GE" i="1" dirty="0" smtClean="0"/>
              <a:t>    იენიქოი, მიწურბანიოანი სახლები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1233055"/>
            <a:ext cx="10647218" cy="51123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Рисунок 2" descr="C:\Users\tamaz futkaradze\Desktop\100_1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b="8450"/>
          <a:stretch>
            <a:fillRect/>
          </a:stretch>
        </p:blipFill>
        <p:spPr bwMode="auto">
          <a:xfrm>
            <a:off x="1142507" y="1634836"/>
            <a:ext cx="10127464" cy="42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9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იენიქოი, საერთო ხედი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1842655"/>
            <a:ext cx="11111346" cy="4599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Рисунок 29" descr="C:\Users\tamaz futkaradze\AppData\Local\Microsoft\Windows\Temporary Internet Files\Content.Word\100_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/>
          <a:stretch>
            <a:fillRect/>
          </a:stretch>
        </p:blipFill>
        <p:spPr bwMode="auto">
          <a:xfrm>
            <a:off x="838200" y="2022764"/>
            <a:ext cx="10394375" cy="40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ka-GE" dirty="0"/>
              <a:t> </a:t>
            </a:r>
            <a:r>
              <a:rPr lang="ka-GE" dirty="0" smtClean="0"/>
              <a:t>              ნასოფლასრი  (თემი)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9" y="1330036"/>
            <a:ext cx="11443854" cy="52785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Рисунок 2" descr="C:\Users\User\Desktop\artaani\hanaki\IMG_0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6"/>
          <a:stretch>
            <a:fillRect/>
          </a:stretch>
        </p:blipFill>
        <p:spPr bwMode="auto">
          <a:xfrm>
            <a:off x="871167" y="1565564"/>
            <a:ext cx="10477533" cy="4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1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      თეზექი//წივა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219200"/>
            <a:ext cx="11021291" cy="5458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Рисунок 11" descr="C:\Users\User\Desktop\artaani\იენიქოი-ახალსოფელი\100_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4"/>
          <a:stretch>
            <a:fillRect/>
          </a:stretch>
        </p:blipFill>
        <p:spPr bwMode="auto">
          <a:xfrm>
            <a:off x="1828800" y="1634836"/>
            <a:ext cx="8596060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1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საყოფაცხოვრებო არქიტექტურა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dirty="0" smtClean="0"/>
              <a:t> დასახლება. დასახლების თავისებურებანი</a:t>
            </a:r>
          </a:p>
          <a:p>
            <a:r>
              <a:rPr lang="ka-GE" dirty="0" smtClean="0"/>
              <a:t>სოფლების განლაგება გეოგრაფიული თვალსაზრისით:</a:t>
            </a:r>
          </a:p>
          <a:p>
            <a:pPr marL="0" indent="0">
              <a:buNone/>
            </a:pPr>
            <a:r>
              <a:rPr lang="ka-GE" dirty="0" smtClean="0"/>
              <a:t>          ა. ალპური  დასახლებები (იაილები) - ზ დონიდან 2300 2500 მ.  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სიმაღლეზე  (ბილბილანი, ბაღდაშენი...);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ბ. შედარებით დაბლა, ვაკე-ან მოვაკებულ ადგილზე მდებარე   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დასახლებები (შადევანი, ჰასქოი...);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გ. თანმიმდევრულ შეფერდებებზე  განლაგებული  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დასახლებები  (ჭინჭრობი)</a:t>
            </a:r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78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0070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ახირი ( ქოი იალთა)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1413164"/>
            <a:ext cx="11804073" cy="5181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" y="2064327"/>
            <a:ext cx="5465145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7" y="2064327"/>
            <a:ext cx="5199682" cy="38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64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0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                  თონე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5" y="1825624"/>
            <a:ext cx="11333019" cy="47829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Рисунок 2" descr="C:\Users\User\Desktop\Tone\IMG_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53" y="1949059"/>
            <a:ext cx="6975469" cy="46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8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         საჰაერო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Рисунок 2" descr="C:\Users\tamaz futkaradze\Desktop\IMG_0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41" y="2018795"/>
            <a:ext cx="6412841" cy="39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1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ka-GE" dirty="0" smtClean="0"/>
              <a:t>                             რაფატა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330036"/>
            <a:ext cx="11762509" cy="5292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Рисунок 3" descr="C:\Users\User\Desktop\Tone\IMG_3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1440666"/>
            <a:ext cx="7439891" cy="497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708"/>
            <a:ext cx="10515600" cy="889000"/>
          </a:xfrm>
        </p:spPr>
        <p:txBody>
          <a:bodyPr/>
          <a:lstStyle/>
          <a:p>
            <a:r>
              <a:rPr lang="ka-GE" dirty="0" smtClean="0"/>
              <a:t>                           საჯიაღი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268416"/>
            <a:ext cx="11651672" cy="5589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Рисунок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889924"/>
            <a:ext cx="5969201" cy="41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50" y="2006603"/>
            <a:ext cx="5185839" cy="40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600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3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ბუხარი, კოდისწყარო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868891" cy="49353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Рисунок 5" descr="C:\Users\User\Desktop\Новая папка\IMG_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>
            <a:fillRect/>
          </a:stretch>
        </p:blipFill>
        <p:spPr bwMode="auto">
          <a:xfrm>
            <a:off x="2701636" y="2153825"/>
            <a:ext cx="6553199" cy="44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7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75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     კერა  (შიარტყალი)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191490"/>
            <a:ext cx="11360727" cy="5569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Рисунок 56" descr="C:\Users\tphutkaradze\Desktop\SAM_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r="1714" b="12253"/>
          <a:stretch>
            <a:fillRect/>
          </a:stretch>
        </p:blipFill>
        <p:spPr bwMode="auto">
          <a:xfrm>
            <a:off x="1596736" y="1434401"/>
            <a:ext cx="8998527" cy="508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3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    იაღის სადღვები (დამალა)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6909"/>
            <a:ext cx="10785764" cy="548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Рисунок 410" descr="C:\Users\tphutkaradze\Desktop\surati\29257767_1760779040610728_31032522122566041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 b="3362"/>
          <a:stretch>
            <a:fillRect/>
          </a:stretch>
        </p:blipFill>
        <p:spPr bwMode="auto">
          <a:xfrm>
            <a:off x="1482435" y="1538933"/>
            <a:ext cx="8575963" cy="531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6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        ავაზნების კასკადი  (ორატაკენტი)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1066800"/>
            <a:ext cx="11928764" cy="56249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Рисунок 9" descr="C:\Users\tamaz futkaradze\Desktop\foto\100_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9" y="1620981"/>
            <a:ext cx="11694722" cy="451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68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886692"/>
          </a:xfrm>
        </p:spPr>
        <p:txBody>
          <a:bodyPr>
            <a:normAutofit/>
          </a:bodyPr>
          <a:lstStyle/>
          <a:p>
            <a:r>
              <a:rPr lang="ka-GE" dirty="0" smtClean="0"/>
              <a:t>                   დიდი გუთანი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5" y="1205346"/>
            <a:ext cx="11748655" cy="5541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6" descr="C:\Users\user\Desktop\მე--ერუშეთი\DSCF2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1111665"/>
            <a:ext cx="8785580" cy="57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6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დასახლების ტიპები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ჯგუფური;</a:t>
            </a:r>
          </a:p>
          <a:p>
            <a:r>
              <a:rPr lang="ka-GE" dirty="0" smtClean="0"/>
              <a:t>ქუჩისპირული;</a:t>
            </a:r>
          </a:p>
          <a:p>
            <a:r>
              <a:rPr lang="ka-GE" dirty="0" smtClean="0"/>
              <a:t>მწკრივული;</a:t>
            </a:r>
          </a:p>
          <a:p>
            <a:r>
              <a:rPr lang="ka-GE" dirty="0" smtClean="0"/>
              <a:t>შერეული;</a:t>
            </a:r>
          </a:p>
          <a:p>
            <a:r>
              <a:rPr lang="ka-GE" dirty="0" smtClean="0"/>
              <a:t>უწესრიგო;</a:t>
            </a:r>
          </a:p>
          <a:p>
            <a:r>
              <a:rPr lang="ka-GE" dirty="0" smtClean="0"/>
              <a:t>ჯგუფურ-კვარტალური;</a:t>
            </a:r>
          </a:p>
          <a:p>
            <a:r>
              <a:rPr lang="ka-GE" dirty="0" smtClean="0"/>
              <a:t>წრიული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47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5" y="420544"/>
            <a:ext cx="10515600" cy="523154"/>
          </a:xfrm>
        </p:spPr>
        <p:txBody>
          <a:bodyPr>
            <a:normAutofit fontScale="90000"/>
          </a:bodyPr>
          <a:lstStyle/>
          <a:p>
            <a:r>
              <a:rPr lang="ka-GE" sz="4000" dirty="0" smtClean="0"/>
              <a:t>   თურქმანი ალევიტების გარემოცვაში (დამალა</a:t>
            </a:r>
            <a:r>
              <a:rPr lang="ka-GE" dirty="0" smtClean="0"/>
              <a:t>)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136073"/>
            <a:ext cx="11104418" cy="5541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7" descr="C:\Users\user\Desktop\მე--ერუშეთი\DSCF2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3" b="10400"/>
          <a:stretch>
            <a:fillRect/>
          </a:stretch>
        </p:blipFill>
        <p:spPr bwMode="auto">
          <a:xfrm>
            <a:off x="574963" y="1136073"/>
            <a:ext cx="10397836" cy="55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3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/>
              <a:t>ხეოთი (ფოცხოვი)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159744"/>
            <a:ext cx="10370127" cy="5389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Рисунок 73" descr="Фото Diverse Georgia - შეიცანი საქართველო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1099133"/>
            <a:ext cx="7093527" cy="54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6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ბანიანი სახლები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ბანიანი სახლების გავრცელების არეალი </a:t>
            </a:r>
          </a:p>
          <a:p>
            <a:r>
              <a:rPr lang="ka-GE" dirty="0" smtClean="0"/>
              <a:t>დასახელებული ტიპის </a:t>
            </a:r>
            <a:r>
              <a:rPr lang="ka-GE" dirty="0" smtClean="0"/>
              <a:t>საცხოვრებლის განმსაზღვრელი ფაქტორი;</a:t>
            </a:r>
          </a:p>
          <a:p>
            <a:r>
              <a:rPr lang="ka-GE" dirty="0" smtClean="0"/>
              <a:t>        ბუნებრივ-კლიმატური პირობები;  </a:t>
            </a:r>
          </a:p>
          <a:p>
            <a:r>
              <a:rPr lang="ka-GE" dirty="0"/>
              <a:t> </a:t>
            </a:r>
            <a:r>
              <a:rPr lang="ka-GE" dirty="0" smtClean="0"/>
              <a:t>       მეურნებოს ხასიათი;</a:t>
            </a:r>
            <a:endParaRPr lang="ka-GE" dirty="0"/>
          </a:p>
          <a:p>
            <a:r>
              <a:rPr lang="ka-GE" dirty="0" smtClean="0"/>
              <a:t>        ოჯახის სტრუქტურა.</a:t>
            </a:r>
          </a:p>
        </p:txBody>
      </p:sp>
    </p:spTree>
    <p:extLst>
      <p:ext uri="{BB962C8B-B14F-4D97-AF65-F5344CB8AC3E}">
        <p14:creationId xmlns:p14="http://schemas.microsoft.com/office/powerpoint/2010/main" val="33642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საცხოვრებელი სახლი ბინბაშაქში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6" y="2133600"/>
            <a:ext cx="9836726" cy="40732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3" descr="C:\Users\tamaz futkaradze\Desktop\100_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2396836"/>
            <a:ext cx="8722624" cy="35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7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სოფელი ალთაში, მედინე ოჯაქის საცხოვრებელი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2341418"/>
            <a:ext cx="9587345" cy="40732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38" descr="C:\Users\tamaz futkaradze\AppData\Local\Microsoft\Windows\Temporary Internet Files\Content.Word\IMG_0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/>
          <a:stretch>
            <a:fillRect/>
          </a:stretch>
        </p:blipFill>
        <p:spPr bwMode="auto">
          <a:xfrm>
            <a:off x="1482436" y="2446041"/>
            <a:ext cx="8196952" cy="38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2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i="1" dirty="0" smtClean="0"/>
              <a:t>          მუთვაღი//სამზარეულო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2119745"/>
            <a:ext cx="10072253" cy="4558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Рисунок 7" descr="C:\Users\User\Desktop\Новая папка\IMG_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/>
          <a:stretch>
            <a:fillRect/>
          </a:stretch>
        </p:blipFill>
        <p:spPr bwMode="auto">
          <a:xfrm>
            <a:off x="2497439" y="2521527"/>
            <a:ext cx="6341761" cy="417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საძინებელი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690688"/>
            <a:ext cx="11042072" cy="47378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Рисунок 5" descr="C:\Users\tamaz futkaradze\Desktop\IMG_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86" y="1916883"/>
            <a:ext cx="8416228" cy="4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0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245</Words>
  <Application>Microsoft Office PowerPoint</Application>
  <PresentationFormat>Широкоэкранный</PresentationFormat>
  <Paragraphs>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AcadNusx</vt:lpstr>
      <vt:lpstr>Arial</vt:lpstr>
      <vt:lpstr>Calibri</vt:lpstr>
      <vt:lpstr>Calibri Light</vt:lpstr>
      <vt:lpstr>Sylfaen</vt:lpstr>
      <vt:lpstr>Times New Roman</vt:lpstr>
      <vt:lpstr>Тема Office</vt:lpstr>
      <vt:lpstr>საყოფაცხოვრებო არქიტექტურის ზოგიერთი საკითხი არტაანში</vt:lpstr>
      <vt:lpstr>საყოფაცხოვრებო არქიტექტურა</vt:lpstr>
      <vt:lpstr>დასახლების ტიპები</vt:lpstr>
      <vt:lpstr>ხეოთი (ფოცხოვი)</vt:lpstr>
      <vt:lpstr>ბანიანი სახლები</vt:lpstr>
      <vt:lpstr>საცხოვრებელი სახლი ბინბაშაქში</vt:lpstr>
      <vt:lpstr>სოფელი ალთაში, მედინე ოჯაქის საცხოვრებელი</vt:lpstr>
      <vt:lpstr>          მუთვაღი//სამზარეულო </vt:lpstr>
      <vt:lpstr>საძინებელი</vt:lpstr>
      <vt:lpstr>                        ა მ ბ ა რ ი </vt:lpstr>
      <vt:lpstr>     ოთახის განათება საშუქე  სარკმლით  </vt:lpstr>
      <vt:lpstr>     ჰასქოი, ფაიქ ალქთეფინის სხალი</vt:lpstr>
      <vt:lpstr>                        ოთურმა ოდა</vt:lpstr>
      <vt:lpstr>                              იათაქ ოდა</vt:lpstr>
      <vt:lpstr>მუთვაღი და დამხმარე სათავსო</vt:lpstr>
      <vt:lpstr>    იენიქოი, მიწურბანიოანი სახლები</vt:lpstr>
      <vt:lpstr>           იენიქოი, საერთო ხედი</vt:lpstr>
      <vt:lpstr>               ნასოფლასრი  (თემი)</vt:lpstr>
      <vt:lpstr>                        თეზექი//წივა</vt:lpstr>
      <vt:lpstr>                  ახირი ( ქოი იალთა)</vt:lpstr>
      <vt:lpstr>                                    თონე</vt:lpstr>
      <vt:lpstr>                         საჰაერო</vt:lpstr>
      <vt:lpstr>                             რაფატა</vt:lpstr>
      <vt:lpstr>                           საჯიაღი</vt:lpstr>
      <vt:lpstr>                ბუხარი, კოდისწყარო</vt:lpstr>
      <vt:lpstr>                   კერა  (შიარტყალი)</vt:lpstr>
      <vt:lpstr>              იაღის სადღვები (დამალა)</vt:lpstr>
      <vt:lpstr>          ავაზნების კასკადი  (ორატაკენტი)</vt:lpstr>
      <vt:lpstr>                   დიდი გუთანი</vt:lpstr>
      <vt:lpstr>   თურქმანი ალევიტების გარემოცვაში (დამალა)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საყოფაცხოვრებო არქიტექტურის ზოგიერთი საკითხი არტაანში</dc:title>
  <dc:creator>Tamaz Phutkaradze</dc:creator>
  <cp:lastModifiedBy>Tamaz Phutkaradze</cp:lastModifiedBy>
  <cp:revision>11</cp:revision>
  <dcterms:created xsi:type="dcterms:W3CDTF">2018-06-28T10:39:45Z</dcterms:created>
  <dcterms:modified xsi:type="dcterms:W3CDTF">2018-06-28T12:28:42Z</dcterms:modified>
</cp:coreProperties>
</file>