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C6036-5917-4D86-B40E-D0398690275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0D7A69-CF5B-4FB2-B1E5-0D5FB258D37C}">
      <dgm:prSet phldrT="[Text]"/>
      <dgm:spPr/>
      <dgm:t>
        <a:bodyPr/>
        <a:lstStyle/>
        <a:p>
          <a:r>
            <a:rPr lang="ka-GE" dirty="0" smtClean="0"/>
            <a:t>„ხმაური და მძვინვარება“ </a:t>
          </a:r>
          <a:endParaRPr lang="en-US" dirty="0"/>
        </a:p>
      </dgm:t>
    </dgm:pt>
    <dgm:pt modelId="{3E5EE820-70EA-44E9-B5E4-7B73F86FA039}" type="parTrans" cxnId="{8496BB08-AEA3-44C1-8F6B-62613A6DF379}">
      <dgm:prSet/>
      <dgm:spPr/>
      <dgm:t>
        <a:bodyPr/>
        <a:lstStyle/>
        <a:p>
          <a:endParaRPr lang="en-US"/>
        </a:p>
      </dgm:t>
    </dgm:pt>
    <dgm:pt modelId="{2DD611EA-AA92-437A-A6BE-D1DF1261507A}" type="sibTrans" cxnId="{8496BB08-AEA3-44C1-8F6B-62613A6DF379}">
      <dgm:prSet/>
      <dgm:spPr/>
      <dgm:t>
        <a:bodyPr/>
        <a:lstStyle/>
        <a:p>
          <a:endParaRPr lang="en-US"/>
        </a:p>
      </dgm:t>
    </dgm:pt>
    <dgm:pt modelId="{D8A9777A-7EF7-44AF-A89E-CA9A1A9CAF62}">
      <dgm:prSet phldrT="[Text]"/>
      <dgm:spPr/>
      <dgm:t>
        <a:bodyPr/>
        <a:lstStyle/>
        <a:p>
          <a:r>
            <a:rPr lang="ka-GE" dirty="0" smtClean="0"/>
            <a:t>„ყვავილები ელჯერნონისათვის“</a:t>
          </a:r>
          <a:endParaRPr lang="en-US" dirty="0"/>
        </a:p>
      </dgm:t>
    </dgm:pt>
    <dgm:pt modelId="{150CD0AB-35F8-4B32-BA0C-4860D4C47E52}" type="parTrans" cxnId="{E3C62158-AEC9-4139-A677-F1E05A13BBF8}">
      <dgm:prSet/>
      <dgm:spPr/>
      <dgm:t>
        <a:bodyPr/>
        <a:lstStyle/>
        <a:p>
          <a:endParaRPr lang="en-US"/>
        </a:p>
      </dgm:t>
    </dgm:pt>
    <dgm:pt modelId="{FC43C655-907F-49E7-9770-1523A0F9D051}" type="sibTrans" cxnId="{E3C62158-AEC9-4139-A677-F1E05A13BBF8}">
      <dgm:prSet/>
      <dgm:spPr/>
      <dgm:t>
        <a:bodyPr/>
        <a:lstStyle/>
        <a:p>
          <a:endParaRPr lang="en-US"/>
        </a:p>
      </dgm:t>
    </dgm:pt>
    <dgm:pt modelId="{B6CA978C-616B-470C-9480-3FD119D2ED34}">
      <dgm:prSet phldrT="[Text]"/>
      <dgm:spPr/>
      <dgm:t>
        <a:bodyPr/>
        <a:lstStyle/>
        <a:p>
          <a:r>
            <a:rPr lang="ka-GE" dirty="0" smtClean="0"/>
            <a:t>ბენჯი </a:t>
          </a:r>
          <a:endParaRPr lang="en-US" dirty="0"/>
        </a:p>
      </dgm:t>
    </dgm:pt>
    <dgm:pt modelId="{FDC6528E-3643-4889-82CC-8F18BC859FFD}" type="parTrans" cxnId="{12D1EEE2-6933-4945-8B6F-673CECF86F9B}">
      <dgm:prSet/>
      <dgm:spPr/>
      <dgm:t>
        <a:bodyPr/>
        <a:lstStyle/>
        <a:p>
          <a:endParaRPr lang="en-US"/>
        </a:p>
      </dgm:t>
    </dgm:pt>
    <dgm:pt modelId="{B100D3DC-F8E5-4889-A3E3-BED2819ABE8A}" type="sibTrans" cxnId="{12D1EEE2-6933-4945-8B6F-673CECF86F9B}">
      <dgm:prSet/>
      <dgm:spPr/>
      <dgm:t>
        <a:bodyPr/>
        <a:lstStyle/>
        <a:p>
          <a:endParaRPr lang="en-US"/>
        </a:p>
      </dgm:t>
    </dgm:pt>
    <dgm:pt modelId="{7A36E397-7066-4408-8876-A48C262644CD}">
      <dgm:prSet phldrT="[Text]"/>
      <dgm:spPr/>
      <dgm:t>
        <a:bodyPr/>
        <a:lstStyle/>
        <a:p>
          <a:r>
            <a:rPr lang="ka-GE" dirty="0" smtClean="0"/>
            <a:t>ჩარლი </a:t>
          </a:r>
          <a:endParaRPr lang="en-US" dirty="0"/>
        </a:p>
      </dgm:t>
    </dgm:pt>
    <dgm:pt modelId="{CA125E5B-0A88-46E4-A399-A09F07152B1C}" type="parTrans" cxnId="{FCFDDC16-527A-4972-BD93-9E796D76350F}">
      <dgm:prSet/>
      <dgm:spPr/>
      <dgm:t>
        <a:bodyPr/>
        <a:lstStyle/>
        <a:p>
          <a:endParaRPr lang="en-US"/>
        </a:p>
      </dgm:t>
    </dgm:pt>
    <dgm:pt modelId="{369ED863-ED72-41CB-9104-B7268176D87E}" type="sibTrans" cxnId="{FCFDDC16-527A-4972-BD93-9E796D76350F}">
      <dgm:prSet/>
      <dgm:spPr/>
      <dgm:t>
        <a:bodyPr/>
        <a:lstStyle/>
        <a:p>
          <a:endParaRPr lang="en-US"/>
        </a:p>
      </dgm:t>
    </dgm:pt>
    <dgm:pt modelId="{D0C61706-235C-49E7-82C1-2EB2AD28891E}" type="pres">
      <dgm:prSet presAssocID="{1AFC6036-5917-4D86-B40E-D0398690275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FDCB68-1D5B-4F37-87A3-25EA69EE4CD9}" type="pres">
      <dgm:prSet presAssocID="{880D7A69-CF5B-4FB2-B1E5-0D5FB258D37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11C9C-85A3-4110-B87E-3B1CF1B338B0}" type="pres">
      <dgm:prSet presAssocID="{2DD611EA-AA92-437A-A6BE-D1DF1261507A}" presName="sibTrans" presStyleCnt="0"/>
      <dgm:spPr/>
    </dgm:pt>
    <dgm:pt modelId="{01F26F8A-EF33-4EE1-8D6F-0F081A86CB7D}" type="pres">
      <dgm:prSet presAssocID="{D8A9777A-7EF7-44AF-A89E-CA9A1A9CAF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75824-B6DB-429D-A0DA-E5277F9D81A1}" type="pres">
      <dgm:prSet presAssocID="{FC43C655-907F-49E7-9770-1523A0F9D051}" presName="sibTrans" presStyleCnt="0"/>
      <dgm:spPr/>
    </dgm:pt>
    <dgm:pt modelId="{1F4EDD83-2EEC-40F0-BAAA-F1433F1A13AD}" type="pres">
      <dgm:prSet presAssocID="{B6CA978C-616B-470C-9480-3FD119D2ED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2259A-B05E-44D6-87A0-B2B9EDEFDDF6}" type="pres">
      <dgm:prSet presAssocID="{B100D3DC-F8E5-4889-A3E3-BED2819ABE8A}" presName="sibTrans" presStyleCnt="0"/>
      <dgm:spPr/>
    </dgm:pt>
    <dgm:pt modelId="{3464E8A2-1B10-4A07-9F4D-6225FB169319}" type="pres">
      <dgm:prSet presAssocID="{7A36E397-7066-4408-8876-A48C262644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D1EEE2-6933-4945-8B6F-673CECF86F9B}" srcId="{1AFC6036-5917-4D86-B40E-D0398690275E}" destId="{B6CA978C-616B-470C-9480-3FD119D2ED34}" srcOrd="2" destOrd="0" parTransId="{FDC6528E-3643-4889-82CC-8F18BC859FFD}" sibTransId="{B100D3DC-F8E5-4889-A3E3-BED2819ABE8A}"/>
    <dgm:cxn modelId="{9862E998-A854-49BF-A56F-D7BFEB719126}" type="presOf" srcId="{D8A9777A-7EF7-44AF-A89E-CA9A1A9CAF62}" destId="{01F26F8A-EF33-4EE1-8D6F-0F081A86CB7D}" srcOrd="0" destOrd="0" presId="urn:microsoft.com/office/officeart/2005/8/layout/default"/>
    <dgm:cxn modelId="{8496BB08-AEA3-44C1-8F6B-62613A6DF379}" srcId="{1AFC6036-5917-4D86-B40E-D0398690275E}" destId="{880D7A69-CF5B-4FB2-B1E5-0D5FB258D37C}" srcOrd="0" destOrd="0" parTransId="{3E5EE820-70EA-44E9-B5E4-7B73F86FA039}" sibTransId="{2DD611EA-AA92-437A-A6BE-D1DF1261507A}"/>
    <dgm:cxn modelId="{0FE54C17-CDCC-43BE-96BC-CD5D70B33873}" type="presOf" srcId="{7A36E397-7066-4408-8876-A48C262644CD}" destId="{3464E8A2-1B10-4A07-9F4D-6225FB169319}" srcOrd="0" destOrd="0" presId="urn:microsoft.com/office/officeart/2005/8/layout/default"/>
    <dgm:cxn modelId="{DA3A64F2-8DCD-4B15-B230-E17F5C866FC6}" type="presOf" srcId="{880D7A69-CF5B-4FB2-B1E5-0D5FB258D37C}" destId="{5CFDCB68-1D5B-4F37-87A3-25EA69EE4CD9}" srcOrd="0" destOrd="0" presId="urn:microsoft.com/office/officeart/2005/8/layout/default"/>
    <dgm:cxn modelId="{B9AC1112-8A82-4566-A700-371736D7211A}" type="presOf" srcId="{B6CA978C-616B-470C-9480-3FD119D2ED34}" destId="{1F4EDD83-2EEC-40F0-BAAA-F1433F1A13AD}" srcOrd="0" destOrd="0" presId="urn:microsoft.com/office/officeart/2005/8/layout/default"/>
    <dgm:cxn modelId="{E3C62158-AEC9-4139-A677-F1E05A13BBF8}" srcId="{1AFC6036-5917-4D86-B40E-D0398690275E}" destId="{D8A9777A-7EF7-44AF-A89E-CA9A1A9CAF62}" srcOrd="1" destOrd="0" parTransId="{150CD0AB-35F8-4B32-BA0C-4860D4C47E52}" sibTransId="{FC43C655-907F-49E7-9770-1523A0F9D051}"/>
    <dgm:cxn modelId="{FCFDDC16-527A-4972-BD93-9E796D76350F}" srcId="{1AFC6036-5917-4D86-B40E-D0398690275E}" destId="{7A36E397-7066-4408-8876-A48C262644CD}" srcOrd="3" destOrd="0" parTransId="{CA125E5B-0A88-46E4-A399-A09F07152B1C}" sibTransId="{369ED863-ED72-41CB-9104-B7268176D87E}"/>
    <dgm:cxn modelId="{F729D382-0F4F-491D-BA93-F56832701F33}" type="presOf" srcId="{1AFC6036-5917-4D86-B40E-D0398690275E}" destId="{D0C61706-235C-49E7-82C1-2EB2AD28891E}" srcOrd="0" destOrd="0" presId="urn:microsoft.com/office/officeart/2005/8/layout/default"/>
    <dgm:cxn modelId="{1CD1AB48-11A8-49A7-B276-29B1D4887CF1}" type="presParOf" srcId="{D0C61706-235C-49E7-82C1-2EB2AD28891E}" destId="{5CFDCB68-1D5B-4F37-87A3-25EA69EE4CD9}" srcOrd="0" destOrd="0" presId="urn:microsoft.com/office/officeart/2005/8/layout/default"/>
    <dgm:cxn modelId="{A55C0ECE-536B-4514-82E4-EB7868C2A3E9}" type="presParOf" srcId="{D0C61706-235C-49E7-82C1-2EB2AD28891E}" destId="{FAD11C9C-85A3-4110-B87E-3B1CF1B338B0}" srcOrd="1" destOrd="0" presId="urn:microsoft.com/office/officeart/2005/8/layout/default"/>
    <dgm:cxn modelId="{C32B35A2-8B5E-4522-9BDA-BDF7C84193DB}" type="presParOf" srcId="{D0C61706-235C-49E7-82C1-2EB2AD28891E}" destId="{01F26F8A-EF33-4EE1-8D6F-0F081A86CB7D}" srcOrd="2" destOrd="0" presId="urn:microsoft.com/office/officeart/2005/8/layout/default"/>
    <dgm:cxn modelId="{7656B43B-7E44-4FC8-86D2-10B2207CAB7E}" type="presParOf" srcId="{D0C61706-235C-49E7-82C1-2EB2AD28891E}" destId="{10175824-B6DB-429D-A0DA-E5277F9D81A1}" srcOrd="3" destOrd="0" presId="urn:microsoft.com/office/officeart/2005/8/layout/default"/>
    <dgm:cxn modelId="{E5E3BA7F-9A47-45BE-B7A3-6F9CFEE5D5D5}" type="presParOf" srcId="{D0C61706-235C-49E7-82C1-2EB2AD28891E}" destId="{1F4EDD83-2EEC-40F0-BAAA-F1433F1A13AD}" srcOrd="4" destOrd="0" presId="urn:microsoft.com/office/officeart/2005/8/layout/default"/>
    <dgm:cxn modelId="{31D17A3E-769F-4E08-B88A-35715FB2D0A4}" type="presParOf" srcId="{D0C61706-235C-49E7-82C1-2EB2AD28891E}" destId="{7502259A-B05E-44D6-87A0-B2B9EDEFDDF6}" srcOrd="5" destOrd="0" presId="urn:microsoft.com/office/officeart/2005/8/layout/default"/>
    <dgm:cxn modelId="{D6766931-56C7-4E4D-8757-C305B9FB25F7}" type="presParOf" srcId="{D0C61706-235C-49E7-82C1-2EB2AD28891E}" destId="{3464E8A2-1B10-4A07-9F4D-6225FB16931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DCB68-1D5B-4F37-87A3-25EA69EE4CD9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/>
            <a:t>„ხმაური და მძვინვარება“ </a:t>
          </a:r>
          <a:endParaRPr lang="en-US" sz="2400" kern="1200" dirty="0"/>
        </a:p>
      </dsp:txBody>
      <dsp:txXfrm>
        <a:off x="1615851" y="2998"/>
        <a:ext cx="3089790" cy="1853874"/>
      </dsp:txXfrm>
    </dsp:sp>
    <dsp:sp modelId="{01F26F8A-EF33-4EE1-8D6F-0F081A86CB7D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/>
            <a:t>„ყვავილები ელჯერნონისათვის“</a:t>
          </a:r>
          <a:endParaRPr lang="en-US" sz="2400" kern="1200" dirty="0"/>
        </a:p>
      </dsp:txBody>
      <dsp:txXfrm>
        <a:off x="5014620" y="2998"/>
        <a:ext cx="3089790" cy="1853874"/>
      </dsp:txXfrm>
    </dsp:sp>
    <dsp:sp modelId="{1F4EDD83-2EEC-40F0-BAAA-F1433F1A13AD}">
      <dsp:nvSpPr>
        <dsp:cNvPr id="0" name=""/>
        <dsp:cNvSpPr/>
      </dsp:nvSpPr>
      <dsp:spPr>
        <a:xfrm>
          <a:off x="1615851" y="2165852"/>
          <a:ext cx="3089790" cy="1853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/>
            <a:t>ბენჯი </a:t>
          </a:r>
          <a:endParaRPr lang="en-US" sz="2400" kern="1200" dirty="0"/>
        </a:p>
      </dsp:txBody>
      <dsp:txXfrm>
        <a:off x="1615851" y="2165852"/>
        <a:ext cx="3089790" cy="1853874"/>
      </dsp:txXfrm>
    </dsp:sp>
    <dsp:sp modelId="{3464E8A2-1B10-4A07-9F4D-6225FB169319}">
      <dsp:nvSpPr>
        <dsp:cNvPr id="0" name=""/>
        <dsp:cNvSpPr/>
      </dsp:nvSpPr>
      <dsp:spPr>
        <a:xfrm>
          <a:off x="5014620" y="2165852"/>
          <a:ext cx="3089790" cy="1853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/>
            <a:t>ჩარლი </a:t>
          </a:r>
          <a:endParaRPr lang="en-US" sz="2400" kern="1200" dirty="0"/>
        </a:p>
      </dsp:txBody>
      <dsp:txXfrm>
        <a:off x="5014620" y="2165852"/>
        <a:ext cx="3089790" cy="1853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87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0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21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2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75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3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2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3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06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6A8278F-85CD-411B-880F-87004FBE9738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940243E-33C5-4C04-9283-B784017493E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20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ბათუმის შოთა რუსთაველის სახელმწიფო უნივერსიტეტი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ივდით დიასამიძე</a:t>
            </a:r>
          </a:p>
          <a:p>
            <a:r>
              <a:rPr lang="ka-GE" dirty="0" smtClean="0"/>
              <a:t>ასისტენტ პროფესორი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03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დასკვნა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a-GE" dirty="0" smtClean="0"/>
              <a:t>ხშირად იმისათვის, </a:t>
            </a:r>
            <a:r>
              <a:rPr lang="ka-GE" dirty="0" smtClean="0"/>
              <a:t>რომ </a:t>
            </a:r>
            <a:r>
              <a:rPr lang="ka-GE" dirty="0" smtClean="0"/>
              <a:t>დამაჯერებელი და რეალური გმირები </a:t>
            </a:r>
            <a:r>
              <a:rPr lang="ka-GE" dirty="0" smtClean="0"/>
              <a:t>შექმნან</a:t>
            </a:r>
            <a:r>
              <a:rPr lang="ka-GE" dirty="0" smtClean="0"/>
              <a:t>, ჩვენს შემთხვევაში </a:t>
            </a:r>
            <a:r>
              <a:rPr lang="ka-GE" dirty="0" smtClean="0"/>
              <a:t>უნარშეზღუდულები, </a:t>
            </a:r>
            <a:r>
              <a:rPr lang="ka-GE" dirty="0" smtClean="0"/>
              <a:t>ავტორები მიმართავენ ტრადიციულად მიღებული წესების დარღვევის ხერს. ჩვენს შემთხვევაში ორთოგრაფიისათვის დამახასიათებელი თითქმის ყველა წესის დარღვევა დაფიქსირდა, მათ შორის პუნქტუაციის უგულველყოფა, ორთოგრაფიულად მცდარი ფორმების გამოყენება, </a:t>
            </a:r>
            <a:r>
              <a:rPr lang="ka-GE" dirty="0" smtClean="0"/>
              <a:t>რამაც </a:t>
            </a:r>
            <a:r>
              <a:rPr lang="ka-GE" dirty="0" smtClean="0"/>
              <a:t>შესაბამისი შედეგი უნდა </a:t>
            </a:r>
            <a:r>
              <a:rPr lang="ka-GE" dirty="0" smtClean="0"/>
              <a:t>მოიტანოს და </a:t>
            </a:r>
            <a:r>
              <a:rPr lang="ka-GE" dirty="0" smtClean="0"/>
              <a:t>ეს შედეგი ორი გონებასუსტი გმისის რეალური იმიჯის შექმნა </a:t>
            </a:r>
            <a:r>
              <a:rPr lang="ka-GE" dirty="0" smtClean="0"/>
              <a:t>გახლავთ</a:t>
            </a:r>
            <a:r>
              <a:rPr lang="ka-GE" dirty="0" smtClean="0"/>
              <a:t>. ამ </a:t>
            </a:r>
            <a:r>
              <a:rPr lang="ka-GE" dirty="0" smtClean="0"/>
              <a:t>დარღვევებით ავტრები კოკრეტულად </a:t>
            </a:r>
            <a:r>
              <a:rPr lang="ka-GE" dirty="0" smtClean="0"/>
              <a:t>მკითხველზე და მის ემოციებზე მუშაოს, მისი </a:t>
            </a:r>
            <a:r>
              <a:rPr lang="ka-GE" dirty="0" smtClean="0"/>
              <a:t>ჩანაფიქრი კი </a:t>
            </a:r>
            <a:r>
              <a:rPr lang="ka-GE" dirty="0" smtClean="0"/>
              <a:t>იდეალურად არის </a:t>
            </a:r>
            <a:r>
              <a:rPr lang="ka-GE" dirty="0" smtClean="0"/>
              <a:t>შესრულებული.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7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გამოყენებული ლეტერატურა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Faulkner W., Sound and Fury; pub. By Vintage 2004.</a:t>
            </a:r>
          </a:p>
          <a:p>
            <a:r>
              <a:rPr lang="ka-GE" dirty="0"/>
              <a:t>დენიელ ქიზი „ყვავილები ელჯერნონისთვის“ . </a:t>
            </a:r>
            <a:r>
              <a:rPr lang="en-US" dirty="0"/>
              <a:t>II </a:t>
            </a:r>
            <a:r>
              <a:rPr lang="ka-GE" dirty="0"/>
              <a:t>ქართული გამოცემა. ბათუმი, 2015</a:t>
            </a:r>
            <a:r>
              <a:rPr lang="ka-GE" dirty="0" smtClean="0"/>
              <a:t>.</a:t>
            </a:r>
          </a:p>
          <a:p>
            <a:pPr lvl="0"/>
            <a:r>
              <a:rPr lang="en-US" dirty="0" err="1" smtClean="0"/>
              <a:t>Galperin</a:t>
            </a:r>
            <a:r>
              <a:rPr lang="en-US" dirty="0" smtClean="0"/>
              <a:t> </a:t>
            </a:r>
            <a:r>
              <a:rPr lang="en-US" dirty="0"/>
              <a:t>I.R., Stylistics; second edition, revised, Moscow, Higher School, 1997.</a:t>
            </a:r>
          </a:p>
          <a:p>
            <a:pPr lvl="0"/>
            <a:r>
              <a:rPr lang="en-US" dirty="0" smtClean="0"/>
              <a:t>Truss </a:t>
            </a:r>
            <a:r>
              <a:rPr lang="en-US" dirty="0"/>
              <a:t>L., Eats, Shoots, Leaves (The Zero Tolerance Approach to Punctuation); Profile Books, First Pub. In Great Britain, 2003.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4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a-GE" sz="4800" dirty="0" smtClean="0"/>
              <a:t>უნარშეზღუდულთა მეტყველების გამომხატველი გარფიკული მარკერები უილიამ ფოლკნერის „ხმაური და მძვინვარება“ და დენიელ </a:t>
            </a:r>
            <a:r>
              <a:rPr lang="ka-GE" sz="4800" dirty="0" smtClean="0"/>
              <a:t>ქიზის </a:t>
            </a:r>
            <a:r>
              <a:rPr lang="ka-GE" sz="4800" dirty="0" smtClean="0"/>
              <a:t>„ყვავილები ელჯერნონისათვის“ მიხედვით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851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5080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00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სასვენი ნიშნების უგულველყოფა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 </a:t>
            </a:r>
            <a:r>
              <a:rPr lang="en-US" dirty="0"/>
              <a:t>“Did you come to meet me.”  she said. “Did you come to meet Caddy. What did you let him get his hands so cold for, </a:t>
            </a:r>
            <a:r>
              <a:rPr lang="en-US" dirty="0" err="1"/>
              <a:t>Versh</a:t>
            </a:r>
            <a:r>
              <a:rPr lang="en-US" dirty="0"/>
              <a:t>.”  </a:t>
            </a:r>
          </a:p>
          <a:p>
            <a:r>
              <a:rPr lang="en-US" dirty="0"/>
              <a:t>                                        ………………………..</a:t>
            </a:r>
          </a:p>
          <a:p>
            <a:r>
              <a:rPr lang="en-US" dirty="0"/>
              <a:t>  “What is it.” Caddy said.     </a:t>
            </a:r>
          </a:p>
          <a:p>
            <a:r>
              <a:rPr lang="en-US" dirty="0"/>
              <a:t>                                        ………………………..</a:t>
            </a:r>
          </a:p>
          <a:p>
            <a:r>
              <a:rPr lang="en-US" dirty="0"/>
              <a:t>  “Where’s </a:t>
            </a:r>
            <a:r>
              <a:rPr lang="en-US" dirty="0" err="1"/>
              <a:t>Roskus</a:t>
            </a:r>
            <a:r>
              <a:rPr lang="en-US" dirty="0"/>
              <a:t>.” she said.   </a:t>
            </a:r>
          </a:p>
          <a:p>
            <a:r>
              <a:rPr lang="en-US" dirty="0"/>
              <a:t>                                        </a:t>
            </a:r>
            <a:r>
              <a:rPr lang="en-US" dirty="0" smtClean="0"/>
              <a:t>………………………..</a:t>
            </a:r>
            <a:endParaRPr lang="ka-GE" dirty="0" smtClean="0"/>
          </a:p>
          <a:p>
            <a:r>
              <a:rPr lang="en-US" dirty="0"/>
              <a:t> “You’re not a poor baby. Are you. You’ve got your Caddy. </a:t>
            </a:r>
            <a:r>
              <a:rPr lang="en-US" dirty="0" err="1"/>
              <a:t>Have’t</a:t>
            </a:r>
            <a:r>
              <a:rPr lang="en-US" dirty="0"/>
              <a:t>  you got your Caddy.”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1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“Stop it, </a:t>
            </a:r>
            <a:r>
              <a:rPr lang="en-US" dirty="0" err="1"/>
              <a:t>Mither</a:t>
            </a:r>
            <a:r>
              <a:rPr lang="en-US" dirty="0"/>
              <a:t>.” Jason said. </a:t>
            </a:r>
          </a:p>
          <a:p>
            <a:r>
              <a:rPr lang="en-US" dirty="0"/>
              <a:t>                                ………………………  </a:t>
            </a:r>
          </a:p>
          <a:p>
            <a:r>
              <a:rPr lang="en-US" dirty="0"/>
              <a:t> “Hum up, Queenie.” T.P. said.   </a:t>
            </a:r>
          </a:p>
          <a:p>
            <a:r>
              <a:rPr lang="en-US" dirty="0"/>
              <a:t>                                 ………………………</a:t>
            </a:r>
          </a:p>
          <a:p>
            <a:r>
              <a:rPr lang="en-US" dirty="0"/>
              <a:t> “Whoa.” T.P. said. </a:t>
            </a:r>
          </a:p>
          <a:p>
            <a:r>
              <a:rPr lang="en-US" dirty="0"/>
              <a:t>                                ………………………. </a:t>
            </a:r>
          </a:p>
        </p:txBody>
      </p:sp>
    </p:spTree>
    <p:extLst>
      <p:ext uri="{BB962C8B-B14F-4D97-AF65-F5344CB8AC3E}">
        <p14:creationId xmlns:p14="http://schemas.microsoft.com/office/powerpoint/2010/main" val="164715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708660"/>
            <a:ext cx="9720071" cy="5600700"/>
          </a:xfrm>
        </p:spPr>
        <p:txBody>
          <a:bodyPr>
            <a:normAutofit/>
          </a:bodyPr>
          <a:lstStyle/>
          <a:p>
            <a:r>
              <a:rPr lang="ka-GE" dirty="0" smtClean="0"/>
              <a:t>პირდაპირი შეკითხვები წარმოდგენილია მხოლოდ წერტილითა და ბრჭყალებით.</a:t>
            </a:r>
          </a:p>
          <a:p>
            <a:r>
              <a:rPr lang="ka-GE" dirty="0" smtClean="0"/>
              <a:t>ბრძანებითი და ძახილის წინადადებები წარმოდეგენილია ძახილის ნიშნის გარეშე.</a:t>
            </a:r>
          </a:p>
          <a:p>
            <a:pPr algn="just"/>
            <a:r>
              <a:rPr lang="ka-GE" dirty="0" smtClean="0"/>
              <a:t>მიუხედავად იმისა, რომ ბენჯის დამოკიდებულება მის მიერ აღწერილი ხდომილებებისადმი უკიდურესად ემოციურია ფოლკნერი ზემოთ აღნიშნულ სასვენ ნიშნებს არ იყებებს მიზანმიმართულად. ეს </a:t>
            </a:r>
            <a:r>
              <a:rPr lang="ka-GE" dirty="0" smtClean="0"/>
              <a:t>გარემოება </a:t>
            </a:r>
            <a:r>
              <a:rPr lang="ka-GE" dirty="0" smtClean="0"/>
              <a:t>იმით აიხსნება, რომ ბენჯის არც კითხვაზე </a:t>
            </a:r>
            <a:r>
              <a:rPr lang="ka-GE" dirty="0" smtClean="0"/>
              <a:t>შეუძლია </a:t>
            </a:r>
            <a:r>
              <a:rPr lang="ka-GE" dirty="0" smtClean="0"/>
              <a:t>პასუხის ადეკვატურად გაცემა და არც ბრძანებაზე რეაგირება. მას ისინინ მხოლოდ </a:t>
            </a:r>
            <a:r>
              <a:rPr lang="ka-GE" dirty="0" smtClean="0"/>
              <a:t>ახსოვს .</a:t>
            </a:r>
            <a:r>
              <a:rPr lang="ka-GE" dirty="0" smtClean="0"/>
              <a:t>ამიტომაც წარმოდგენილი წინადადებები არც ბრძანებებია და არც კითხვები. მისი მარტივი და შეზღუდული სამყარო უფრო მარტივი სასვენი ნიშნით წერტილით გამოიხატება. </a:t>
            </a:r>
            <a:r>
              <a:rPr lang="ka-GE" dirty="0" smtClean="0"/>
              <a:t>ბენჯის </a:t>
            </a:r>
            <a:r>
              <a:rPr lang="ka-GE" dirty="0" smtClean="0"/>
              <a:t>მონათხრობში მძიმეებიც </a:t>
            </a:r>
            <a:r>
              <a:rPr lang="ka-GE" dirty="0" smtClean="0"/>
              <a:t>ნაკლებია, </a:t>
            </a:r>
            <a:r>
              <a:rPr lang="ka-GE" dirty="0" smtClean="0"/>
              <a:t>რაც ასევე ლოგიკურია, რადგან მძიმეებით გადმოცემული სხარტი პაუზები ბენჯისათვის შეუძლებელია მისი პაუზები შედარებით ხანგძლივია, რაც ასევე წერტილით გადმოიცემა.</a:t>
            </a:r>
          </a:p>
        </p:txBody>
      </p:sp>
    </p:spTree>
    <p:extLst>
      <p:ext uri="{BB962C8B-B14F-4D97-AF65-F5344CB8AC3E}">
        <p14:creationId xmlns:p14="http://schemas.microsoft.com/office/powerpoint/2010/main" val="414429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ორთოგრაფიულად მცდარი ფორმები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არანორმატიული ორთოგრაფიული </a:t>
            </a:r>
            <a:r>
              <a:rPr lang="ka-GE" dirty="0" smtClean="0"/>
              <a:t>ფორმები </a:t>
            </a:r>
            <a:r>
              <a:rPr lang="ka-GE" dirty="0" smtClean="0"/>
              <a:t>(ორთოგრაფიული შეცდომები)</a:t>
            </a:r>
          </a:p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არანორმატიული ფონეტიკური ფორმები (გრაფონები)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7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ka-GE" dirty="0"/>
              <a:t>-He said now sit down </a:t>
            </a:r>
            <a:r>
              <a:rPr lang="ka-GE" dirty="0" smtClean="0"/>
              <a:t> </a:t>
            </a:r>
            <a:r>
              <a:rPr lang="ka-GE" dirty="0"/>
              <a:t>Charlie we are not </a:t>
            </a:r>
            <a:r>
              <a:rPr lang="ka-GE" b="1" dirty="0"/>
              <a:t>thru</a:t>
            </a:r>
            <a:r>
              <a:rPr lang="ka-GE" dirty="0"/>
              <a:t> yet. </a:t>
            </a:r>
            <a:r>
              <a:rPr lang="en-US" dirty="0"/>
              <a:t>Then I </a:t>
            </a:r>
            <a:r>
              <a:rPr lang="en-US" dirty="0" err="1"/>
              <a:t>dont</a:t>
            </a:r>
            <a:r>
              <a:rPr lang="en-US" dirty="0"/>
              <a:t> remember so good but he </a:t>
            </a:r>
            <a:r>
              <a:rPr lang="en-US" b="1" dirty="0" err="1" smtClean="0"/>
              <a:t>wantid</a:t>
            </a:r>
            <a:r>
              <a:rPr lang="en-US" dirty="0" smtClean="0"/>
              <a:t> </a:t>
            </a:r>
            <a:r>
              <a:rPr lang="en-US" dirty="0"/>
              <a:t>me to say what was in the ink. I </a:t>
            </a:r>
            <a:r>
              <a:rPr lang="en-US" b="1" dirty="0"/>
              <a:t>dint</a:t>
            </a:r>
            <a:r>
              <a:rPr lang="en-US" dirty="0"/>
              <a:t> see </a:t>
            </a:r>
            <a:r>
              <a:rPr lang="en-US" b="1" dirty="0" err="1"/>
              <a:t>nuthing</a:t>
            </a:r>
            <a:r>
              <a:rPr lang="en-US" dirty="0"/>
              <a:t> in the ink but he said there was </a:t>
            </a:r>
            <a:r>
              <a:rPr lang="en-US" b="1" dirty="0" err="1"/>
              <a:t>picturs</a:t>
            </a:r>
            <a:r>
              <a:rPr lang="en-US" dirty="0"/>
              <a:t> there other</a:t>
            </a:r>
            <a:r>
              <a:rPr lang="en-US" b="1" dirty="0"/>
              <a:t> </a:t>
            </a:r>
            <a:r>
              <a:rPr lang="en-US" b="1" dirty="0" err="1"/>
              <a:t>pepul</a:t>
            </a:r>
            <a:r>
              <a:rPr lang="en-US" b="1" dirty="0"/>
              <a:t> </a:t>
            </a:r>
            <a:r>
              <a:rPr lang="en-US" dirty="0"/>
              <a:t>saw some </a:t>
            </a:r>
            <a:r>
              <a:rPr lang="en-US" b="1" dirty="0" err="1"/>
              <a:t>picturs</a:t>
            </a:r>
            <a:r>
              <a:rPr lang="en-US" b="1" dirty="0"/>
              <a:t>. </a:t>
            </a:r>
            <a:r>
              <a:rPr lang="en-US" dirty="0"/>
              <a:t>I </a:t>
            </a:r>
            <a:r>
              <a:rPr lang="en-US" dirty="0" err="1"/>
              <a:t>coudnt</a:t>
            </a:r>
            <a:r>
              <a:rPr lang="en-US" dirty="0"/>
              <a:t> see any </a:t>
            </a:r>
            <a:r>
              <a:rPr lang="en-US" b="1" dirty="0" err="1"/>
              <a:t>picturs</a:t>
            </a:r>
            <a:endParaRPr lang="en-US" b="1" dirty="0"/>
          </a:p>
          <a:p>
            <a:r>
              <a:rPr lang="ka-GE" dirty="0" smtClean="0"/>
              <a:t>ორთოგრაფიული შეცდომები</a:t>
            </a:r>
            <a:r>
              <a:rPr lang="en-US" b="1" dirty="0" smtClean="0"/>
              <a:t> </a:t>
            </a:r>
            <a:r>
              <a:rPr lang="en-US" b="1" dirty="0" err="1" smtClean="0"/>
              <a:t>wantid</a:t>
            </a:r>
            <a:r>
              <a:rPr lang="en-US" dirty="0" smtClean="0"/>
              <a:t> </a:t>
            </a:r>
            <a:r>
              <a:rPr lang="en-US" b="1" dirty="0" err="1" smtClean="0"/>
              <a:t>picturs</a:t>
            </a:r>
            <a:endParaRPr lang="ka-GE" b="1" dirty="0" smtClean="0"/>
          </a:p>
          <a:p>
            <a:r>
              <a:rPr lang="ka-GE" dirty="0" smtClean="0"/>
              <a:t>გრაფონები </a:t>
            </a:r>
            <a:r>
              <a:rPr lang="ka-GE" b="1" dirty="0" smtClean="0"/>
              <a:t>thru</a:t>
            </a:r>
            <a:r>
              <a:rPr lang="ka-GE" dirty="0" smtClean="0"/>
              <a:t> </a:t>
            </a:r>
            <a:r>
              <a:rPr lang="en-US" b="1" dirty="0" err="1" smtClean="0"/>
              <a:t>nuthing</a:t>
            </a:r>
            <a:r>
              <a:rPr lang="ka-GE" b="1" dirty="0" smtClean="0"/>
              <a:t> </a:t>
            </a:r>
            <a:r>
              <a:rPr lang="en-US" b="1" dirty="0" smtClean="0"/>
              <a:t>dint</a:t>
            </a:r>
            <a:r>
              <a:rPr lang="en-US" dirty="0" smtClean="0"/>
              <a:t> </a:t>
            </a:r>
            <a:r>
              <a:rPr lang="en-US" b="1" dirty="0" err="1" smtClean="0"/>
              <a:t>pepul</a:t>
            </a:r>
            <a:r>
              <a:rPr lang="en-US" b="1" dirty="0" smtClean="0"/>
              <a:t> </a:t>
            </a:r>
            <a:endParaRPr lang="ka-GE" b="1" dirty="0" smtClean="0"/>
          </a:p>
          <a:p>
            <a:pPr marL="0" indent="0">
              <a:buNone/>
            </a:pPr>
            <a:r>
              <a:rPr lang="ka-GE" dirty="0" smtClean="0"/>
              <a:t>-</a:t>
            </a:r>
            <a:r>
              <a:rPr lang="en-US" dirty="0" smtClean="0"/>
              <a:t>One of the men had a watch he was trying to hide so I </a:t>
            </a:r>
            <a:r>
              <a:rPr lang="en-US" b="1" dirty="0" err="1" smtClean="0"/>
              <a:t>woudnt</a:t>
            </a:r>
            <a:r>
              <a:rPr lang="en-US" dirty="0" smtClean="0"/>
              <a:t> see it so I </a:t>
            </a:r>
            <a:r>
              <a:rPr lang="en-US" b="1" dirty="0" err="1" smtClean="0"/>
              <a:t>tryed</a:t>
            </a:r>
            <a:r>
              <a:rPr lang="en-US" dirty="0" smtClean="0"/>
              <a:t> not to look and that made me </a:t>
            </a:r>
            <a:r>
              <a:rPr lang="en-US" b="1" dirty="0" err="1" smtClean="0"/>
              <a:t>nervus</a:t>
            </a:r>
            <a:r>
              <a:rPr lang="en-US" dirty="0" smtClean="0"/>
              <a:t>.  “</a:t>
            </a:r>
            <a:endParaRPr lang="ka-GE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ka-GE" dirty="0" smtClean="0"/>
              <a:t>ორთოგრაფიული შეცდომები</a:t>
            </a:r>
            <a:r>
              <a:rPr lang="en-US" b="1" dirty="0" smtClean="0"/>
              <a:t> </a:t>
            </a:r>
            <a:r>
              <a:rPr lang="en-US" b="1" dirty="0" err="1" smtClean="0"/>
              <a:t>woudnt</a:t>
            </a:r>
            <a:r>
              <a:rPr lang="en-US" dirty="0" smtClean="0"/>
              <a:t> </a:t>
            </a:r>
            <a:r>
              <a:rPr lang="en-US" b="1" dirty="0" err="1" smtClean="0"/>
              <a:t>tryed</a:t>
            </a:r>
            <a:endParaRPr lang="ka-GE" dirty="0" smtClean="0"/>
          </a:p>
          <a:p>
            <a:r>
              <a:rPr lang="ka-GE" dirty="0" smtClean="0"/>
              <a:t>გრაფონები </a:t>
            </a:r>
            <a:r>
              <a:rPr lang="en-US" b="1" dirty="0" err="1" smtClean="0"/>
              <a:t>nervus</a:t>
            </a:r>
            <a:r>
              <a:rPr lang="en-US" dirty="0" smtClean="0"/>
              <a:t>. </a:t>
            </a:r>
          </a:p>
          <a:p>
            <a:endParaRPr lang="ka-GE" b="1" dirty="0" smtClean="0"/>
          </a:p>
          <a:p>
            <a:endParaRPr lang="ka-G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51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620"/>
            <a:ext cx="10515600" cy="5788343"/>
          </a:xfrm>
        </p:spPr>
        <p:txBody>
          <a:bodyPr/>
          <a:lstStyle/>
          <a:p>
            <a:r>
              <a:rPr lang="en-US" dirty="0"/>
              <a:t>“ </a:t>
            </a:r>
            <a:r>
              <a:rPr lang="ka-GE" dirty="0"/>
              <a:t>- Dr. Strauss says I </a:t>
            </a:r>
            <a:r>
              <a:rPr lang="ka-GE" b="1" dirty="0"/>
              <a:t>shud rite</a:t>
            </a:r>
            <a:r>
              <a:rPr lang="ka-GE" dirty="0"/>
              <a:t> down what I think and </a:t>
            </a:r>
            <a:r>
              <a:rPr lang="ka-GE" b="1" dirty="0"/>
              <a:t>evrey</a:t>
            </a:r>
            <a:r>
              <a:rPr lang="ka-GE" dirty="0"/>
              <a:t> thing that</a:t>
            </a:r>
            <a:r>
              <a:rPr lang="ka-GE" b="1" dirty="0"/>
              <a:t> happins</a:t>
            </a:r>
            <a:r>
              <a:rPr lang="ka-GE" dirty="0"/>
              <a:t> to me from now on, I dont know why but he says it</a:t>
            </a:r>
            <a:r>
              <a:rPr lang="en-US" dirty="0"/>
              <a:t>s </a:t>
            </a:r>
            <a:r>
              <a:rPr lang="en-US" b="1" dirty="0" err="1"/>
              <a:t>importint</a:t>
            </a:r>
            <a:r>
              <a:rPr lang="en-US" dirty="0"/>
              <a:t> so they will see if they will use me.</a:t>
            </a:r>
          </a:p>
          <a:p>
            <a:r>
              <a:rPr lang="en-US" dirty="0"/>
              <a:t>- They said Miss </a:t>
            </a:r>
            <a:r>
              <a:rPr lang="en-US" dirty="0" err="1"/>
              <a:t>Kinnian</a:t>
            </a:r>
            <a:r>
              <a:rPr lang="en-US" dirty="0"/>
              <a:t> told that I was her </a:t>
            </a:r>
            <a:r>
              <a:rPr lang="en-US" b="1" dirty="0" err="1"/>
              <a:t>bestist</a:t>
            </a:r>
            <a:r>
              <a:rPr lang="en-US" b="1" dirty="0"/>
              <a:t> </a:t>
            </a:r>
            <a:r>
              <a:rPr lang="en-US" dirty="0"/>
              <a:t>pupil in the adult </a:t>
            </a:r>
            <a:r>
              <a:rPr lang="en-US" b="1" dirty="0" err="1"/>
              <a:t>nite</a:t>
            </a:r>
            <a:r>
              <a:rPr lang="en-US" b="1" dirty="0"/>
              <a:t> </a:t>
            </a:r>
            <a:r>
              <a:rPr lang="en-US" dirty="0"/>
              <a:t>school </a:t>
            </a:r>
            <a:r>
              <a:rPr lang="en-US" b="1" dirty="0" err="1"/>
              <a:t>becaus</a:t>
            </a:r>
            <a:r>
              <a:rPr lang="en-US" dirty="0"/>
              <a:t> I </a:t>
            </a:r>
            <a:r>
              <a:rPr lang="en-US" b="1" dirty="0" err="1"/>
              <a:t>tryed</a:t>
            </a:r>
            <a:r>
              <a:rPr lang="en-US" dirty="0"/>
              <a:t> the </a:t>
            </a:r>
            <a:r>
              <a:rPr lang="en-US" b="1" dirty="0" err="1" smtClean="0"/>
              <a:t>tryed</a:t>
            </a:r>
            <a:r>
              <a:rPr lang="en-US" dirty="0" smtClean="0"/>
              <a:t> and </a:t>
            </a:r>
            <a:r>
              <a:rPr lang="en-US" dirty="0"/>
              <a:t>I </a:t>
            </a:r>
            <a:r>
              <a:rPr lang="en-US" b="1" dirty="0" err="1"/>
              <a:t>reely</a:t>
            </a:r>
            <a:r>
              <a:rPr lang="en-US" b="1" dirty="0"/>
              <a:t> </a:t>
            </a:r>
            <a:r>
              <a:rPr lang="en-US" b="1" dirty="0" err="1"/>
              <a:t>wantid</a:t>
            </a:r>
            <a:r>
              <a:rPr lang="en-US" dirty="0"/>
              <a:t> to </a:t>
            </a:r>
            <a:r>
              <a:rPr lang="en-US" b="1" dirty="0" err="1"/>
              <a:t>lern</a:t>
            </a:r>
            <a:r>
              <a:rPr lang="en-US" dirty="0"/>
              <a:t>. “</a:t>
            </a:r>
          </a:p>
          <a:p>
            <a:r>
              <a:rPr lang="ka-GE" dirty="0" smtClean="0"/>
              <a:t>ორთოგრაფიული შეცდომები</a:t>
            </a:r>
            <a:r>
              <a:rPr lang="en-US" b="1" dirty="0" smtClean="0"/>
              <a:t> </a:t>
            </a:r>
            <a:r>
              <a:rPr lang="ka-GE" b="1" dirty="0" smtClean="0"/>
              <a:t>shud rite</a:t>
            </a:r>
            <a:r>
              <a:rPr lang="ka-GE" dirty="0" smtClean="0"/>
              <a:t> </a:t>
            </a:r>
            <a:r>
              <a:rPr lang="en-US" b="1" dirty="0" err="1" smtClean="0"/>
              <a:t>nite</a:t>
            </a:r>
            <a:r>
              <a:rPr lang="en-US" b="1" dirty="0" smtClean="0"/>
              <a:t> </a:t>
            </a:r>
            <a:r>
              <a:rPr lang="en-US" b="1" dirty="0" err="1" smtClean="0"/>
              <a:t>becaus</a:t>
            </a:r>
            <a:r>
              <a:rPr lang="ka-GE" b="1" dirty="0" smtClean="0"/>
              <a:t> </a:t>
            </a:r>
            <a:r>
              <a:rPr lang="en-US" b="1" dirty="0" err="1" smtClean="0"/>
              <a:t>tryed</a:t>
            </a:r>
            <a:r>
              <a:rPr lang="en-US" dirty="0" smtClean="0"/>
              <a:t> </a:t>
            </a:r>
            <a:r>
              <a:rPr lang="en-US" b="1" dirty="0" err="1" smtClean="0"/>
              <a:t>tryed</a:t>
            </a:r>
            <a:r>
              <a:rPr lang="en-US" dirty="0" smtClean="0"/>
              <a:t> </a:t>
            </a:r>
            <a:r>
              <a:rPr lang="en-US" b="1" dirty="0" err="1" smtClean="0"/>
              <a:t>reely</a:t>
            </a:r>
            <a:r>
              <a:rPr lang="ka-GE" b="1" dirty="0" smtClean="0"/>
              <a:t> </a:t>
            </a:r>
            <a:r>
              <a:rPr lang="en-US" b="1" dirty="0" err="1" smtClean="0"/>
              <a:t>wantid</a:t>
            </a:r>
            <a:r>
              <a:rPr lang="en-US" dirty="0" smtClean="0"/>
              <a:t> </a:t>
            </a:r>
            <a:r>
              <a:rPr lang="en-US" b="1" dirty="0" err="1" smtClean="0"/>
              <a:t>lern</a:t>
            </a:r>
            <a:endParaRPr lang="ka-GE" dirty="0" smtClean="0"/>
          </a:p>
          <a:p>
            <a:r>
              <a:rPr lang="ka-GE" dirty="0" smtClean="0"/>
              <a:t>გრაფონები </a:t>
            </a:r>
            <a:r>
              <a:rPr lang="ka-GE" b="1" dirty="0" smtClean="0"/>
              <a:t>evrey</a:t>
            </a:r>
            <a:r>
              <a:rPr lang="ka-GE" dirty="0" smtClean="0"/>
              <a:t> </a:t>
            </a:r>
            <a:r>
              <a:rPr lang="ka-GE" b="1" dirty="0" smtClean="0"/>
              <a:t>happins </a:t>
            </a:r>
            <a:r>
              <a:rPr lang="en-US" b="1" dirty="0" err="1" smtClean="0"/>
              <a:t>importint</a:t>
            </a:r>
            <a:r>
              <a:rPr lang="ka-GE" b="1" dirty="0" smtClean="0"/>
              <a:t> </a:t>
            </a:r>
            <a:r>
              <a:rPr lang="en-US" b="1" dirty="0" err="1" smtClean="0"/>
              <a:t>bestist</a:t>
            </a:r>
            <a:r>
              <a:rPr lang="en-US" b="1" dirty="0" smtClean="0"/>
              <a:t> </a:t>
            </a:r>
            <a:endParaRPr lang="ka-GE" b="1" dirty="0" smtClean="0"/>
          </a:p>
          <a:p>
            <a:pPr marL="0" indent="0">
              <a:buNone/>
            </a:pPr>
            <a:r>
              <a:rPr lang="ka-GE" b="1" dirty="0"/>
              <a:t> </a:t>
            </a:r>
            <a:r>
              <a:rPr lang="ka-GE" dirty="0" smtClean="0"/>
              <a:t>კონკრეტული გრაფიკული მარკერები თითქოს უფრო უხეშს ხდის ჩარლის მეტყველებს. ის თითქოს დანაწევრებულად და გაუგებრად საუბრობს.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74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643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Sylfaen</vt:lpstr>
      <vt:lpstr>Tw Cen MT</vt:lpstr>
      <vt:lpstr>Tw Cen MT Condensed</vt:lpstr>
      <vt:lpstr>Wingdings 3</vt:lpstr>
      <vt:lpstr>Integral</vt:lpstr>
      <vt:lpstr>ბათუმის შოთა რუსთაველის სახელმწიფო უნივერსიტეტი</vt:lpstr>
      <vt:lpstr>PowerPoint Presentation</vt:lpstr>
      <vt:lpstr>PowerPoint Presentation</vt:lpstr>
      <vt:lpstr>სასვენი ნიშნების უგულველყოფა</vt:lpstr>
      <vt:lpstr>PowerPoint Presentation</vt:lpstr>
      <vt:lpstr>PowerPoint Presentation</vt:lpstr>
      <vt:lpstr>ორთოგრაფიულად მცდარი ფორმები</vt:lpstr>
      <vt:lpstr>PowerPoint Presentation</vt:lpstr>
      <vt:lpstr>PowerPoint Presentation</vt:lpstr>
      <vt:lpstr>დასკვნა </vt:lpstr>
      <vt:lpstr>გამოყენებული ლეტერატურა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ბათუმის შოთა რუსთაველის სახელმწიფო უნივერსიტეტი</dc:title>
  <dc:creator>user</dc:creator>
  <cp:lastModifiedBy>user</cp:lastModifiedBy>
  <cp:revision>10</cp:revision>
  <dcterms:created xsi:type="dcterms:W3CDTF">2018-06-28T15:31:16Z</dcterms:created>
  <dcterms:modified xsi:type="dcterms:W3CDTF">2018-07-02T10:32:11Z</dcterms:modified>
</cp:coreProperties>
</file>