
<file path=[Content_Types].xml><?xml version="1.0" encoding="utf-8"?>
<Types xmlns="http://schemas.openxmlformats.org/package/2006/content-types">
  <Override PartName="/ppt/theme/themeOverride2.xml" ContentType="application/vnd.openxmlformats-officedocument.themeOverride+xml"/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theme/themeOverride1.xml" ContentType="application/vnd.openxmlformats-officedocument.themeOverr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theme/themeOverride4.xml" ContentType="application/vnd.openxmlformats-officedocument.themeOverr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56" r:id="rId2"/>
    <p:sldId id="289" r:id="rId3"/>
    <p:sldId id="314" r:id="rId4"/>
    <p:sldId id="315" r:id="rId5"/>
    <p:sldId id="291" r:id="rId6"/>
    <p:sldId id="316" r:id="rId7"/>
    <p:sldId id="312" r:id="rId8"/>
    <p:sldId id="313" r:id="rId9"/>
    <p:sldId id="317" r:id="rId10"/>
    <p:sldId id="293" r:id="rId11"/>
    <p:sldId id="269" r:id="rId12"/>
    <p:sldId id="296" r:id="rId13"/>
    <p:sldId id="294" r:id="rId14"/>
    <p:sldId id="295" r:id="rId15"/>
    <p:sldId id="297" r:id="rId16"/>
    <p:sldId id="298" r:id="rId17"/>
    <p:sldId id="288" r:id="rId18"/>
    <p:sldId id="287" r:id="rId19"/>
    <p:sldId id="273" r:id="rId20"/>
    <p:sldId id="276" r:id="rId21"/>
    <p:sldId id="264" r:id="rId22"/>
    <p:sldId id="292" r:id="rId23"/>
    <p:sldId id="275" r:id="rId24"/>
    <p:sldId id="311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6EBE28-81DC-4246-B259-5C3F80430019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C115DA-2835-4241-B99D-2B26FDB56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C6BA-1707-47D8-A7BA-E47177F3E6BB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494B7-B8E8-41C8-9F6B-FAC286A5D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89A20-E00D-40D3-8A6D-D1BD6B3D7A97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6EB70-1E27-437D-B699-670763A02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07A40-9D8E-45F3-AD0A-701CDEAA14D8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38FD-0C07-4B9B-B345-F345BEA37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2101E-B3C7-434A-B6F6-D4C7CEA89301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59673-6D4A-402E-9935-03905136F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0DDE-5E49-4E0A-BED6-C97A9F7CC114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EA38-C01B-45B2-B124-CF5308DAB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FA1D0-855C-482C-B9D0-34136F566A31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0E44-E9B0-435E-92C8-B167091CF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4FF9E-92FD-464C-8149-E1B79682B947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0021-5E8F-409D-B994-1D9F2A068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42E84-9D2B-4C24-950F-69168DAD94D1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C177B-BA2F-4620-B80E-8B031B437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4BAB-AF76-422A-8024-C4AB8D4ABD51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3DA4-1155-48DD-87E0-5A87215C0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05F453A-A2DC-4C6D-9A2C-202B64A1C1E4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54F538-D271-4026-BC88-F950B107A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10FE28-BED9-43B9-81F3-0585F8B248D0}" type="datetimeFigureOut">
              <a:rPr lang="ru-RU"/>
              <a:pPr>
                <a:defRPr/>
              </a:pPr>
              <a:t>7/3/18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882E40-C30D-4573-BE7F-6507154E4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8" r:id="rId2"/>
    <p:sldLayoutId id="2147483673" r:id="rId3"/>
    <p:sldLayoutId id="2147483674" r:id="rId4"/>
    <p:sldLayoutId id="2147483675" r:id="rId5"/>
    <p:sldLayoutId id="2147483676" r:id="rId6"/>
    <p:sldLayoutId id="2147483669" r:id="rId7"/>
    <p:sldLayoutId id="2147483677" r:id="rId8"/>
    <p:sldLayoutId id="2147483678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25" y="285750"/>
            <a:ext cx="7215188" cy="5929313"/>
          </a:xfrm>
        </p:spPr>
        <p:txBody>
          <a:bodyPr/>
          <a:lstStyle/>
          <a:p>
            <a:pPr marR="0" algn="ctr"/>
            <a:r>
              <a:rPr lang="en-US" dirty="0" err="1" smtClean="0"/>
              <a:t>ემზარ</a:t>
            </a:r>
            <a:r>
              <a:rPr lang="en-US" dirty="0" smtClean="0"/>
              <a:t> </a:t>
            </a:r>
            <a:r>
              <a:rPr lang="en-US" dirty="0" err="1" smtClean="0"/>
              <a:t>კახიძე</a:t>
            </a:r>
            <a:endParaRPr lang="en-US" dirty="0" smtClean="0"/>
          </a:p>
          <a:p>
            <a:pPr marR="0" algn="ctr"/>
            <a:r>
              <a:rPr lang="en-US" dirty="0" err="1" smtClean="0"/>
              <a:t>ანტიკური</a:t>
            </a:r>
            <a:r>
              <a:rPr lang="en-US" dirty="0" smtClean="0"/>
              <a:t> </a:t>
            </a:r>
            <a:r>
              <a:rPr lang="en-US" dirty="0" err="1" smtClean="0"/>
              <a:t>სამყარო</a:t>
            </a:r>
            <a:r>
              <a:rPr lang="en-US" dirty="0" smtClean="0"/>
              <a:t> </a:t>
            </a:r>
            <a:r>
              <a:rPr lang="en-US" dirty="0" err="1" smtClean="0"/>
              <a:t>და</a:t>
            </a:r>
            <a:r>
              <a:rPr lang="en-US" dirty="0" smtClean="0"/>
              <a:t> </a:t>
            </a:r>
            <a:r>
              <a:rPr lang="en-US" dirty="0" err="1" smtClean="0"/>
              <a:t>კოლხეთი</a:t>
            </a:r>
            <a:r>
              <a:rPr lang="en-US" dirty="0" smtClean="0"/>
              <a:t> </a:t>
            </a:r>
            <a:endParaRPr lang="ru-RU" dirty="0" smtClean="0"/>
          </a:p>
          <a:p>
            <a:pPr marR="0"/>
            <a:endParaRPr lang="ru-RU" dirty="0" smtClean="0"/>
          </a:p>
        </p:txBody>
      </p:sp>
      <p:pic>
        <p:nvPicPr>
          <p:cNvPr id="13314" name="Рисунок 3" descr="mu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773238"/>
            <a:ext cx="41433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/>
              <a:t>ძვ.წ</a:t>
            </a:r>
            <a:r>
              <a:rPr lang="en-US" sz="3200" dirty="0" smtClean="0"/>
              <a:t>. 5 </a:t>
            </a:r>
            <a:r>
              <a:rPr lang="en-US" sz="3200" dirty="0" err="1" smtClean="0"/>
              <a:t>ს</a:t>
            </a:r>
            <a:r>
              <a:rPr lang="en-US" sz="3200" dirty="0" smtClean="0"/>
              <a:t> </a:t>
            </a:r>
            <a:r>
              <a:rPr lang="en-US" sz="3200" dirty="0" err="1" smtClean="0"/>
              <a:t>ათენური</a:t>
            </a:r>
            <a:r>
              <a:rPr lang="en-US" sz="3200" dirty="0" smtClean="0"/>
              <a:t> </a:t>
            </a:r>
            <a:r>
              <a:rPr lang="en-US" sz="3200" dirty="0" err="1" smtClean="0"/>
              <a:t>ჭურჭელი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6" name="Picture 4" descr="3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781" t="1361"/>
          <a:stretch>
            <a:fillRect/>
          </a:stretch>
        </p:blipFill>
        <p:spPr>
          <a:xfrm>
            <a:off x="3203575" y="1341438"/>
            <a:ext cx="3455988" cy="52911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3" descr="DSC_00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0625" y="1481138"/>
            <a:ext cx="6762750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err="1" smtClean="0"/>
              <a:t>კლასიკური</a:t>
            </a:r>
            <a:r>
              <a:rPr lang="en-US" sz="3200" dirty="0" smtClean="0"/>
              <a:t> </a:t>
            </a:r>
            <a:r>
              <a:rPr lang="en-US" sz="3200" dirty="0" err="1" smtClean="0"/>
              <a:t>ხანის</a:t>
            </a:r>
            <a:r>
              <a:rPr lang="en-US" sz="3200" dirty="0" smtClean="0"/>
              <a:t> </a:t>
            </a:r>
            <a:r>
              <a:rPr lang="en-US" sz="3200" dirty="0" err="1" smtClean="0"/>
              <a:t>ამფორები</a:t>
            </a:r>
            <a:r>
              <a:rPr lang="en-US" sz="3200" dirty="0" smtClean="0"/>
              <a:t>: </a:t>
            </a:r>
            <a:r>
              <a:rPr lang="en-US" sz="3200" dirty="0" err="1" smtClean="0"/>
              <a:t>ინტენსიური</a:t>
            </a:r>
            <a:r>
              <a:rPr lang="en-US" sz="3200" dirty="0" smtClean="0"/>
              <a:t> </a:t>
            </a:r>
            <a:r>
              <a:rPr lang="en-US" sz="3200" dirty="0" err="1" smtClean="0"/>
              <a:t>სავაჭრო</a:t>
            </a:r>
            <a:r>
              <a:rPr lang="en-US" sz="3200" dirty="0" smtClean="0"/>
              <a:t> </a:t>
            </a:r>
            <a:r>
              <a:rPr lang="en-US" sz="3200" dirty="0" err="1" smtClean="0"/>
              <a:t>ურთიერთობების</a:t>
            </a:r>
            <a:r>
              <a:rPr lang="en-US" sz="3200" dirty="0" smtClean="0"/>
              <a:t> </a:t>
            </a:r>
            <a:r>
              <a:rPr lang="en-US" sz="3200" dirty="0" err="1" smtClean="0"/>
              <a:t>მტკიცებულება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პოლიქრომული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მინის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ჭურჭელი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3200" dirty="0" err="1" smtClean="0"/>
              <a:t>ძვ.წ</a:t>
            </a:r>
            <a:r>
              <a:rPr lang="en-US" sz="3200" dirty="0" smtClean="0"/>
              <a:t>. 5 </a:t>
            </a:r>
            <a:r>
              <a:rPr lang="en-US" sz="3200" dirty="0" err="1" smtClean="0"/>
              <a:t>ს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554" name="Picture 4" descr="6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025"/>
          <a:stretch>
            <a:fillRect/>
          </a:stretch>
        </p:blipFill>
        <p:spPr>
          <a:xfrm>
            <a:off x="2700338" y="1341438"/>
            <a:ext cx="4251325" cy="525621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ატიკური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კრატერი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3200" dirty="0" err="1" smtClean="0"/>
              <a:t>ძვ.წ</a:t>
            </a:r>
            <a:r>
              <a:rPr lang="en-US" sz="3200" dirty="0" smtClean="0"/>
              <a:t>. 5 </a:t>
            </a:r>
            <a:r>
              <a:rPr lang="en-US" sz="3200" dirty="0" err="1" smtClean="0"/>
              <a:t>ს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8" name="Picture 4" descr="4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143000"/>
            <a:ext cx="3765550" cy="5492750"/>
          </a:xfrm>
        </p:spPr>
      </p:pic>
      <p:pic>
        <p:nvPicPr>
          <p:cNvPr id="24579" name="Picture 4" descr="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071563"/>
            <a:ext cx="385762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ადგილობრივი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საიუველირო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ნაწარმი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3200" dirty="0" err="1" smtClean="0"/>
              <a:t>ძვ.წ</a:t>
            </a:r>
            <a:r>
              <a:rPr lang="en-US" sz="3200" dirty="0" smtClean="0"/>
              <a:t>. 5 </a:t>
            </a:r>
            <a:r>
              <a:rPr lang="en-US" sz="3200" dirty="0" err="1" smtClean="0"/>
              <a:t>ს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2" name="Picture 4" descr="5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344613"/>
            <a:ext cx="3714750" cy="5253037"/>
          </a:xfrm>
        </p:spPr>
      </p:pic>
      <p:pic>
        <p:nvPicPr>
          <p:cNvPr id="25603" name="Picture 4" descr="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357313"/>
            <a:ext cx="38576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ელინისტური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ხანის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ადგილობრივი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იმიტაცია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0" name="Picture 4" descr="6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00" b="7346"/>
          <a:stretch>
            <a:fillRect/>
          </a:stretch>
        </p:blipFill>
        <p:spPr>
          <a:xfrm>
            <a:off x="2555875" y="1341438"/>
            <a:ext cx="4259263" cy="532923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ელინისტური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ხანის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ბრინჯაოს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და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ვერცხლის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ბეჭდები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38" name="Picture 4" descr="8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321" r="7747"/>
          <a:stretch>
            <a:fillRect/>
          </a:stretch>
        </p:blipFill>
        <p:spPr>
          <a:xfrm>
            <a:off x="2895600" y="1385887"/>
            <a:ext cx="3527425" cy="54721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/>
              <a:t>ახ.წ</a:t>
            </a:r>
            <a:r>
              <a:rPr lang="en-US" sz="3200" dirty="0" smtClean="0"/>
              <a:t>. 1-3 </a:t>
            </a:r>
            <a:r>
              <a:rPr lang="en-US" sz="3200" dirty="0" err="1" smtClean="0"/>
              <a:t>სს</a:t>
            </a:r>
            <a:r>
              <a:rPr lang="en-US" sz="3200" dirty="0" smtClean="0"/>
              <a:t> </a:t>
            </a:r>
            <a:r>
              <a:rPr lang="en-US" sz="3200" dirty="0" err="1" smtClean="0"/>
              <a:t>რომაული</a:t>
            </a:r>
            <a:r>
              <a:rPr lang="en-US" sz="3200" dirty="0" smtClean="0"/>
              <a:t> </a:t>
            </a:r>
            <a:r>
              <a:rPr lang="en-US" sz="3200" dirty="0" err="1" smtClean="0"/>
              <a:t>ციხე-სიმაგრე</a:t>
            </a:r>
            <a:r>
              <a:rPr lang="en-US" sz="3200" dirty="0" smtClean="0"/>
              <a:t> </a:t>
            </a:r>
            <a:r>
              <a:rPr lang="en-US" sz="3200" dirty="0" err="1" smtClean="0"/>
              <a:t>აფსაროსი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58" name="Picture 4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412875"/>
            <a:ext cx="8001000" cy="5168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620713"/>
            <a:ext cx="8143875" cy="54292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DSC0187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571625"/>
            <a:ext cx="6034087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dirty="0" err="1" smtClean="0"/>
              <a:t>ახ.წ</a:t>
            </a:r>
            <a:r>
              <a:rPr lang="en-US" sz="2000" dirty="0" smtClean="0"/>
              <a:t>. 1-3 </a:t>
            </a:r>
            <a:r>
              <a:rPr lang="en-US" sz="2000" dirty="0" err="1" smtClean="0"/>
              <a:t>სს</a:t>
            </a:r>
            <a:r>
              <a:rPr lang="en-US" sz="2000" dirty="0" smtClean="0"/>
              <a:t> </a:t>
            </a:r>
            <a:r>
              <a:rPr lang="en-US" sz="2000" dirty="0" err="1" smtClean="0"/>
              <a:t>რომაული</a:t>
            </a:r>
            <a:r>
              <a:rPr lang="en-US" sz="2000" dirty="0" smtClean="0"/>
              <a:t> </a:t>
            </a:r>
            <a:r>
              <a:rPr lang="en-US" sz="2000" dirty="0" err="1" smtClean="0"/>
              <a:t>ციხე-სიმაგრე</a:t>
            </a:r>
            <a:r>
              <a:rPr lang="en-US" sz="2000" dirty="0" smtClean="0"/>
              <a:t> </a:t>
            </a:r>
            <a:r>
              <a:rPr lang="en-US" sz="2000" dirty="0" err="1" smtClean="0"/>
              <a:t>აფსაროსი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კოლხური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კულტურის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ძეგლები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b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ძვ.წ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8-7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სს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58" name="Picture 4" descr="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32" t="2789"/>
          <a:stretch>
            <a:fillRect/>
          </a:stretch>
        </p:blipFill>
        <p:spPr>
          <a:xfrm>
            <a:off x="3059113" y="1341438"/>
            <a:ext cx="3627437" cy="50355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IMG_669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549275"/>
            <a:ext cx="7718425" cy="5789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0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0313" y="1285875"/>
            <a:ext cx="3806825" cy="53308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500" dirty="0" err="1" smtClean="0"/>
              <a:t>დიოსკურის</a:t>
            </a:r>
            <a:r>
              <a:rPr lang="en-US" sz="2500" dirty="0" smtClean="0"/>
              <a:t> </a:t>
            </a:r>
            <a:r>
              <a:rPr lang="en-US" sz="2500" dirty="0" err="1" smtClean="0"/>
              <a:t>ქანდაკება</a:t>
            </a:r>
            <a:r>
              <a:rPr lang="en-US" sz="2500" dirty="0" smtClean="0"/>
              <a:t> </a:t>
            </a:r>
            <a:r>
              <a:rPr lang="en-US" sz="2500" dirty="0" err="1" smtClean="0"/>
              <a:t>გონიოს</a:t>
            </a:r>
            <a:r>
              <a:rPr lang="en-US" sz="2500" dirty="0" smtClean="0"/>
              <a:t> </a:t>
            </a:r>
            <a:r>
              <a:rPr lang="en-US" sz="2500" dirty="0" err="1" smtClean="0"/>
              <a:t>განძიდან</a:t>
            </a:r>
            <a:r>
              <a:rPr lang="en-US" sz="2500" dirty="0" smtClean="0"/>
              <a:t>: </a:t>
            </a:r>
            <a:r>
              <a:rPr lang="en-US" sz="2500" dirty="0" err="1" smtClean="0"/>
              <a:t>ახ.წ</a:t>
            </a:r>
            <a:r>
              <a:rPr lang="en-US" sz="2500" dirty="0" smtClean="0"/>
              <a:t>. 2-3 </a:t>
            </a:r>
            <a:r>
              <a:rPr lang="en-US" sz="2500" dirty="0" err="1" smtClean="0"/>
              <a:t>სს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Greek pottery</a:t>
            </a:r>
          </a:p>
        </p:txBody>
      </p:sp>
      <p:pic>
        <p:nvPicPr>
          <p:cNvPr id="38914" name="Picture 4" descr="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052"/>
          <a:stretch>
            <a:fillRect/>
          </a:stretch>
        </p:blipFill>
        <p:spPr>
          <a:xfrm>
            <a:off x="2571750" y="1285875"/>
            <a:ext cx="4029075" cy="52387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1813" y="785813"/>
            <a:ext cx="2667000" cy="20002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7643812" cy="8509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რომაული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ვერცხლის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ბეჭდები</a:t>
            </a:r>
            <a:endParaRPr lang="ru-RU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3" name="Picture 5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14375"/>
            <a:ext cx="27352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785813"/>
            <a:ext cx="29797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Изображение 0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929063"/>
            <a:ext cx="21605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Изображение 0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3929063"/>
            <a:ext cx="215900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1" descr="Изображение 05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75" y="4000500"/>
            <a:ext cx="1800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/>
              </a:rPr>
              <a:t>ახ.წ</a:t>
            </a:r>
            <a:r>
              <a:rPr lang="en-US" sz="3200" dirty="0" smtClean="0">
                <a:effectLst/>
              </a:rPr>
              <a:t>. VI </a:t>
            </a:r>
            <a:r>
              <a:rPr lang="en-US" sz="3200" dirty="0" err="1" smtClean="0">
                <a:effectLst/>
              </a:rPr>
              <a:t>ს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ბიზანტიური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ციხე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პეტრა-ციხისძირი</a:t>
            </a:r>
            <a:endParaRPr lang="ru-RU" sz="3200" dirty="0" smtClean="0">
              <a:effectLst/>
            </a:endParaRPr>
          </a:p>
        </p:txBody>
      </p:sp>
      <p:pic>
        <p:nvPicPr>
          <p:cNvPr id="100358" name="Picture 6" descr="DSC_02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481138"/>
            <a:ext cx="6807200" cy="4525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 I C H V N A R I\ფ ი ჭ ვ ნ ა რ ი.   მ ო ნ ო გ რ ა ფ ი ე ბ ი\ფ ი ჭ ვ ნ ა რ ი - 6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20" t="5635" r="3605" b="4982"/>
          <a:stretch/>
        </p:blipFill>
        <p:spPr bwMode="auto">
          <a:xfrm>
            <a:off x="838200" y="1323751"/>
            <a:ext cx="7542565" cy="519556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4682" y="304800"/>
            <a:ext cx="8229600" cy="838200"/>
          </a:xfrm>
        </p:spPr>
        <p:txBody>
          <a:bodyPr/>
          <a:lstStyle/>
          <a:p>
            <a:r>
              <a:rPr lang="en-US" sz="2400" dirty="0" err="1" smtClean="0"/>
              <a:t>ძვ.წ</a:t>
            </a:r>
            <a:r>
              <a:rPr lang="en-US" sz="2400" dirty="0" smtClean="0"/>
              <a:t>. V </a:t>
            </a:r>
            <a:r>
              <a:rPr lang="en-US" sz="2400" dirty="0" err="1" smtClean="0"/>
              <a:t>ს</a:t>
            </a:r>
            <a:r>
              <a:rPr lang="en-US" sz="2400" dirty="0" smtClean="0"/>
              <a:t> </a:t>
            </a:r>
            <a:r>
              <a:rPr lang="en-US" sz="2400" dirty="0" err="1" smtClean="0"/>
              <a:t>კოლხური</a:t>
            </a:r>
            <a:r>
              <a:rPr lang="en-US" sz="2400" dirty="0" smtClean="0"/>
              <a:t> </a:t>
            </a:r>
            <a:r>
              <a:rPr lang="en-US" sz="2400" dirty="0" err="1" smtClean="0"/>
              <a:t>სამაროვანი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89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rabi\Desktop\ტტტტტტტტტტტტტტტტტტ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784514" cy="6629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29200" y="2971800"/>
            <a:ext cx="3733800" cy="83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5562600"/>
            <a:ext cx="3339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ძვ.წ</a:t>
            </a:r>
            <a:r>
              <a:rPr lang="en-US" sz="2000" dirty="0" smtClean="0"/>
              <a:t>. IV </a:t>
            </a:r>
            <a:r>
              <a:rPr lang="en-US" sz="2000" dirty="0" err="1" smtClean="0"/>
              <a:t>ს</a:t>
            </a:r>
            <a:r>
              <a:rPr lang="en-US" sz="2000" dirty="0" smtClean="0"/>
              <a:t> </a:t>
            </a:r>
            <a:r>
              <a:rPr lang="en-US" sz="2000" dirty="0" err="1" smtClean="0"/>
              <a:t>კოლხური</a:t>
            </a:r>
            <a:r>
              <a:rPr lang="en-US" sz="2000" dirty="0" smtClean="0"/>
              <a:t> </a:t>
            </a:r>
            <a:r>
              <a:rPr lang="en-US" sz="2000" dirty="0" err="1" smtClean="0"/>
              <a:t>სამაროვანი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89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კლასიკური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ხანის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ადგილობრივი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ნაწარმი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6" name="Picture 4" descr="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1371600"/>
            <a:ext cx="3767137" cy="53276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57200"/>
            <a:ext cx="3810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იმპორტული</a:t>
            </a:r>
            <a:r>
              <a:rPr lang="en-US" dirty="0" smtClean="0"/>
              <a:t> </a:t>
            </a:r>
            <a:r>
              <a:rPr lang="en-US" dirty="0" err="1" smtClean="0"/>
              <a:t>ნააწარმი</a:t>
            </a:r>
            <a:r>
              <a:rPr lang="en-US" dirty="0" smtClean="0"/>
              <a:t> </a:t>
            </a:r>
            <a:r>
              <a:rPr lang="en-US" dirty="0" err="1" smtClean="0"/>
              <a:t>ძვ.წ</a:t>
            </a:r>
            <a:r>
              <a:rPr lang="en-US" dirty="0" smtClean="0"/>
              <a:t>. V </a:t>
            </a:r>
            <a:r>
              <a:rPr lang="en-US" dirty="0" err="1" smtClean="0"/>
              <a:t>ს</a:t>
            </a:r>
            <a:r>
              <a:rPr lang="en-US" dirty="0" smtClean="0"/>
              <a:t> </a:t>
            </a:r>
            <a:r>
              <a:rPr lang="en-US" dirty="0" err="1" smtClean="0"/>
              <a:t>კოლხურ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სამარხში</a:t>
            </a:r>
            <a:endParaRPr lang="en-US" dirty="0"/>
          </a:p>
        </p:txBody>
      </p:sp>
      <p:pic>
        <p:nvPicPr>
          <p:cNvPr id="2050" name="Picture 2" descr="C:\Users\Merabi\Desktop\ტტტტტტტტტტტტტტტტტტ\Без имени-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68"/>
            <a:ext cx="4343400" cy="681238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rabi\Desktop\ტტტტტტტტტტტტტტტტტტ\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116" t="5966" r="68188" b="74674"/>
          <a:stretch/>
        </p:blipFill>
        <p:spPr bwMode="auto">
          <a:xfrm>
            <a:off x="4648200" y="2209800"/>
            <a:ext cx="4262934" cy="4876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723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erabi\Desktop\ტტტტტტტტტტტტტტტტტტ\Без имени-1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9" y="10040"/>
            <a:ext cx="5791200" cy="68379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48400" y="2819400"/>
            <a:ext cx="23622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5562600"/>
            <a:ext cx="2661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ძვ.წ</a:t>
            </a:r>
            <a:r>
              <a:rPr lang="en-US" sz="2000" dirty="0" smtClean="0"/>
              <a:t>. V </a:t>
            </a:r>
            <a:r>
              <a:rPr lang="en-US" sz="2000" dirty="0" err="1" smtClean="0"/>
              <a:t>ს</a:t>
            </a:r>
            <a:r>
              <a:rPr lang="en-US" sz="2000" dirty="0" smtClean="0"/>
              <a:t> </a:t>
            </a:r>
            <a:r>
              <a:rPr lang="en-US" sz="2000" dirty="0" err="1" smtClean="0"/>
              <a:t>ბერძნული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ნეკროპოლი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573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 I C H V N A R I\ფ ი ჭ ვ ნ ა რ ი.   მ ო ნ ო გ რ ა ფ ი ე ბ ი\ფ ი ჭ ვ ნ ა რ ი - 5\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326" t="11661" r="7093" b="8730"/>
          <a:stretch/>
        </p:blipFill>
        <p:spPr bwMode="auto">
          <a:xfrm>
            <a:off x="609600" y="1524000"/>
            <a:ext cx="7751135" cy="514987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sz="2400" dirty="0" err="1" smtClean="0"/>
              <a:t>ძვ.წ</a:t>
            </a:r>
            <a:r>
              <a:rPr lang="en-US" sz="2400" dirty="0" smtClean="0"/>
              <a:t>. IV </a:t>
            </a:r>
            <a:r>
              <a:rPr lang="en-US" sz="2400" dirty="0" err="1" smtClean="0"/>
              <a:t>ს</a:t>
            </a:r>
            <a:r>
              <a:rPr lang="en-US" sz="2400" dirty="0" smtClean="0"/>
              <a:t> </a:t>
            </a:r>
            <a:r>
              <a:rPr lang="en-US" sz="2400" dirty="0" err="1" smtClean="0"/>
              <a:t>ბერძნული</a:t>
            </a:r>
            <a:r>
              <a:rPr lang="en-US" sz="2400" dirty="0" smtClean="0"/>
              <a:t> </a:t>
            </a:r>
            <a:r>
              <a:rPr lang="en-US" sz="2400" dirty="0" err="1" smtClean="0"/>
              <a:t>ნეკროპოლი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89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/>
              <a:t>არტეფაქტები</a:t>
            </a:r>
            <a:r>
              <a:rPr lang="en-US" sz="4400" dirty="0" smtClean="0"/>
              <a:t> </a:t>
            </a:r>
            <a:r>
              <a:rPr lang="en-US" sz="4400" dirty="0" err="1" smtClean="0"/>
              <a:t>ბერძნული</a:t>
            </a:r>
            <a:r>
              <a:rPr lang="en-US" sz="4400" dirty="0" smtClean="0"/>
              <a:t> </a:t>
            </a:r>
            <a:r>
              <a:rPr lang="en-US" sz="4400" dirty="0" err="1" smtClean="0"/>
              <a:t>სამაროვნიდან</a:t>
            </a:r>
            <a:r>
              <a:rPr lang="en-US" sz="4400" dirty="0" smtClean="0"/>
              <a:t>: </a:t>
            </a:r>
            <a:r>
              <a:rPr lang="en-US" sz="4400" dirty="0" err="1" smtClean="0"/>
              <a:t>ძვ.წ</a:t>
            </a:r>
            <a:r>
              <a:rPr lang="en-US" sz="4400" dirty="0" smtClean="0"/>
              <a:t>. 5 </a:t>
            </a:r>
            <a:r>
              <a:rPr lang="en-US" sz="4400" dirty="0" err="1" smtClean="0"/>
              <a:t>ს</a:t>
            </a:r>
            <a:endParaRPr lang="en-US" dirty="0"/>
          </a:p>
        </p:txBody>
      </p:sp>
      <p:pic>
        <p:nvPicPr>
          <p:cNvPr id="1026" name="Picture 2" descr="C:\Users\Merabi\Desktop\ტტტტტტტტტტტტტტტტტტ\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0169" b="3961"/>
          <a:stretch/>
        </p:blipFill>
        <p:spPr bwMode="auto">
          <a:xfrm>
            <a:off x="0" y="1155405"/>
            <a:ext cx="4743527" cy="570259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rabi\Desktop\ტტტტტტტტტტტტტტტტტტ\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524000"/>
            <a:ext cx="4242428" cy="3962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7033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209</TotalTime>
  <Words>155</Words>
  <Application>Microsoft Macintosh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Открытая</vt:lpstr>
      <vt:lpstr>Slide 1</vt:lpstr>
      <vt:lpstr>კოლხური კულტურის ძეგლები   ძვ.წ  8-7 სს</vt:lpstr>
      <vt:lpstr>ძვ.წ. V ს კოლხური სამაროვანი</vt:lpstr>
      <vt:lpstr>Slide 4</vt:lpstr>
      <vt:lpstr>კლასიკური ხანის ადგილობრივი ნაწარმი</vt:lpstr>
      <vt:lpstr> იმპორტული ნააწარმი ძვ.წ. V ს კოლხურ სამარხში</vt:lpstr>
      <vt:lpstr>Slide 7</vt:lpstr>
      <vt:lpstr>ძვ.წ. IV ს ბერძნული ნეკროპოლი</vt:lpstr>
      <vt:lpstr>არტეფაქტები ბერძნული სამაროვნიდან: ძვ.წ. 5 ს</vt:lpstr>
      <vt:lpstr>ძვ.წ. 5 ს ათენური ჭურჭელი</vt:lpstr>
      <vt:lpstr>კლასიკური ხანის ამფორები: ინტენსიური სავაჭრო ურთიერთობების მტკიცებულება</vt:lpstr>
      <vt:lpstr>პოლიქრომული მინის ჭურჭელი: ძვ.წ. 5 ს</vt:lpstr>
      <vt:lpstr>ატიკური კრატერი: ძვ.წ. 5 ს</vt:lpstr>
      <vt:lpstr>ადგილობრივი საიუველირო ნაწარმი: ძვ.წ. 5 ს</vt:lpstr>
      <vt:lpstr>ელინისტური ხანის ადგილობრივი იმიტაცია</vt:lpstr>
      <vt:lpstr>ელინისტური ხანის ბრინჯაოს და ვერცხლის ბეჭდები</vt:lpstr>
      <vt:lpstr>ახ.წ. 1-3 სს რომაული ციხე-სიმაგრე აფსაროსი</vt:lpstr>
      <vt:lpstr>Slide 18</vt:lpstr>
      <vt:lpstr>ახ.წ. 1-3 სს რომაული ციხე-სიმაგრე აფსაროსი</vt:lpstr>
      <vt:lpstr>Slide 20</vt:lpstr>
      <vt:lpstr>დიოსკურის ქანდაკება გონიოს განძიდან: ახ.წ. 2-3 სს</vt:lpstr>
      <vt:lpstr>Greek pottery</vt:lpstr>
      <vt:lpstr>რომაული ვერცხლის ბეჭდები</vt:lpstr>
      <vt:lpstr>ახ.წ. VI ს ბიზანტიური ციხე პეტრა-ციხისძირი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miranda charkviani</dc:creator>
  <cp:lastModifiedBy>Emzar Kakhidze</cp:lastModifiedBy>
  <cp:revision>45</cp:revision>
  <dcterms:created xsi:type="dcterms:W3CDTF">2018-07-03T16:11:31Z</dcterms:created>
  <dcterms:modified xsi:type="dcterms:W3CDTF">2018-07-03T16:38:30Z</dcterms:modified>
</cp:coreProperties>
</file>