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სათაურის სლაიდ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en-US"/>
          </a:p>
        </p:txBody>
      </p:sp>
      <p:sp>
        <p:nvSpPr>
          <p:cNvPr id="3" name="სუბტიტრ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a-GE" smtClean="0"/>
              <a:t>დააწკაპუნეთ მთავარი ქვესათაურის სტილის რედაქტირებისთვის</a:t>
            </a:r>
            <a:endParaRPr lang="en-US"/>
          </a:p>
        </p:txBody>
      </p:sp>
      <p:sp>
        <p:nvSpPr>
          <p:cNvPr id="4" name="თარიღის ჩანაცვლების ველი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96E96-1389-420B-9B93-58A8D1B65DAC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5" name="ქვედა კოლონტიტულის ჩანაცვლების ველი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სლაიდის რიცხვის ჩანაცვლების ველი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8000-6626-4258-914B-831AB7B43B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სათაური და ვერტიკალური ტექსტ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en-US"/>
          </a:p>
        </p:txBody>
      </p:sp>
      <p:sp>
        <p:nvSpPr>
          <p:cNvPr id="3" name="ვერტიკალური ტექსტის ჩანაცვლების ველი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en-US"/>
          </a:p>
        </p:txBody>
      </p:sp>
      <p:sp>
        <p:nvSpPr>
          <p:cNvPr id="4" name="თარიღის ჩანაცვლების ველი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96E96-1389-420B-9B93-58A8D1B65DAC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5" name="ქვედა კოლონტიტულის ჩანაცვლების ველი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სლაიდის რიცხვის ჩანაცვლების ველი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8000-6626-4258-914B-831AB7B43B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ვერტიკალური სათაური და ტექსტ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ვერტიკალური სათაურ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en-US"/>
          </a:p>
        </p:txBody>
      </p:sp>
      <p:sp>
        <p:nvSpPr>
          <p:cNvPr id="3" name="ვერტიკალური ტექსტის ჩანაცვლების ველი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en-US"/>
          </a:p>
        </p:txBody>
      </p:sp>
      <p:sp>
        <p:nvSpPr>
          <p:cNvPr id="4" name="თარიღის ჩანაცვლების ველი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96E96-1389-420B-9B93-58A8D1B65DAC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5" name="ქვედა კოლონტიტულის ჩანაცვლების ველი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სლაიდის რიცხვის ჩანაცვლების ველი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8000-6626-4258-914B-831AB7B43B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სათაური და შიგთავს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en-US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en-US"/>
          </a:p>
        </p:txBody>
      </p:sp>
      <p:sp>
        <p:nvSpPr>
          <p:cNvPr id="4" name="თარიღის ჩანაცვლების ველი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96E96-1389-420B-9B93-58A8D1B65DAC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5" name="ქვედა კოლონტიტულის ჩანაცვლების ველი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სლაიდის რიცხვის ჩანაცვლების ველი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8000-6626-4258-914B-831AB7B43B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სექციის ზედა კოლონტიტულ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en-US"/>
          </a:p>
        </p:txBody>
      </p:sp>
      <p:sp>
        <p:nvSpPr>
          <p:cNvPr id="3" name="ტექსტის ჩანაცვლების ველ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4" name="თარიღის ჩანაცვლების ველი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96E96-1389-420B-9B93-58A8D1B65DAC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5" name="ქვედა კოლონტიტულის ჩანაცვლების ველი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სლაიდის რიცხვის ჩანაცვლების ველი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8000-6626-4258-914B-831AB7B43B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ორი შიგთავს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en-US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en-US"/>
          </a:p>
        </p:txBody>
      </p:sp>
      <p:sp>
        <p:nvSpPr>
          <p:cNvPr id="4" name="შიგთავსის ჩანაცვლების ველი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en-US"/>
          </a:p>
        </p:txBody>
      </p:sp>
      <p:sp>
        <p:nvSpPr>
          <p:cNvPr id="5" name="თარიღის ჩანაცვლების ველი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96E96-1389-420B-9B93-58A8D1B65DAC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6" name="ქვედა კოლონტიტულის ჩანაცვლების ველი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სლაიდის რიცხვის ჩანაცვლების ველი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8000-6626-4258-914B-831AB7B43B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შედარებ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en-US"/>
          </a:p>
        </p:txBody>
      </p:sp>
      <p:sp>
        <p:nvSpPr>
          <p:cNvPr id="3" name="ტექსტის ჩანაცვლების ველ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4" name="შიგთავსის ჩანაცვლების ველი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en-US"/>
          </a:p>
        </p:txBody>
      </p:sp>
      <p:sp>
        <p:nvSpPr>
          <p:cNvPr id="5" name="ტექსტის ჩანაცვლების ველ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6" name="შიგთავსის ჩანაცვლების ველი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en-US"/>
          </a:p>
        </p:txBody>
      </p:sp>
      <p:sp>
        <p:nvSpPr>
          <p:cNvPr id="7" name="თარიღის ჩანაცვლების ველი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96E96-1389-420B-9B93-58A8D1B65DAC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8" name="ქვედა კოლონტიტულის ჩანაცვლების ველი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სლაიდის რიცხვის ჩანაცვლების ველი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8000-6626-4258-914B-831AB7B43B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მხოლოდ სათაურ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en-US"/>
          </a:p>
        </p:txBody>
      </p:sp>
      <p:sp>
        <p:nvSpPr>
          <p:cNvPr id="3" name="თარიღის ჩანაცვლების ველი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96E96-1389-420B-9B93-58A8D1B65DAC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4" name="ქვედა კოლონტიტულის ჩანაცვლების ველი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სლაიდის რიცხვის ჩანაცვლების ველი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8000-6626-4258-914B-831AB7B43B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ცარიელ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თარიღის ჩანაცვლების ველი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96E96-1389-420B-9B93-58A8D1B65DAC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3" name="ქვედა კოლონტიტულის ჩანაცვლების ველი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სლაიდის რიცხვის ჩანაცვლების ველი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8000-6626-4258-914B-831AB7B43B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შიგთავსი წარწერასთა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en-US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en-US"/>
          </a:p>
        </p:txBody>
      </p:sp>
      <p:sp>
        <p:nvSpPr>
          <p:cNvPr id="4" name="ტექსტის ჩანაცვლების ველ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5" name="თარიღის ჩანაცვლების ველი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96E96-1389-420B-9B93-58A8D1B65DAC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6" name="ქვედა კოლონტიტულის ჩანაცვლების ველი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სლაიდის რიცხვის ჩანაცვლების ველი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8000-6626-4258-914B-831AB7B43B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სურათი წარწერასთა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en-US"/>
          </a:p>
        </p:txBody>
      </p:sp>
      <p:sp>
        <p:nvSpPr>
          <p:cNvPr id="3" name="სურათის ჩანაცვლების ველი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ტექსტის ჩანაცვლების ველ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5" name="თარიღის ჩანაცვლების ველი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96E96-1389-420B-9B93-58A8D1B65DAC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6" name="ქვედა კოლონტიტულის ჩანაცვლების ველი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სლაიდის რიცხვის ჩანაცვლების ველი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8000-6626-4258-914B-831AB7B43B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ს ჩანაცვლების ველ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en-US"/>
          </a:p>
        </p:txBody>
      </p:sp>
      <p:sp>
        <p:nvSpPr>
          <p:cNvPr id="3" name="ტექსტის ჩანაცვლების ველ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en-US"/>
          </a:p>
        </p:txBody>
      </p:sp>
      <p:sp>
        <p:nvSpPr>
          <p:cNvPr id="4" name="თარიღის ჩანაცვლების ველი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96E96-1389-420B-9B93-58A8D1B65DAC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5" name="ქვედა კოლონტიტულის ჩანაცვლების ველი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სლაიდის რიცხვის ჩანაცვლების ველი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58000-6626-4258-914B-831AB7B43B0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სუბტიტრი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ka-GE" dirty="0" smtClean="0">
              <a:solidFill>
                <a:schemeClr val="tx1"/>
              </a:solidFill>
              <a:latin typeface="Sylfaen" pitchFamily="18" charset="0"/>
            </a:endParaRPr>
          </a:p>
          <a:p>
            <a:endParaRPr lang="ka-GE" dirty="0">
              <a:solidFill>
                <a:schemeClr val="tx1"/>
              </a:solidFill>
              <a:latin typeface="Sylfaen" pitchFamily="18" charset="0"/>
            </a:endParaRPr>
          </a:p>
          <a:p>
            <a:endParaRPr lang="ka-GE" dirty="0" smtClean="0">
              <a:solidFill>
                <a:schemeClr val="tx1"/>
              </a:solidFill>
              <a:latin typeface="Sylfaen" pitchFamily="18" charset="0"/>
            </a:endParaRPr>
          </a:p>
          <a:p>
            <a:endParaRPr lang="ka-GE" dirty="0">
              <a:solidFill>
                <a:schemeClr val="tx1"/>
              </a:solidFill>
              <a:latin typeface="Sylfaen" pitchFamily="18" charset="0"/>
            </a:endParaRPr>
          </a:p>
          <a:p>
            <a:r>
              <a:rPr lang="ka-GE" dirty="0" smtClean="0">
                <a:solidFill>
                  <a:schemeClr val="tx1"/>
                </a:solidFill>
                <a:latin typeface="Sylfaen" pitchFamily="18" charset="0"/>
              </a:rPr>
              <a:t>არტანუჯი </a:t>
            </a:r>
            <a:r>
              <a:rPr lang="tr-TR" dirty="0" smtClean="0">
                <a:solidFill>
                  <a:schemeClr val="tx1"/>
                </a:solidFill>
                <a:latin typeface="Sylfaen" pitchFamily="18" charset="0"/>
              </a:rPr>
              <a:t>XVI</a:t>
            </a:r>
            <a:r>
              <a:rPr lang="ka-GE" dirty="0" smtClean="0">
                <a:solidFill>
                  <a:schemeClr val="tx1"/>
                </a:solidFill>
                <a:latin typeface="Sylfaen" pitchFamily="18" charset="0"/>
              </a:rPr>
              <a:t> საუკუნის </a:t>
            </a:r>
            <a:r>
              <a:rPr lang="tr-TR" dirty="0" smtClean="0">
                <a:solidFill>
                  <a:schemeClr val="tx1"/>
                </a:solidFill>
                <a:latin typeface="Sylfaen" pitchFamily="18" charset="0"/>
              </a:rPr>
              <a:t> </a:t>
            </a:r>
            <a:r>
              <a:rPr lang="ka-GE" dirty="0" smtClean="0">
                <a:solidFill>
                  <a:schemeClr val="tx1"/>
                </a:solidFill>
                <a:latin typeface="Sylfaen" pitchFamily="18" charset="0"/>
              </a:rPr>
              <a:t>მეორე ნახევარში</a:t>
            </a:r>
            <a:endParaRPr lang="en-US" dirty="0">
              <a:solidFill>
                <a:schemeClr val="tx1"/>
              </a:solidFill>
              <a:latin typeface="Sylfae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r>
              <a:rPr lang="ka-GE" dirty="0" smtClean="0"/>
              <a:t>კლარჯეთის ციხე </a:t>
            </a:r>
            <a:endParaRPr lang="en-US" dirty="0"/>
          </a:p>
        </p:txBody>
      </p:sp>
      <p:pic>
        <p:nvPicPr>
          <p:cNvPr id="8194" name="Picture 2" descr="D:\Documents\Desktop\კონკურსი 2018\artanuji leqcia\zz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144000" cy="6286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endParaRPr lang="ka-GE" dirty="0" smtClean="0"/>
          </a:p>
          <a:p>
            <a:pPr algn="ctr">
              <a:buNone/>
            </a:pPr>
            <a:endParaRPr lang="ka-GE" dirty="0"/>
          </a:p>
          <a:p>
            <a:pPr algn="ctr">
              <a:buNone/>
            </a:pPr>
            <a:endParaRPr lang="ka-GE" dirty="0" smtClean="0"/>
          </a:p>
          <a:p>
            <a:pPr algn="ctr">
              <a:buNone/>
            </a:pPr>
            <a:endParaRPr lang="ka-GE" dirty="0"/>
          </a:p>
          <a:p>
            <a:pPr algn="ctr">
              <a:buNone/>
            </a:pPr>
            <a:r>
              <a:rPr lang="ka-GE" dirty="0" smtClean="0"/>
              <a:t>გმადლობთ ყურადღებისთვის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შიგთავსის ჩანაცვლების ველი 4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ka-GE" sz="2800" dirty="0" smtClean="0"/>
          </a:p>
          <a:p>
            <a:pPr>
              <a:buNone/>
            </a:pPr>
            <a:endParaRPr lang="ka-GE" sz="2800" dirty="0"/>
          </a:p>
          <a:p>
            <a:pPr>
              <a:buNone/>
            </a:pPr>
            <a:endParaRPr lang="ka-GE" sz="2800" dirty="0" smtClean="0"/>
          </a:p>
          <a:p>
            <a:pPr>
              <a:buNone/>
            </a:pPr>
            <a:endParaRPr lang="ka-GE" sz="2800" dirty="0"/>
          </a:p>
          <a:p>
            <a:pPr>
              <a:buNone/>
            </a:pPr>
            <a:endParaRPr lang="ka-GE" sz="2800" dirty="0" smtClean="0"/>
          </a:p>
          <a:p>
            <a:pPr>
              <a:buNone/>
            </a:pPr>
            <a:endParaRPr lang="ka-GE" sz="2800" dirty="0"/>
          </a:p>
          <a:p>
            <a:pPr>
              <a:buNone/>
            </a:pPr>
            <a:endParaRPr lang="ka-GE" sz="2800" dirty="0" smtClean="0"/>
          </a:p>
          <a:p>
            <a:pPr>
              <a:buNone/>
            </a:pPr>
            <a:endParaRPr lang="ka-GE" sz="2800" dirty="0"/>
          </a:p>
          <a:p>
            <a:pPr>
              <a:buNone/>
            </a:pPr>
            <a:endParaRPr lang="ka-GE" sz="2800" dirty="0" smtClean="0"/>
          </a:p>
          <a:p>
            <a:pPr>
              <a:buNone/>
            </a:pPr>
            <a:endParaRPr lang="ka-GE" sz="2800" dirty="0"/>
          </a:p>
          <a:p>
            <a:pPr>
              <a:buNone/>
            </a:pPr>
            <a:endParaRPr lang="ka-GE" sz="2800" dirty="0" smtClean="0"/>
          </a:p>
          <a:p>
            <a:pPr>
              <a:buNone/>
            </a:pPr>
            <a:endParaRPr lang="ka-GE" sz="2800" dirty="0"/>
          </a:p>
          <a:p>
            <a:pPr>
              <a:buNone/>
            </a:pPr>
            <a:r>
              <a:rPr lang="ka-GE" sz="2800" dirty="0" smtClean="0"/>
              <a:t>     ოსმალეთის სულთანი სულეიმან</a:t>
            </a:r>
            <a:r>
              <a:rPr lang="fa-IR" sz="2800" dirty="0" smtClean="0"/>
              <a:t> </a:t>
            </a:r>
            <a:r>
              <a:rPr lang="en-US" sz="2800" dirty="0" smtClean="0"/>
              <a:t>I</a:t>
            </a:r>
            <a:r>
              <a:rPr lang="ka-GE" sz="2800" dirty="0" smtClean="0"/>
              <a:t>  </a:t>
            </a:r>
            <a:r>
              <a:rPr lang="en-US" sz="2800" dirty="0" smtClean="0"/>
              <a:t>(1520-1566</a:t>
            </a:r>
            <a:r>
              <a:rPr lang="ka-GE" sz="2800" dirty="0" smtClean="0"/>
              <a:t> </a:t>
            </a:r>
            <a:r>
              <a:rPr lang="ka-GE" sz="2800" dirty="0" err="1" smtClean="0"/>
              <a:t>წწ</a:t>
            </a:r>
            <a:r>
              <a:rPr lang="ka-GE" sz="2800" dirty="0" smtClean="0"/>
              <a:t>.)</a:t>
            </a:r>
            <a:endParaRPr lang="en-US" sz="2800" dirty="0" smtClean="0"/>
          </a:p>
          <a:p>
            <a:pPr>
              <a:buNone/>
            </a:pPr>
            <a:endParaRPr lang="en-US" sz="2800" dirty="0"/>
          </a:p>
        </p:txBody>
      </p:sp>
      <p:pic>
        <p:nvPicPr>
          <p:cNvPr id="6" name="Picture 2" descr="D:\Documents\Desktop\კონკურსი 2018\artanuji leqcia\zz\downloa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0"/>
            <a:ext cx="5572164" cy="6246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ka-GE" dirty="0" smtClean="0"/>
              <a:t>ოსმალთა მიერ ისტორიული სამხრეთ საქართვე-</a:t>
            </a:r>
          </a:p>
          <a:p>
            <a:pPr>
              <a:buNone/>
            </a:pPr>
            <a:r>
              <a:rPr lang="ka-GE" dirty="0" smtClean="0"/>
              <a:t>ლოს ტერიტორიების დაპყრობა </a:t>
            </a:r>
            <a:r>
              <a:rPr lang="ka-GE" dirty="0" err="1" smtClean="0"/>
              <a:t>ქრონოლოგიუ</a:t>
            </a:r>
            <a:r>
              <a:rPr lang="ka-GE" dirty="0" smtClean="0"/>
              <a:t>-</a:t>
            </a:r>
          </a:p>
          <a:p>
            <a:pPr>
              <a:buNone/>
            </a:pPr>
            <a:r>
              <a:rPr lang="ka-GE" dirty="0" smtClean="0"/>
              <a:t>რად შეიძლება ორ ძირითად ეტაპად დავყოთ</a:t>
            </a:r>
          </a:p>
          <a:p>
            <a:pPr>
              <a:buNone/>
            </a:pPr>
            <a:endParaRPr lang="ka-GE" dirty="0"/>
          </a:p>
          <a:p>
            <a:pPr marL="514350" indent="-514350">
              <a:buAutoNum type="arabicPeriod"/>
            </a:pPr>
            <a:r>
              <a:rPr lang="en-US" dirty="0" smtClean="0"/>
              <a:t>XVI </a:t>
            </a:r>
            <a:r>
              <a:rPr lang="ka-GE" dirty="0" smtClean="0"/>
              <a:t>საუკუნის 40-60-იანი წლები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XVI </a:t>
            </a:r>
            <a:r>
              <a:rPr lang="ka-GE" dirty="0" smtClean="0"/>
              <a:t> საუკუნის 70-იანი წლები</a:t>
            </a:r>
          </a:p>
          <a:p>
            <a:pPr marL="514350" indent="-514350">
              <a:buAutoNum type="arabicPeriod"/>
            </a:pPr>
            <a:endParaRPr lang="ka-GE" dirty="0" smtClean="0"/>
          </a:p>
          <a:p>
            <a:pPr>
              <a:buNone/>
            </a:pPr>
            <a:endParaRPr lang="ka-GE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ka-GE" sz="2800" dirty="0" smtClean="0"/>
              <a:t>არტანუჯის (ციხე) ხეობა 1551 წელს დაიპყრო</a:t>
            </a:r>
          </a:p>
          <a:p>
            <a:pPr algn="ctr">
              <a:buNone/>
            </a:pPr>
            <a:r>
              <a:rPr lang="ka-GE" sz="2800" dirty="0" smtClean="0"/>
              <a:t>არზრუმის </a:t>
            </a:r>
            <a:r>
              <a:rPr lang="ka-GE" sz="2800" dirty="0" err="1" smtClean="0"/>
              <a:t>ბეგლარბეგმა</a:t>
            </a:r>
            <a:r>
              <a:rPr lang="ka-GE" sz="2800" dirty="0" smtClean="0"/>
              <a:t> ყარა-შაჰინ მუსტაფა ფაშამ</a:t>
            </a:r>
            <a:endParaRPr lang="en-US" sz="2800" dirty="0"/>
          </a:p>
        </p:txBody>
      </p:sp>
      <p:pic>
        <p:nvPicPr>
          <p:cNvPr id="3077" name="Picture 5" descr="D:\Documents\Desktop\კონკურსი 2018\artanuji leqcia\zz\DSCN0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233026"/>
            <a:ext cx="9001156" cy="562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>
          <a:xfrm>
            <a:off x="0" y="0"/>
            <a:ext cx="9144000" cy="71437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ka-GE" sz="2400" dirty="0" smtClean="0"/>
              <a:t>არტანუჯის სანჯაყის სოფელთა ჩამონათვალი (</a:t>
            </a:r>
            <a:r>
              <a:rPr lang="ka-GE" sz="2400" dirty="0" err="1" smtClean="0"/>
              <a:t>ფრანგმენტი</a:t>
            </a:r>
            <a:r>
              <a:rPr lang="ka-GE" sz="2400" dirty="0" smtClean="0"/>
              <a:t> დოკუმენტიდან)</a:t>
            </a:r>
            <a:endParaRPr lang="en-US" sz="2400" dirty="0"/>
          </a:p>
        </p:txBody>
      </p:sp>
      <p:pic>
        <p:nvPicPr>
          <p:cNvPr id="4099" name="Picture 3" descr="D:\saarqivo masalebi\artanuji 1\Img20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642918"/>
            <a:ext cx="7500990" cy="6215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r>
              <a:rPr lang="ka-GE" dirty="0" smtClean="0"/>
              <a:t>არტანუჯის ციხის რაბათი</a:t>
            </a:r>
            <a:endParaRPr lang="en-US" dirty="0"/>
          </a:p>
        </p:txBody>
      </p:sp>
      <p:pic>
        <p:nvPicPr>
          <p:cNvPr id="5124" name="Picture 4" descr="D:\Documents\Desktop\კონკურსი 2018\artanuji leqcia\zz\DSC_03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9144000" cy="6143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r>
              <a:rPr lang="ka-GE" dirty="0" err="1" smtClean="0"/>
              <a:t>იშხანის</a:t>
            </a:r>
            <a:r>
              <a:rPr lang="ka-GE" dirty="0" smtClean="0"/>
              <a:t> მონასტერი ამავე სახელწოდების </a:t>
            </a:r>
            <a:r>
              <a:rPr lang="ka-GE" dirty="0" err="1" smtClean="0"/>
              <a:t>ნაჰიეში</a:t>
            </a:r>
            <a:endParaRPr lang="en-US" dirty="0"/>
          </a:p>
        </p:txBody>
      </p:sp>
      <p:pic>
        <p:nvPicPr>
          <p:cNvPr id="6146" name="Picture 2" descr="D:\Documents\Desktop\კონკურსი 2018\artanuji leqcia\zz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r>
              <a:rPr lang="ka-GE" dirty="0" smtClean="0"/>
              <a:t>ტაოს კარი - ამჟამად არზრუმის ილი, </a:t>
            </a:r>
            <a:r>
              <a:rPr lang="ka-GE" dirty="0" err="1" smtClean="0"/>
              <a:t>ოლურის</a:t>
            </a:r>
            <a:r>
              <a:rPr lang="ka-GE" dirty="0" smtClean="0"/>
              <a:t> </a:t>
            </a:r>
            <a:r>
              <a:rPr lang="ka-GE" dirty="0" err="1" smtClean="0"/>
              <a:t>ილჩე</a:t>
            </a:r>
            <a:r>
              <a:rPr lang="ka-GE" dirty="0" smtClean="0"/>
              <a:t>, სოფელი </a:t>
            </a:r>
            <a:r>
              <a:rPr lang="ka-GE" dirty="0" err="1" smtClean="0"/>
              <a:t>ჩათაქსუ</a:t>
            </a:r>
            <a:endParaRPr lang="en-US" dirty="0"/>
          </a:p>
        </p:txBody>
      </p:sp>
      <p:pic>
        <p:nvPicPr>
          <p:cNvPr id="9218" name="Picture 2" descr="D:\Documents\Desktop\კონკურსი 2018\artanuji leqcia\zz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r>
              <a:rPr lang="ka-GE" dirty="0" smtClean="0"/>
              <a:t>სოფელი კლარჯეთი არტანუჯის ხეობაში</a:t>
            </a:r>
            <a:endParaRPr lang="en-US" dirty="0"/>
          </a:p>
        </p:txBody>
      </p:sp>
      <p:pic>
        <p:nvPicPr>
          <p:cNvPr id="7170" name="Picture 2" descr="D:\Documents\Desktop\კონკურსი 2018\artanuji leqcia\zz\DSC_04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80"/>
            <a:ext cx="9144000" cy="6286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ოფისის თემა">
  <a:themeElements>
    <a:clrScheme name="ოფისი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ოფისი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ოფის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86</Words>
  <Application>Microsoft Office PowerPoint</Application>
  <PresentationFormat>ეკრანი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თემა</vt:lpstr>
      </vt:variant>
      <vt:variant>
        <vt:i4>1</vt:i4>
      </vt:variant>
      <vt:variant>
        <vt:lpstr>სლაიდების სათაურები</vt:lpstr>
      </vt:variant>
      <vt:variant>
        <vt:i4>11</vt:i4>
      </vt:variant>
    </vt:vector>
  </HeadingPairs>
  <TitlesOfParts>
    <vt:vector size="12" baseType="lpstr">
      <vt:lpstr>ოფისის თემა</vt:lpstr>
      <vt:lpstr>სლაიდი 1</vt:lpstr>
      <vt:lpstr>სლაიდი 2</vt:lpstr>
      <vt:lpstr>სლაიდი 3</vt:lpstr>
      <vt:lpstr>სლაიდი 4</vt:lpstr>
      <vt:lpstr>სლაიდი 5</vt:lpstr>
      <vt:lpstr>სლაიდი 6</vt:lpstr>
      <vt:lpstr>სლაიდი 7</vt:lpstr>
      <vt:lpstr>სლაიდი 8</vt:lpstr>
      <vt:lpstr>სლაიდი 9</vt:lpstr>
      <vt:lpstr>სლაიდი 10</vt:lpstr>
      <vt:lpstr>სლაიდი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სლაიდი 1</dc:title>
  <dc:creator>admin</dc:creator>
  <cp:lastModifiedBy>admin</cp:lastModifiedBy>
  <cp:revision>19</cp:revision>
  <dcterms:created xsi:type="dcterms:W3CDTF">2018-07-15T19:07:26Z</dcterms:created>
  <dcterms:modified xsi:type="dcterms:W3CDTF">2018-07-15T19:49:25Z</dcterms:modified>
</cp:coreProperties>
</file>