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65" r:id="rId1"/>
  </p:sldMasterIdLst>
  <p:notesMasterIdLst>
    <p:notesMasterId r:id="rId20"/>
  </p:notesMasterIdLst>
  <p:sldIdLst>
    <p:sldId id="257" r:id="rId2"/>
    <p:sldId id="280" r:id="rId3"/>
    <p:sldId id="261" r:id="rId4"/>
    <p:sldId id="266" r:id="rId5"/>
    <p:sldId id="269" r:id="rId6"/>
    <p:sldId id="279" r:id="rId7"/>
    <p:sldId id="273" r:id="rId8"/>
    <p:sldId id="267" r:id="rId9"/>
    <p:sldId id="275" r:id="rId10"/>
    <p:sldId id="278" r:id="rId11"/>
    <p:sldId id="270" r:id="rId12"/>
    <p:sldId id="271" r:id="rId13"/>
    <p:sldId id="272" r:id="rId14"/>
    <p:sldId id="276" r:id="rId15"/>
    <p:sldId id="277" r:id="rId16"/>
    <p:sldId id="274" r:id="rId17"/>
    <p:sldId id="263" r:id="rId18"/>
    <p:sldId id="265" r:id="rId19"/>
  </p:sldIdLst>
  <p:sldSz cx="9144000" cy="6858000" type="screen4x3"/>
  <p:notesSz cx="6858000" cy="9144000"/>
  <p:defaultTextStyle>
    <a:defPPr>
      <a:defRPr lang="en-US"/>
    </a:defPPr>
    <a:lvl1pPr marL="0" algn="l" defTabSz="914400" rtl="0" latinLnBrk="0">
      <a:defRPr sz="1800" kern="1200">
        <a:solidFill>
          <a:schemeClr val="tx1"/>
        </a:solidFill>
        <a:latin typeface="+mn-lt"/>
        <a:ea typeface="+mn-ea"/>
        <a:cs typeface="+mn-cs"/>
      </a:defRPr>
    </a:lvl1pPr>
    <a:lvl2pPr marL="457200" algn="l" defTabSz="914400" rtl="0" latinLnBrk="0">
      <a:defRPr sz="1800" kern="1200">
        <a:solidFill>
          <a:schemeClr val="tx1"/>
        </a:solidFill>
        <a:latin typeface="+mn-lt"/>
        <a:ea typeface="+mn-ea"/>
        <a:cs typeface="+mn-cs"/>
      </a:defRPr>
    </a:lvl2pPr>
    <a:lvl3pPr marL="914400" algn="l" defTabSz="914400" rtl="0" latinLnBrk="0">
      <a:defRPr sz="1800" kern="1200">
        <a:solidFill>
          <a:schemeClr val="tx1"/>
        </a:solidFill>
        <a:latin typeface="+mn-lt"/>
        <a:ea typeface="+mn-ea"/>
        <a:cs typeface="+mn-cs"/>
      </a:defRPr>
    </a:lvl3pPr>
    <a:lvl4pPr marL="1371600" algn="l" defTabSz="914400" rtl="0" latinLnBrk="0">
      <a:defRPr sz="1800" kern="1200">
        <a:solidFill>
          <a:schemeClr val="tx1"/>
        </a:solidFill>
        <a:latin typeface="+mn-lt"/>
        <a:ea typeface="+mn-ea"/>
        <a:cs typeface="+mn-cs"/>
      </a:defRPr>
    </a:lvl4pPr>
    <a:lvl5pPr marL="1828800" algn="l" defTabSz="914400" rtl="0" latinLnBrk="0">
      <a:defRPr sz="1800" kern="1200">
        <a:solidFill>
          <a:schemeClr val="tx1"/>
        </a:solidFill>
        <a:latin typeface="+mn-lt"/>
        <a:ea typeface="+mn-ea"/>
        <a:cs typeface="+mn-cs"/>
      </a:defRPr>
    </a:lvl5pPr>
    <a:lvl6pPr marL="2286000" algn="l" defTabSz="914400" rtl="0" latinLnBrk="0">
      <a:defRPr sz="1800" kern="1200">
        <a:solidFill>
          <a:schemeClr val="tx1"/>
        </a:solidFill>
        <a:latin typeface="+mn-lt"/>
        <a:ea typeface="+mn-ea"/>
        <a:cs typeface="+mn-cs"/>
      </a:defRPr>
    </a:lvl6pPr>
    <a:lvl7pPr marL="2743200" algn="l" defTabSz="914400" rtl="0" latinLnBrk="0">
      <a:defRPr sz="1800" kern="1200">
        <a:solidFill>
          <a:schemeClr val="tx1"/>
        </a:solidFill>
        <a:latin typeface="+mn-lt"/>
        <a:ea typeface="+mn-ea"/>
        <a:cs typeface="+mn-cs"/>
      </a:defRPr>
    </a:lvl7pPr>
    <a:lvl8pPr marL="3200400" algn="l" defTabSz="914400" rtl="0" latinLnBrk="0">
      <a:defRPr sz="1800" kern="1200">
        <a:solidFill>
          <a:schemeClr val="tx1"/>
        </a:solidFill>
        <a:latin typeface="+mn-lt"/>
        <a:ea typeface="+mn-ea"/>
        <a:cs typeface="+mn-cs"/>
      </a:defRPr>
    </a:lvl8pPr>
    <a:lvl9pPr marL="3657600" algn="l" defTabSz="914400"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Средний стиль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E25E649-3F16-4E02-A733-19D2CDBF48F0}" styleName="Средний стиль 3 - акцент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2D5ABB26-0587-4C30-8999-92F81FD0307C}" styleName="არ არის სტილი, არ არის ბადე">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არ არის სტილი, ცხრილის ბადე">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ნათელი სტილი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20501" autoAdjust="0"/>
    <p:restoredTop sz="94660"/>
  </p:normalViewPr>
  <p:slideViewPr>
    <p:cSldViewPr>
      <p:cViewPr varScale="1">
        <p:scale>
          <a:sx n="110" d="100"/>
          <a:sy n="110" d="100"/>
        </p:scale>
        <p:origin x="126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2">
  <dgm:title val=""/>
  <dgm:desc val=""/>
  <dgm:catLst>
    <dgm:cat type="mainScheme" pri="10200"/>
  </dgm:catLst>
  <dgm:styleLbl name="node0">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lig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lnNode1">
    <dgm:fillClrLst meth="repeat">
      <a:schemeClr val="lt1"/>
    </dgm:fillClrLst>
    <dgm:linClrLst meth="repeat">
      <a:schemeClr val="dk2">
        <a:shade val="80000"/>
      </a:schemeClr>
    </dgm:linClrLst>
    <dgm:effectClrLst/>
    <dgm:txLinClrLst/>
    <dgm:txFillClrLst meth="repeat">
      <a:schemeClr val="dk2"/>
    </dgm:txFillClrLst>
    <dgm:txEffectClrLst/>
  </dgm:styleLbl>
  <dgm:styleLbl name="vennNode1">
    <dgm:fillClrLst meth="repeat">
      <a:schemeClr val="lt1">
        <a:alpha val="50000"/>
      </a:schemeClr>
    </dgm:fillClrLst>
    <dgm:linClrLst meth="repeat">
      <a:schemeClr val="dk2">
        <a:shade val="80000"/>
      </a:schemeClr>
    </dgm:linClrLst>
    <dgm:effectClrLst/>
    <dgm:txLinClrLst/>
    <dgm:txFillClrLst/>
    <dgm:txEffectClrLst/>
  </dgm:styleLbl>
  <dgm:styleLbl name="node2">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3">
    <dgm:fillClrLst meth="repeat">
      <a:schemeClr val="lt1"/>
    </dgm:fillClrLst>
    <dgm:linClrLst meth="repeat">
      <a:schemeClr val="dk2">
        <a:shade val="80000"/>
      </a:schemeClr>
    </dgm:linClrLst>
    <dgm:effectClrLst/>
    <dgm:txLinClrLst/>
    <dgm:txFillClrLst meth="repeat">
      <a:schemeClr val="dk2"/>
    </dgm:txFillClrLst>
    <dgm:txEffectClrLst/>
  </dgm:styleLbl>
  <dgm:styleLbl name="node4">
    <dgm:fillClrLst meth="repeat">
      <a:schemeClr val="lt1"/>
    </dgm:fillClrLst>
    <dgm:linClrLst meth="repeat">
      <a:schemeClr val="dk2">
        <a:shade val="80000"/>
      </a:schemeClr>
    </dgm:linClrLst>
    <dgm:effectClrLst/>
    <dgm:txLinClrLst/>
    <dgm:txFillClrLst meth="repeat">
      <a:schemeClr val="dk2"/>
    </dgm:txFillClrLst>
    <dgm:txEffectClrLst/>
  </dgm:styleLbl>
  <dgm:styleLbl name="f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align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bgImgPlace1">
    <dgm:fillClrLst meth="repeat">
      <a:schemeClr val="dk2">
        <a:tint val="40000"/>
      </a:schemeClr>
    </dgm:fillClrLst>
    <dgm:linClrLst meth="repeat">
      <a:schemeClr val="dk2">
        <a:shade val="80000"/>
      </a:schemeClr>
    </dgm:linClrLst>
    <dgm:effectClrLst/>
    <dgm:txLinClrLst/>
    <dgm:txFillClrLst meth="repeat">
      <a:schemeClr val="lt1"/>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meth="repeat">
      <a:schemeClr val="dk2"/>
    </dgm:txFillClrLst>
    <dgm:txEffectClrLst/>
  </dgm:styleLbl>
  <dgm:styleLbl name="sibTrans1D1">
    <dgm:fillClrLst meth="repeat">
      <a:schemeClr val="dk2"/>
    </dgm:fillClrLst>
    <dgm:linClrLst meth="repeat">
      <a:schemeClr val="dk2"/>
    </dgm:linClrLst>
    <dgm:effectClrLst/>
    <dgm:txLinClrLst/>
    <dgm:txFillClrLst meth="repeat">
      <a:schemeClr val="tx1"/>
    </dgm:txFillClrLst>
    <dgm:txEffectClrLst/>
  </dgm:styleLbl>
  <dgm:styleLbl name="callout">
    <dgm:fillClrLst meth="repeat">
      <a:schemeClr val="dk2"/>
    </dgm:fillClrLst>
    <dgm:linClrLst meth="repeat">
      <a:schemeClr val="dk2"/>
    </dgm:linClrLst>
    <dgm:effectClrLst/>
    <dgm:txLinClrLst/>
    <dgm:txFillClrLst meth="repeat">
      <a:schemeClr val="tx1"/>
    </dgm:txFillClrLst>
    <dgm:txEffectClrLst/>
  </dgm:styleLbl>
  <dgm:styleLbl name="asst0">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1">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2">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3">
    <dgm:fillClrLst meth="repeat">
      <a:schemeClr val="lt1"/>
    </dgm:fillClrLst>
    <dgm:linClrLst meth="repeat">
      <a:schemeClr val="dk2">
        <a:shade val="80000"/>
      </a:schemeClr>
    </dgm:linClrLst>
    <dgm:effectClrLst/>
    <dgm:txLinClrLst/>
    <dgm:txFillClrLst meth="repeat">
      <a:schemeClr val="dk2"/>
    </dgm:txFillClrLst>
    <dgm:txEffectClrLst/>
  </dgm:styleLbl>
  <dgm:styleLbl name="asst4">
    <dgm:fillClrLst meth="repeat">
      <a:schemeClr val="lt1"/>
    </dgm:fillClrLst>
    <dgm:linClrLst meth="repeat">
      <a:schemeClr val="dk2">
        <a:shade val="80000"/>
      </a:schemeClr>
    </dgm:linClrLst>
    <dgm:effectClrLst/>
    <dgm:txLinClrLst/>
    <dgm:txFillClrLst meth="repeat">
      <a:schemeClr val="dk2"/>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dgm:txEffectClrLst/>
  </dgm:styleLbl>
  <dgm:styleLbl name="parChTrans2D2">
    <dgm:fillClrLst meth="repeat">
      <a:schemeClr val="dk2"/>
    </dgm:fillClrLst>
    <dgm:linClrLst meth="repeat">
      <a:schemeClr val="dk2"/>
    </dgm:linClrLst>
    <dgm:effectClrLst/>
    <dgm:txLinClrLst/>
    <dgm:txFillClrLst/>
    <dgm:txEffectClrLst/>
  </dgm:styleLbl>
  <dgm:styleLbl name="parChTrans2D3">
    <dgm:fillClrLst meth="repeat">
      <a:schemeClr val="dk2"/>
    </dgm:fillClrLst>
    <dgm:linClrLst meth="repeat">
      <a:schemeClr val="dk2"/>
    </dgm:linClrLst>
    <dgm:effectClrLst/>
    <dgm:txLinClrLst/>
    <dgm:txFillClrLst/>
    <dgm:txEffectClrLst/>
  </dgm:styleLbl>
  <dgm:styleLbl name="parChTrans2D4">
    <dgm:fillClrLst meth="repeat">
      <a:schemeClr val="dk2"/>
    </dgm:fillClrLst>
    <dgm:linClrLst meth="repeat">
      <a:schemeClr val="dk2"/>
    </dgm:linClrLst>
    <dgm:effectClrLst/>
    <dgm:txLinClrLst/>
    <dgm:txFillClrLst meth="repeat">
      <a:schemeClr val="lt1"/>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conF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align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trAlignAcc1">
    <dgm:fillClrLst meth="repeat">
      <a:schemeClr val="dk2">
        <a:alpha val="40000"/>
        <a:tint val="40000"/>
      </a:schemeClr>
    </dgm:fillClrLst>
    <dgm:linClrLst meth="repeat">
      <a:schemeClr val="dk2"/>
    </dgm:linClrLst>
    <dgm:effectClrLst/>
    <dgm:txLinClrLst/>
    <dgm:txFillClrLst meth="repeat">
      <a:schemeClr val="dk2"/>
    </dgm:txFillClrLst>
    <dgm:txEffectClrLst/>
  </dgm:styleLbl>
  <dgm:styleLbl name="bgAcc1">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solidFgAcc1">
    <dgm:fillClrLst meth="repeat">
      <a:schemeClr val="lt1"/>
    </dgm:fillClrLst>
    <dgm:linClrLst meth="repeat">
      <a:schemeClr val="dk2"/>
    </dgm:linClrLst>
    <dgm:effectClrLst/>
    <dgm:txLinClrLst/>
    <dgm:txFillClrLst meth="repeat">
      <a:schemeClr val="dk2"/>
    </dgm:txFillClrLst>
    <dgm:txEffectClrLst/>
  </dgm:styleLbl>
  <dgm:styleLbl name="solidAlignAcc1">
    <dgm:fillClrLst meth="repeat">
      <a:schemeClr val="lt1"/>
    </dgm:fillClrLst>
    <dgm:linClrLst meth="repeat">
      <a:schemeClr val="dk2"/>
    </dgm:linClrLst>
    <dgm:effectClrLst/>
    <dgm:txLinClrLst/>
    <dgm:txFillClrLst meth="repeat">
      <a:schemeClr val="dk2"/>
    </dgm:txFillClrLst>
    <dgm:txEffectClrLst/>
  </dgm:styleLbl>
  <dgm:styleLbl name="solidBgAcc1">
    <dgm:fillClrLst meth="repeat">
      <a:schemeClr val="lt1"/>
    </dgm:fillClrLst>
    <dgm:linClrLst meth="repeat">
      <a:schemeClr val="dk2"/>
    </dgm:linClrLst>
    <dgm:effectClrLst/>
    <dgm:txLinClrLst/>
    <dgm:txFillClrLst meth="repeat">
      <a:schemeClr val="dk2"/>
    </dgm:txFillClrLst>
    <dgm:txEffectClrLst/>
  </dgm:styleLbl>
  <dgm:styleLbl name="f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align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bgAccFollowNode1">
    <dgm:fillClrLst meth="repeat">
      <a:schemeClr val="lt1">
        <a:alpha val="90000"/>
        <a:tint val="40000"/>
      </a:schemeClr>
    </dgm:fillClrLst>
    <dgm:linClrLst meth="repeat">
      <a:schemeClr val="dk2">
        <a:alpha val="90000"/>
      </a:schemeClr>
    </dgm:linClrLst>
    <dgm:effectClrLst/>
    <dgm:txLinClrLst/>
    <dgm:txFillClrLst meth="repeat">
      <a:schemeClr val="dk2"/>
    </dgm:txFillClrLst>
    <dgm:txEffectClrLst/>
  </dgm:styleLbl>
  <dgm:styleLbl name="fgAcc0">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2">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3">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fgAcc4">
    <dgm:fillClrLst meth="repeat">
      <a:schemeClr val="dk2">
        <a:alpha val="90000"/>
        <a:tint val="40000"/>
      </a:schemeClr>
    </dgm:fillClrLst>
    <dgm:linClrLst meth="repeat">
      <a:schemeClr val="dk2"/>
    </dgm:linClrLst>
    <dgm:effectClrLst/>
    <dgm:txLinClrLst/>
    <dgm:txFillClrLst meth="repeat">
      <a:schemeClr val="dk2"/>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2"/>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2"/>
    </dgm:txFillClrLst>
    <dgm:txEffectClrLst/>
  </dgm:styleLbl>
  <dgm:styleLbl name="fgShp">
    <dgm:fillClrLst meth="repeat">
      <a:schemeClr val="dk2">
        <a:tint val="60000"/>
      </a:schemeClr>
    </dgm:fillClrLst>
    <dgm:linClrLst meth="repeat">
      <a:schemeClr val="lt1"/>
    </dgm:linClrLst>
    <dgm:effectClrLst/>
    <dgm:txLinClrLst/>
    <dgm:txFillClrLst meth="repeat">
      <a:schemeClr val="dk2"/>
    </dgm:txFillClrLst>
    <dgm:txEffectClrLst/>
  </dgm:styleLbl>
  <dgm:styleLbl name="revTx">
    <dgm:fillClrLst meth="repeat">
      <a:schemeClr val="lt1">
        <a:alpha val="0"/>
      </a:schemeClr>
    </dgm:fillClrLst>
    <dgm:linClrLst meth="repeat">
      <a:schemeClr val="dk2">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2A22C32-2E48-4CA4-B785-1105808D503B}" type="doc">
      <dgm:prSet loTypeId="urn:microsoft.com/office/officeart/2005/8/layout/cycle8" loCatId="cycle" qsTypeId="urn:microsoft.com/office/officeart/2005/8/quickstyle/simple1" qsCatId="simple" csTypeId="urn:microsoft.com/office/officeart/2005/8/colors/accent1_1" csCatId="accent1" phldr="1"/>
      <dgm:spPr/>
    </dgm:pt>
    <dgm:pt modelId="{622E259E-E0B9-4262-B492-60760DD37E9E}">
      <dgm:prSet phldrT="[ტექსტი]" custT="1"/>
      <dgm:spPr>
        <a:xfrm>
          <a:off x="1259881" y="167163"/>
          <a:ext cx="2160270" cy="2160270"/>
        </a:xfrm>
        <a:solidFill>
          <a:sysClr val="window" lastClr="FFFFFF">
            <a:hueOff val="0"/>
            <a:satOff val="0"/>
            <a:lumOff val="0"/>
            <a:alphaOff val="0"/>
          </a:sysClr>
        </a:solidFill>
        <a:ln w="12700" cap="flat" cmpd="sng" algn="ctr">
          <a:solidFill>
            <a:srgbClr val="5B9BD5">
              <a:shade val="80000"/>
              <a:hueOff val="0"/>
              <a:satOff val="0"/>
              <a:lumOff val="0"/>
              <a:alphaOff val="0"/>
            </a:srgbClr>
          </a:solidFill>
          <a:prstDash val="solid"/>
          <a:miter lim="800000"/>
        </a:ln>
        <a:effectLst/>
      </dgm:spPr>
      <dgm:t>
        <a:bodyPr/>
        <a:lstStyle/>
        <a:p>
          <a:r>
            <a:rPr lang="ka-GE" sz="2000" dirty="0" smtClean="0">
              <a:solidFill>
                <a:sysClr val="windowText" lastClr="000000">
                  <a:hueOff val="0"/>
                  <a:satOff val="0"/>
                  <a:lumOff val="0"/>
                  <a:alphaOff val="0"/>
                </a:sysClr>
              </a:solidFill>
              <a:latin typeface="Sylfaen" panose="010A0502050306030303" pitchFamily="18" charset="0"/>
              <a:ea typeface="+mn-ea"/>
              <a:cs typeface="+mn-cs"/>
            </a:rPr>
            <a:t>პედაგოგიური </a:t>
          </a:r>
          <a:r>
            <a:rPr lang="ka-GE" sz="2000" dirty="0">
              <a:solidFill>
                <a:sysClr val="windowText" lastClr="000000">
                  <a:hueOff val="0"/>
                  <a:satOff val="0"/>
                  <a:lumOff val="0"/>
                  <a:alphaOff val="0"/>
                </a:sysClr>
              </a:solidFill>
              <a:latin typeface="Sylfaen" panose="010A0502050306030303" pitchFamily="18" charset="0"/>
              <a:ea typeface="+mn-ea"/>
              <a:cs typeface="+mn-cs"/>
            </a:rPr>
            <a:t>ცოდნა</a:t>
          </a:r>
        </a:p>
      </dgm:t>
    </dgm:pt>
    <dgm:pt modelId="{FE4FBA5A-393E-4266-8027-1D368B33F889}" type="parTrans" cxnId="{884C2740-B713-4388-A36F-3E7DAD96F01D}">
      <dgm:prSet/>
      <dgm:spPr/>
      <dgm:t>
        <a:bodyPr/>
        <a:lstStyle/>
        <a:p>
          <a:endParaRPr lang="ka-GE"/>
        </a:p>
      </dgm:t>
    </dgm:pt>
    <dgm:pt modelId="{2A4416E8-5D7C-4602-893F-1F41203297D3}" type="sibTrans" cxnId="{884C2740-B713-4388-A36F-3E7DAD96F01D}">
      <dgm:prSet/>
      <dgm:spPr/>
      <dgm:t>
        <a:bodyPr/>
        <a:lstStyle/>
        <a:p>
          <a:endParaRPr lang="ka-GE"/>
        </a:p>
      </dgm:t>
    </dgm:pt>
    <dgm:pt modelId="{07AE181F-E3B4-44B1-BCC8-C3926F8F0B9C}">
      <dgm:prSet phldrT="[ტექსტი]" custT="1"/>
      <dgm:spPr>
        <a:xfrm>
          <a:off x="1215389" y="244316"/>
          <a:ext cx="2160270" cy="2160270"/>
        </a:xfrm>
        <a:solidFill>
          <a:sysClr val="window" lastClr="FFFFFF">
            <a:hueOff val="0"/>
            <a:satOff val="0"/>
            <a:lumOff val="0"/>
            <a:alphaOff val="0"/>
          </a:sysClr>
        </a:solidFill>
        <a:ln w="12700" cap="flat" cmpd="sng" algn="ctr">
          <a:solidFill>
            <a:srgbClr val="5B9BD5">
              <a:shade val="80000"/>
              <a:hueOff val="0"/>
              <a:satOff val="0"/>
              <a:lumOff val="0"/>
              <a:alphaOff val="0"/>
            </a:srgbClr>
          </a:solidFill>
          <a:prstDash val="solid"/>
          <a:miter lim="800000"/>
        </a:ln>
        <a:effectLst/>
      </dgm:spPr>
      <dgm:t>
        <a:bodyPr/>
        <a:lstStyle/>
        <a:p>
          <a:r>
            <a:rPr lang="ka-GE" sz="2000" dirty="0">
              <a:solidFill>
                <a:sysClr val="windowText" lastClr="000000">
                  <a:hueOff val="0"/>
                  <a:satOff val="0"/>
                  <a:lumOff val="0"/>
                  <a:alphaOff val="0"/>
                </a:sysClr>
              </a:solidFill>
              <a:latin typeface="Sylfaen" panose="010A0502050306030303" pitchFamily="18" charset="0"/>
              <a:ea typeface="+mn-ea"/>
              <a:cs typeface="+mn-cs"/>
            </a:rPr>
            <a:t>ტექნოლოგიების ფლობა</a:t>
          </a:r>
        </a:p>
      </dgm:t>
    </dgm:pt>
    <dgm:pt modelId="{4E3E2E69-BEA4-4635-989E-A2DABA7B4AFD}" type="parTrans" cxnId="{F433E252-4EE8-4C59-9560-A040D930EBBA}">
      <dgm:prSet/>
      <dgm:spPr/>
      <dgm:t>
        <a:bodyPr/>
        <a:lstStyle/>
        <a:p>
          <a:endParaRPr lang="ka-GE"/>
        </a:p>
      </dgm:t>
    </dgm:pt>
    <dgm:pt modelId="{54A4B8CD-11CC-4774-9E35-C9D87FBC2121}" type="sibTrans" cxnId="{F433E252-4EE8-4C59-9560-A040D930EBBA}">
      <dgm:prSet/>
      <dgm:spPr/>
      <dgm:t>
        <a:bodyPr/>
        <a:lstStyle/>
        <a:p>
          <a:endParaRPr lang="ka-GE"/>
        </a:p>
      </dgm:t>
    </dgm:pt>
    <dgm:pt modelId="{252A2B1C-A62E-42FA-B8A6-D39749F431DA}">
      <dgm:prSet phldrT="[ტექსტი]" custT="1"/>
      <dgm:spPr>
        <a:xfrm>
          <a:off x="1170898" y="167163"/>
          <a:ext cx="2160270" cy="2160270"/>
        </a:xfrm>
        <a:solidFill>
          <a:sysClr val="window" lastClr="FFFFFF">
            <a:hueOff val="0"/>
            <a:satOff val="0"/>
            <a:lumOff val="0"/>
            <a:alphaOff val="0"/>
          </a:sysClr>
        </a:solidFill>
        <a:ln w="12700" cap="flat" cmpd="sng" algn="ctr">
          <a:solidFill>
            <a:srgbClr val="5B9BD5">
              <a:shade val="80000"/>
              <a:hueOff val="0"/>
              <a:satOff val="0"/>
              <a:lumOff val="0"/>
              <a:alphaOff val="0"/>
            </a:srgbClr>
          </a:solidFill>
          <a:prstDash val="solid"/>
          <a:miter lim="800000"/>
        </a:ln>
        <a:effectLst/>
      </dgm:spPr>
      <dgm:t>
        <a:bodyPr/>
        <a:lstStyle/>
        <a:p>
          <a:r>
            <a:rPr lang="ka-GE" sz="1800" dirty="0">
              <a:solidFill>
                <a:sysClr val="windowText" lastClr="000000">
                  <a:hueOff val="0"/>
                  <a:satOff val="0"/>
                  <a:lumOff val="0"/>
                  <a:alphaOff val="0"/>
                </a:sysClr>
              </a:solidFill>
              <a:latin typeface="Sylfaen" panose="010A0502050306030303" pitchFamily="18" charset="0"/>
              <a:ea typeface="+mn-ea"/>
              <a:cs typeface="+mn-cs"/>
            </a:rPr>
            <a:t>საგნის ცოდნა</a:t>
          </a:r>
        </a:p>
      </dgm:t>
    </dgm:pt>
    <dgm:pt modelId="{619DB443-A28C-43B0-8333-FB0802A4BA79}" type="parTrans" cxnId="{57463D63-5039-4818-AFAD-E7DDA5646255}">
      <dgm:prSet/>
      <dgm:spPr/>
      <dgm:t>
        <a:bodyPr/>
        <a:lstStyle/>
        <a:p>
          <a:endParaRPr lang="ka-GE"/>
        </a:p>
      </dgm:t>
    </dgm:pt>
    <dgm:pt modelId="{29FA3EBF-60F9-40F9-A8BE-CFB3998DD00F}" type="sibTrans" cxnId="{57463D63-5039-4818-AFAD-E7DDA5646255}">
      <dgm:prSet/>
      <dgm:spPr/>
      <dgm:t>
        <a:bodyPr/>
        <a:lstStyle/>
        <a:p>
          <a:endParaRPr lang="ka-GE"/>
        </a:p>
      </dgm:t>
    </dgm:pt>
    <dgm:pt modelId="{031E26EC-8869-4750-BEA4-E09ADA5B6632}" type="pres">
      <dgm:prSet presAssocID="{12A22C32-2E48-4CA4-B785-1105808D503B}" presName="compositeShape" presStyleCnt="0">
        <dgm:presLayoutVars>
          <dgm:chMax val="7"/>
          <dgm:dir/>
          <dgm:resizeHandles val="exact"/>
        </dgm:presLayoutVars>
      </dgm:prSet>
      <dgm:spPr/>
    </dgm:pt>
    <dgm:pt modelId="{54A9FF33-B0F8-4816-8413-9E86E13525BD}" type="pres">
      <dgm:prSet presAssocID="{12A22C32-2E48-4CA4-B785-1105808D503B}" presName="wedge1" presStyleLbl="node1" presStyleIdx="0" presStyleCnt="3"/>
      <dgm:spPr>
        <a:prstGeom prst="pie">
          <a:avLst>
            <a:gd name="adj1" fmla="val 16200000"/>
            <a:gd name="adj2" fmla="val 1800000"/>
          </a:avLst>
        </a:prstGeom>
      </dgm:spPr>
      <dgm:t>
        <a:bodyPr/>
        <a:lstStyle/>
        <a:p>
          <a:endParaRPr lang="ka-GE"/>
        </a:p>
      </dgm:t>
    </dgm:pt>
    <dgm:pt modelId="{6E54E1AD-9930-4563-ACEE-53490C4B16A1}" type="pres">
      <dgm:prSet presAssocID="{12A22C32-2E48-4CA4-B785-1105808D503B}" presName="dummy1a" presStyleCnt="0"/>
      <dgm:spPr/>
    </dgm:pt>
    <dgm:pt modelId="{4AEA6F7C-3A6C-4383-AA2F-0FB3D329E39D}" type="pres">
      <dgm:prSet presAssocID="{12A22C32-2E48-4CA4-B785-1105808D503B}" presName="dummy1b" presStyleCnt="0"/>
      <dgm:spPr/>
    </dgm:pt>
    <dgm:pt modelId="{D628B064-C2C0-4DC1-B5AF-3458E24D35E8}" type="pres">
      <dgm:prSet presAssocID="{12A22C32-2E48-4CA4-B785-1105808D503B}" presName="wedge1Tx" presStyleLbl="node1" presStyleIdx="0" presStyleCnt="3">
        <dgm:presLayoutVars>
          <dgm:chMax val="0"/>
          <dgm:chPref val="0"/>
          <dgm:bulletEnabled val="1"/>
        </dgm:presLayoutVars>
      </dgm:prSet>
      <dgm:spPr/>
      <dgm:t>
        <a:bodyPr/>
        <a:lstStyle/>
        <a:p>
          <a:endParaRPr lang="ka-GE"/>
        </a:p>
      </dgm:t>
    </dgm:pt>
    <dgm:pt modelId="{4B013622-C73A-4D00-B2C7-2C4070502C2D}" type="pres">
      <dgm:prSet presAssocID="{12A22C32-2E48-4CA4-B785-1105808D503B}" presName="wedge2" presStyleLbl="node1" presStyleIdx="1" presStyleCnt="3"/>
      <dgm:spPr>
        <a:prstGeom prst="pie">
          <a:avLst>
            <a:gd name="adj1" fmla="val 1800000"/>
            <a:gd name="adj2" fmla="val 9000000"/>
          </a:avLst>
        </a:prstGeom>
      </dgm:spPr>
      <dgm:t>
        <a:bodyPr/>
        <a:lstStyle/>
        <a:p>
          <a:endParaRPr lang="ka-GE"/>
        </a:p>
      </dgm:t>
    </dgm:pt>
    <dgm:pt modelId="{95E0CF13-A1BB-457D-8BA0-AA6AC5D6BA15}" type="pres">
      <dgm:prSet presAssocID="{12A22C32-2E48-4CA4-B785-1105808D503B}" presName="dummy2a" presStyleCnt="0"/>
      <dgm:spPr/>
    </dgm:pt>
    <dgm:pt modelId="{FB87D0C3-B01E-4ADA-BBAA-10293F8026B8}" type="pres">
      <dgm:prSet presAssocID="{12A22C32-2E48-4CA4-B785-1105808D503B}" presName="dummy2b" presStyleCnt="0"/>
      <dgm:spPr/>
    </dgm:pt>
    <dgm:pt modelId="{359BCB48-3292-49C2-AF7A-B695B260ABF7}" type="pres">
      <dgm:prSet presAssocID="{12A22C32-2E48-4CA4-B785-1105808D503B}" presName="wedge2Tx" presStyleLbl="node1" presStyleIdx="1" presStyleCnt="3">
        <dgm:presLayoutVars>
          <dgm:chMax val="0"/>
          <dgm:chPref val="0"/>
          <dgm:bulletEnabled val="1"/>
        </dgm:presLayoutVars>
      </dgm:prSet>
      <dgm:spPr/>
      <dgm:t>
        <a:bodyPr/>
        <a:lstStyle/>
        <a:p>
          <a:endParaRPr lang="ka-GE"/>
        </a:p>
      </dgm:t>
    </dgm:pt>
    <dgm:pt modelId="{76A08D58-19C9-40DC-8B8B-F3FC487DC0F4}" type="pres">
      <dgm:prSet presAssocID="{12A22C32-2E48-4CA4-B785-1105808D503B}" presName="wedge3" presStyleLbl="node1" presStyleIdx="2" presStyleCnt="3" custScaleX="116758"/>
      <dgm:spPr>
        <a:prstGeom prst="pie">
          <a:avLst>
            <a:gd name="adj1" fmla="val 9000000"/>
            <a:gd name="adj2" fmla="val 16200000"/>
          </a:avLst>
        </a:prstGeom>
      </dgm:spPr>
      <dgm:t>
        <a:bodyPr/>
        <a:lstStyle/>
        <a:p>
          <a:endParaRPr lang="ka-GE"/>
        </a:p>
      </dgm:t>
    </dgm:pt>
    <dgm:pt modelId="{AE6B02AB-C494-46F9-9DE3-88C8ED6C45EA}" type="pres">
      <dgm:prSet presAssocID="{12A22C32-2E48-4CA4-B785-1105808D503B}" presName="dummy3a" presStyleCnt="0"/>
      <dgm:spPr/>
    </dgm:pt>
    <dgm:pt modelId="{D4D46C0A-D5BD-4C60-80A0-7414D3494D30}" type="pres">
      <dgm:prSet presAssocID="{12A22C32-2E48-4CA4-B785-1105808D503B}" presName="dummy3b" presStyleCnt="0"/>
      <dgm:spPr/>
    </dgm:pt>
    <dgm:pt modelId="{D241CBC5-45AF-4F3D-B167-DC6B2B600D77}" type="pres">
      <dgm:prSet presAssocID="{12A22C32-2E48-4CA4-B785-1105808D503B}" presName="wedge3Tx" presStyleLbl="node1" presStyleIdx="2" presStyleCnt="3">
        <dgm:presLayoutVars>
          <dgm:chMax val="0"/>
          <dgm:chPref val="0"/>
          <dgm:bulletEnabled val="1"/>
        </dgm:presLayoutVars>
      </dgm:prSet>
      <dgm:spPr/>
      <dgm:t>
        <a:bodyPr/>
        <a:lstStyle/>
        <a:p>
          <a:endParaRPr lang="ka-GE"/>
        </a:p>
      </dgm:t>
    </dgm:pt>
    <dgm:pt modelId="{353E17A8-BC83-409C-A052-FD8073FE05D4}" type="pres">
      <dgm:prSet presAssocID="{2A4416E8-5D7C-4602-893F-1F41203297D3}" presName="arrowWedge1" presStyleLbl="fgSibTrans2D1" presStyleIdx="0" presStyleCnt="3"/>
      <dgm:spPr>
        <a:xfrm>
          <a:off x="1126328" y="33432"/>
          <a:ext cx="2427732" cy="2427732"/>
        </a:xfrm>
        <a:prstGeom prst="circularArrow">
          <a:avLst>
            <a:gd name="adj1" fmla="val 5085"/>
            <a:gd name="adj2" fmla="val 327528"/>
            <a:gd name="adj3" fmla="val 1472472"/>
            <a:gd name="adj4" fmla="val 16199432"/>
            <a:gd name="adj5" fmla="val 5932"/>
          </a:avLst>
        </a:prstGeom>
        <a:solidFill>
          <a:srgbClr val="5B9BD5">
            <a:tint val="60000"/>
            <a:hueOff val="0"/>
            <a:satOff val="0"/>
            <a:lumOff val="0"/>
            <a:alphaOff val="0"/>
          </a:srgbClr>
        </a:solidFill>
        <a:ln>
          <a:noFill/>
        </a:ln>
        <a:effectLst/>
      </dgm:spPr>
    </dgm:pt>
    <dgm:pt modelId="{F6D73400-8A4A-47E2-8AAB-DE5A288E1F22}" type="pres">
      <dgm:prSet presAssocID="{54A4B8CD-11CC-4774-9E35-C9D87FBC2121}" presName="arrowWedge2" presStyleLbl="fgSibTrans2D1" presStyleIdx="1" presStyleCnt="3"/>
      <dgm:spPr>
        <a:xfrm>
          <a:off x="1081658" y="110448"/>
          <a:ext cx="2427732" cy="2427732"/>
        </a:xfrm>
        <a:prstGeom prst="circularArrow">
          <a:avLst>
            <a:gd name="adj1" fmla="val 5085"/>
            <a:gd name="adj2" fmla="val 327528"/>
            <a:gd name="adj3" fmla="val 8671970"/>
            <a:gd name="adj4" fmla="val 1800502"/>
            <a:gd name="adj5" fmla="val 5932"/>
          </a:avLst>
        </a:prstGeom>
        <a:solidFill>
          <a:srgbClr val="5B9BD5">
            <a:tint val="60000"/>
            <a:hueOff val="0"/>
            <a:satOff val="0"/>
            <a:lumOff val="0"/>
            <a:alphaOff val="0"/>
          </a:srgbClr>
        </a:solidFill>
        <a:ln>
          <a:noFill/>
        </a:ln>
        <a:effectLst/>
      </dgm:spPr>
    </dgm:pt>
    <dgm:pt modelId="{BD29D572-0D12-4ED1-B5F8-2139FD3B46A0}" type="pres">
      <dgm:prSet presAssocID="{29FA3EBF-60F9-40F9-A8BE-CFB3998DD00F}" presName="arrowWedge3" presStyleLbl="fgSibTrans2D1" presStyleIdx="2" presStyleCnt="3"/>
      <dgm:spPr>
        <a:xfrm>
          <a:off x="1036989" y="33432"/>
          <a:ext cx="2427732" cy="2427732"/>
        </a:xfrm>
        <a:prstGeom prst="circularArrow">
          <a:avLst>
            <a:gd name="adj1" fmla="val 5085"/>
            <a:gd name="adj2" fmla="val 327528"/>
            <a:gd name="adj3" fmla="val 15873039"/>
            <a:gd name="adj4" fmla="val 9000000"/>
            <a:gd name="adj5" fmla="val 5932"/>
          </a:avLst>
        </a:prstGeom>
        <a:solidFill>
          <a:srgbClr val="5B9BD5">
            <a:tint val="60000"/>
            <a:hueOff val="0"/>
            <a:satOff val="0"/>
            <a:lumOff val="0"/>
            <a:alphaOff val="0"/>
          </a:srgbClr>
        </a:solidFill>
        <a:ln>
          <a:noFill/>
        </a:ln>
        <a:effectLst/>
      </dgm:spPr>
    </dgm:pt>
  </dgm:ptLst>
  <dgm:cxnLst>
    <dgm:cxn modelId="{D292BEC0-45F7-4521-9FD9-73B0684B4686}" type="presOf" srcId="{07AE181F-E3B4-44B1-BCC8-C3926F8F0B9C}" destId="{4B013622-C73A-4D00-B2C7-2C4070502C2D}" srcOrd="0" destOrd="0" presId="urn:microsoft.com/office/officeart/2005/8/layout/cycle8"/>
    <dgm:cxn modelId="{991AFC5A-CFCA-4D0B-A669-F6794A1958C8}" type="presOf" srcId="{622E259E-E0B9-4262-B492-60760DD37E9E}" destId="{D628B064-C2C0-4DC1-B5AF-3458E24D35E8}" srcOrd="1" destOrd="0" presId="urn:microsoft.com/office/officeart/2005/8/layout/cycle8"/>
    <dgm:cxn modelId="{7F6AEA2C-69B9-4EFC-A8A2-83645C458166}" type="presOf" srcId="{252A2B1C-A62E-42FA-B8A6-D39749F431DA}" destId="{76A08D58-19C9-40DC-8B8B-F3FC487DC0F4}" srcOrd="0" destOrd="0" presId="urn:microsoft.com/office/officeart/2005/8/layout/cycle8"/>
    <dgm:cxn modelId="{E1741CA1-1C54-41A2-A598-5FF77CBEB54E}" type="presOf" srcId="{252A2B1C-A62E-42FA-B8A6-D39749F431DA}" destId="{D241CBC5-45AF-4F3D-B167-DC6B2B600D77}" srcOrd="1" destOrd="0" presId="urn:microsoft.com/office/officeart/2005/8/layout/cycle8"/>
    <dgm:cxn modelId="{884C2740-B713-4388-A36F-3E7DAD96F01D}" srcId="{12A22C32-2E48-4CA4-B785-1105808D503B}" destId="{622E259E-E0B9-4262-B492-60760DD37E9E}" srcOrd="0" destOrd="0" parTransId="{FE4FBA5A-393E-4266-8027-1D368B33F889}" sibTransId="{2A4416E8-5D7C-4602-893F-1F41203297D3}"/>
    <dgm:cxn modelId="{001E4AE6-4309-4E80-BC89-E99F6F9133E5}" type="presOf" srcId="{622E259E-E0B9-4262-B492-60760DD37E9E}" destId="{54A9FF33-B0F8-4816-8413-9E86E13525BD}" srcOrd="0" destOrd="0" presId="urn:microsoft.com/office/officeart/2005/8/layout/cycle8"/>
    <dgm:cxn modelId="{F433E252-4EE8-4C59-9560-A040D930EBBA}" srcId="{12A22C32-2E48-4CA4-B785-1105808D503B}" destId="{07AE181F-E3B4-44B1-BCC8-C3926F8F0B9C}" srcOrd="1" destOrd="0" parTransId="{4E3E2E69-BEA4-4635-989E-A2DABA7B4AFD}" sibTransId="{54A4B8CD-11CC-4774-9E35-C9D87FBC2121}"/>
    <dgm:cxn modelId="{57463D63-5039-4818-AFAD-E7DDA5646255}" srcId="{12A22C32-2E48-4CA4-B785-1105808D503B}" destId="{252A2B1C-A62E-42FA-B8A6-D39749F431DA}" srcOrd="2" destOrd="0" parTransId="{619DB443-A28C-43B0-8333-FB0802A4BA79}" sibTransId="{29FA3EBF-60F9-40F9-A8BE-CFB3998DD00F}"/>
    <dgm:cxn modelId="{FA62FD81-4CA2-4D4C-A460-378BF13EB78F}" type="presOf" srcId="{12A22C32-2E48-4CA4-B785-1105808D503B}" destId="{031E26EC-8869-4750-BEA4-E09ADA5B6632}" srcOrd="0" destOrd="0" presId="urn:microsoft.com/office/officeart/2005/8/layout/cycle8"/>
    <dgm:cxn modelId="{99549641-735F-49EB-B122-F131AEAD4C03}" type="presOf" srcId="{07AE181F-E3B4-44B1-BCC8-C3926F8F0B9C}" destId="{359BCB48-3292-49C2-AF7A-B695B260ABF7}" srcOrd="1" destOrd="0" presId="urn:microsoft.com/office/officeart/2005/8/layout/cycle8"/>
    <dgm:cxn modelId="{A8F52D93-C404-4BEA-90D4-A59151BBA250}" type="presParOf" srcId="{031E26EC-8869-4750-BEA4-E09ADA5B6632}" destId="{54A9FF33-B0F8-4816-8413-9E86E13525BD}" srcOrd="0" destOrd="0" presId="urn:microsoft.com/office/officeart/2005/8/layout/cycle8"/>
    <dgm:cxn modelId="{AEC8B506-92A5-4404-BEC3-91820AEA3F75}" type="presParOf" srcId="{031E26EC-8869-4750-BEA4-E09ADA5B6632}" destId="{6E54E1AD-9930-4563-ACEE-53490C4B16A1}" srcOrd="1" destOrd="0" presId="urn:microsoft.com/office/officeart/2005/8/layout/cycle8"/>
    <dgm:cxn modelId="{79924252-D3C1-4065-93C3-30A23E6C476C}" type="presParOf" srcId="{031E26EC-8869-4750-BEA4-E09ADA5B6632}" destId="{4AEA6F7C-3A6C-4383-AA2F-0FB3D329E39D}" srcOrd="2" destOrd="0" presId="urn:microsoft.com/office/officeart/2005/8/layout/cycle8"/>
    <dgm:cxn modelId="{E49745F7-A820-4DCD-A093-CFDF9185DCF2}" type="presParOf" srcId="{031E26EC-8869-4750-BEA4-E09ADA5B6632}" destId="{D628B064-C2C0-4DC1-B5AF-3458E24D35E8}" srcOrd="3" destOrd="0" presId="urn:microsoft.com/office/officeart/2005/8/layout/cycle8"/>
    <dgm:cxn modelId="{0B6FD125-92B5-4F0B-9C06-1334A15F32BD}" type="presParOf" srcId="{031E26EC-8869-4750-BEA4-E09ADA5B6632}" destId="{4B013622-C73A-4D00-B2C7-2C4070502C2D}" srcOrd="4" destOrd="0" presId="urn:microsoft.com/office/officeart/2005/8/layout/cycle8"/>
    <dgm:cxn modelId="{9A9A0B01-60BB-4DC7-8157-B08BA582F27D}" type="presParOf" srcId="{031E26EC-8869-4750-BEA4-E09ADA5B6632}" destId="{95E0CF13-A1BB-457D-8BA0-AA6AC5D6BA15}" srcOrd="5" destOrd="0" presId="urn:microsoft.com/office/officeart/2005/8/layout/cycle8"/>
    <dgm:cxn modelId="{E458CFCF-3F78-4650-A901-AA16971AB13B}" type="presParOf" srcId="{031E26EC-8869-4750-BEA4-E09ADA5B6632}" destId="{FB87D0C3-B01E-4ADA-BBAA-10293F8026B8}" srcOrd="6" destOrd="0" presId="urn:microsoft.com/office/officeart/2005/8/layout/cycle8"/>
    <dgm:cxn modelId="{8AB5D85B-CA46-4BF7-A1FD-C6456AC6CFC8}" type="presParOf" srcId="{031E26EC-8869-4750-BEA4-E09ADA5B6632}" destId="{359BCB48-3292-49C2-AF7A-B695B260ABF7}" srcOrd="7" destOrd="0" presId="urn:microsoft.com/office/officeart/2005/8/layout/cycle8"/>
    <dgm:cxn modelId="{F1DD4006-9856-48E2-95B7-690B0A3C577E}" type="presParOf" srcId="{031E26EC-8869-4750-BEA4-E09ADA5B6632}" destId="{76A08D58-19C9-40DC-8B8B-F3FC487DC0F4}" srcOrd="8" destOrd="0" presId="urn:microsoft.com/office/officeart/2005/8/layout/cycle8"/>
    <dgm:cxn modelId="{DC966A9C-98C4-4309-8C08-1A1375D0EB3C}" type="presParOf" srcId="{031E26EC-8869-4750-BEA4-E09ADA5B6632}" destId="{AE6B02AB-C494-46F9-9DE3-88C8ED6C45EA}" srcOrd="9" destOrd="0" presId="urn:microsoft.com/office/officeart/2005/8/layout/cycle8"/>
    <dgm:cxn modelId="{AA923F1F-3CDC-4262-B34B-E3C30463D04A}" type="presParOf" srcId="{031E26EC-8869-4750-BEA4-E09ADA5B6632}" destId="{D4D46C0A-D5BD-4C60-80A0-7414D3494D30}" srcOrd="10" destOrd="0" presId="urn:microsoft.com/office/officeart/2005/8/layout/cycle8"/>
    <dgm:cxn modelId="{E7FE7C73-C1B1-4A47-9288-2963B32D207B}" type="presParOf" srcId="{031E26EC-8869-4750-BEA4-E09ADA5B6632}" destId="{D241CBC5-45AF-4F3D-B167-DC6B2B600D77}" srcOrd="11" destOrd="0" presId="urn:microsoft.com/office/officeart/2005/8/layout/cycle8"/>
    <dgm:cxn modelId="{DC250A16-594D-4FE6-84E1-D53C81FC15A2}" type="presParOf" srcId="{031E26EC-8869-4750-BEA4-E09ADA5B6632}" destId="{353E17A8-BC83-409C-A052-FD8073FE05D4}" srcOrd="12" destOrd="0" presId="urn:microsoft.com/office/officeart/2005/8/layout/cycle8"/>
    <dgm:cxn modelId="{B8EECC69-7A9E-4E6F-9E1A-2ADF851CAD32}" type="presParOf" srcId="{031E26EC-8869-4750-BEA4-E09ADA5B6632}" destId="{F6D73400-8A4A-47E2-8AAB-DE5A288E1F22}" srcOrd="13" destOrd="0" presId="urn:microsoft.com/office/officeart/2005/8/layout/cycle8"/>
    <dgm:cxn modelId="{9E00F66F-B56E-484F-A4C7-5A5341BEB6E6}" type="presParOf" srcId="{031E26EC-8869-4750-BEA4-E09ADA5B6632}" destId="{BD29D572-0D12-4ED1-B5F8-2139FD3B46A0}" srcOrd="14" destOrd="0" presId="urn:microsoft.com/office/officeart/2005/8/layout/cycle8"/>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8FBE1D5-3E39-49C1-8E85-278F763B981A}" type="doc">
      <dgm:prSet loTypeId="urn:microsoft.com/office/officeart/2005/8/layout/pyramid4" loCatId="relationship" qsTypeId="urn:microsoft.com/office/officeart/2005/8/quickstyle/simple1" qsCatId="simple" csTypeId="urn:microsoft.com/office/officeart/2005/8/colors/accent0_2" csCatId="mainScheme" phldr="1"/>
      <dgm:spPr/>
      <dgm:t>
        <a:bodyPr/>
        <a:lstStyle/>
        <a:p>
          <a:endParaRPr lang="ka-GE"/>
        </a:p>
      </dgm:t>
    </dgm:pt>
    <dgm:pt modelId="{596EEDBB-1A11-4C7A-B896-75A2D5CAFEBE}">
      <dgm:prSet phldrT="[ტექსტი]" custT="1"/>
      <dgm:spPr>
        <a:xfrm>
          <a:off x="1924057" y="47621"/>
          <a:ext cx="1600200" cy="1600200"/>
        </a:xfrm>
      </dgm:spPr>
      <dgm:t>
        <a:bodyPr/>
        <a:lstStyle/>
        <a:p>
          <a:r>
            <a:rPr lang="ka-GE" sz="2000" dirty="0" smtClean="0">
              <a:latin typeface="Sylfaen" panose="010A0502050306030303" pitchFamily="18" charset="0"/>
              <a:ea typeface="+mn-ea"/>
              <a:cs typeface="+mn-cs"/>
            </a:rPr>
            <a:t>თანამშრომლობითი სოციალური ქსელი</a:t>
          </a:r>
          <a:endParaRPr lang="ka-GE" sz="2000" dirty="0">
            <a:latin typeface="Sylfaen" panose="010A0502050306030303" pitchFamily="18" charset="0"/>
            <a:ea typeface="+mn-ea"/>
            <a:cs typeface="+mn-cs"/>
          </a:endParaRPr>
        </a:p>
      </dgm:t>
    </dgm:pt>
    <dgm:pt modelId="{C0B2E440-5522-4AEF-B812-381D32B75842}" type="parTrans" cxnId="{945A6A27-BA74-408F-BE37-3BC5575CDBAE}">
      <dgm:prSet/>
      <dgm:spPr/>
      <dgm:t>
        <a:bodyPr/>
        <a:lstStyle/>
        <a:p>
          <a:endParaRPr lang="ka-GE"/>
        </a:p>
      </dgm:t>
    </dgm:pt>
    <dgm:pt modelId="{B65ED7BA-009C-4912-AF24-AC014FA01177}" type="sibTrans" cxnId="{945A6A27-BA74-408F-BE37-3BC5575CDBAE}">
      <dgm:prSet/>
      <dgm:spPr/>
      <dgm:t>
        <a:bodyPr/>
        <a:lstStyle/>
        <a:p>
          <a:endParaRPr lang="ka-GE"/>
        </a:p>
      </dgm:t>
    </dgm:pt>
    <dgm:pt modelId="{0C3E3CD4-AF11-4047-9540-05DCF5BE550E}">
      <dgm:prSet phldrT="[ტექსტი]" custT="1"/>
      <dgm:spPr>
        <a:xfrm>
          <a:off x="1143000" y="1600200"/>
          <a:ext cx="1600200" cy="1600200"/>
        </a:xfrm>
      </dgm:spPr>
      <dgm:t>
        <a:bodyPr/>
        <a:lstStyle/>
        <a:p>
          <a:r>
            <a:rPr lang="ka-GE" sz="1800" dirty="0" smtClean="0">
              <a:latin typeface="Sylfaen" panose="010A0502050306030303" pitchFamily="18" charset="0"/>
              <a:ea typeface="+mn-ea"/>
              <a:cs typeface="+mn-cs"/>
            </a:rPr>
            <a:t>მასწავლებელი</a:t>
          </a:r>
          <a:endParaRPr lang="ka-GE" sz="1800" dirty="0">
            <a:latin typeface="Sylfaen" panose="010A0502050306030303" pitchFamily="18" charset="0"/>
            <a:ea typeface="+mn-ea"/>
            <a:cs typeface="+mn-cs"/>
          </a:endParaRPr>
        </a:p>
      </dgm:t>
    </dgm:pt>
    <dgm:pt modelId="{598C8D2D-7C0F-4907-BF8C-8A4195601CDB}" type="parTrans" cxnId="{B91D6470-0F91-4CDE-B963-BF3F14088BC8}">
      <dgm:prSet/>
      <dgm:spPr/>
      <dgm:t>
        <a:bodyPr/>
        <a:lstStyle/>
        <a:p>
          <a:endParaRPr lang="ka-GE"/>
        </a:p>
      </dgm:t>
    </dgm:pt>
    <dgm:pt modelId="{DB6A755D-7565-4667-9A4D-3CED9DF235DA}" type="sibTrans" cxnId="{B91D6470-0F91-4CDE-B963-BF3F14088BC8}">
      <dgm:prSet/>
      <dgm:spPr/>
      <dgm:t>
        <a:bodyPr/>
        <a:lstStyle/>
        <a:p>
          <a:endParaRPr lang="ka-GE"/>
        </a:p>
      </dgm:t>
    </dgm:pt>
    <dgm:pt modelId="{BF12226E-C2AD-4A7E-A976-713EFB88AE20}">
      <dgm:prSet phldrT="[ტექსტი]" custT="1"/>
      <dgm:spPr>
        <a:xfrm rot="10800000">
          <a:off x="1943100" y="1600200"/>
          <a:ext cx="1600200" cy="1600200"/>
        </a:xfrm>
      </dgm:spPr>
      <dgm:t>
        <a:bodyPr/>
        <a:lstStyle/>
        <a:p>
          <a:r>
            <a:rPr lang="ka-GE" sz="1800" dirty="0" smtClean="0">
              <a:latin typeface="Sylfaen" panose="010A0502050306030303" pitchFamily="18" charset="0"/>
              <a:ea typeface="+mn-ea"/>
              <a:cs typeface="+mn-cs"/>
            </a:rPr>
            <a:t>მოსწავლე</a:t>
          </a:r>
          <a:endParaRPr lang="ka-GE" sz="1800" dirty="0">
            <a:latin typeface="Sylfaen" panose="010A0502050306030303" pitchFamily="18" charset="0"/>
            <a:ea typeface="+mn-ea"/>
            <a:cs typeface="+mn-cs"/>
          </a:endParaRPr>
        </a:p>
      </dgm:t>
    </dgm:pt>
    <dgm:pt modelId="{F3615E05-F3BA-484F-BBEC-B7AA7D562A43}" type="sibTrans" cxnId="{6287A214-189B-4955-9F26-3BA3E7707877}">
      <dgm:prSet/>
      <dgm:spPr/>
      <dgm:t>
        <a:bodyPr/>
        <a:lstStyle/>
        <a:p>
          <a:endParaRPr lang="ka-GE"/>
        </a:p>
      </dgm:t>
    </dgm:pt>
    <dgm:pt modelId="{C52F7DEF-2E61-44CB-A1ED-2E812A11C69C}" type="parTrans" cxnId="{6287A214-189B-4955-9F26-3BA3E7707877}">
      <dgm:prSet/>
      <dgm:spPr/>
      <dgm:t>
        <a:bodyPr/>
        <a:lstStyle/>
        <a:p>
          <a:endParaRPr lang="ka-GE"/>
        </a:p>
      </dgm:t>
    </dgm:pt>
    <dgm:pt modelId="{17895244-8BAB-4B6E-AAEE-EAE7FAFC5B8E}">
      <dgm:prSet phldrT="[ტექსტი]"/>
      <dgm:spPr>
        <a:xfrm>
          <a:off x="2743200" y="1600200"/>
          <a:ext cx="1600200" cy="1600200"/>
        </a:xfrm>
      </dgm:spPr>
      <dgm:t>
        <a:bodyPr/>
        <a:lstStyle/>
        <a:p>
          <a:r>
            <a:rPr lang="ka-GE" dirty="0" smtClean="0">
              <a:latin typeface="Sylfaen" panose="010A0502050306030303" pitchFamily="18" charset="0"/>
              <a:ea typeface="+mn-ea"/>
              <a:cs typeface="+mn-cs"/>
            </a:rPr>
            <a:t>მშობელი</a:t>
          </a:r>
          <a:endParaRPr lang="ka-GE" dirty="0">
            <a:latin typeface="Sylfaen" panose="010A0502050306030303" pitchFamily="18" charset="0"/>
            <a:ea typeface="+mn-ea"/>
            <a:cs typeface="+mn-cs"/>
          </a:endParaRPr>
        </a:p>
      </dgm:t>
    </dgm:pt>
    <dgm:pt modelId="{41CBD488-4F28-4EC0-9117-D5345DEDE70A}" type="sibTrans" cxnId="{824F59F0-4AAC-41F4-BAA9-2EC9BBD3F1B3}">
      <dgm:prSet/>
      <dgm:spPr/>
      <dgm:t>
        <a:bodyPr/>
        <a:lstStyle/>
        <a:p>
          <a:endParaRPr lang="ka-GE"/>
        </a:p>
      </dgm:t>
    </dgm:pt>
    <dgm:pt modelId="{875DE671-AA95-4804-A028-C138872C0F1B}" type="parTrans" cxnId="{824F59F0-4AAC-41F4-BAA9-2EC9BBD3F1B3}">
      <dgm:prSet/>
      <dgm:spPr/>
      <dgm:t>
        <a:bodyPr/>
        <a:lstStyle/>
        <a:p>
          <a:endParaRPr lang="ka-GE"/>
        </a:p>
      </dgm:t>
    </dgm:pt>
    <dgm:pt modelId="{5B611872-EE87-4330-AB62-81EEF3651F47}" type="pres">
      <dgm:prSet presAssocID="{B8FBE1D5-3E39-49C1-8E85-278F763B981A}" presName="compositeShape" presStyleCnt="0">
        <dgm:presLayoutVars>
          <dgm:chMax val="9"/>
          <dgm:dir/>
          <dgm:resizeHandles val="exact"/>
        </dgm:presLayoutVars>
      </dgm:prSet>
      <dgm:spPr/>
      <dgm:t>
        <a:bodyPr/>
        <a:lstStyle/>
        <a:p>
          <a:endParaRPr lang="ka-GE"/>
        </a:p>
      </dgm:t>
    </dgm:pt>
    <dgm:pt modelId="{A84C2095-C933-4DC2-AF59-F8D172D423B1}" type="pres">
      <dgm:prSet presAssocID="{B8FBE1D5-3E39-49C1-8E85-278F763B981A}" presName="triangle1" presStyleLbl="node1" presStyleIdx="0" presStyleCnt="4" custScaleX="290952" custScaleY="78577" custLinFactNeighborX="-1190" custLinFactNeighborY="2976">
        <dgm:presLayoutVars>
          <dgm:bulletEnabled val="1"/>
        </dgm:presLayoutVars>
      </dgm:prSet>
      <dgm:spPr>
        <a:prstGeom prst="triangle">
          <a:avLst/>
        </a:prstGeom>
      </dgm:spPr>
      <dgm:t>
        <a:bodyPr/>
        <a:lstStyle/>
        <a:p>
          <a:endParaRPr lang="ka-GE"/>
        </a:p>
      </dgm:t>
    </dgm:pt>
    <dgm:pt modelId="{BA1587EF-9F56-4ED6-BB5F-8108DDCC23D6}" type="pres">
      <dgm:prSet presAssocID="{B8FBE1D5-3E39-49C1-8E85-278F763B981A}" presName="triangle2" presStyleLbl="node1" presStyleIdx="1" presStyleCnt="4" custScaleX="130857">
        <dgm:presLayoutVars>
          <dgm:bulletEnabled val="1"/>
        </dgm:presLayoutVars>
      </dgm:prSet>
      <dgm:spPr>
        <a:prstGeom prst="triangle">
          <a:avLst/>
        </a:prstGeom>
      </dgm:spPr>
      <dgm:t>
        <a:bodyPr/>
        <a:lstStyle/>
        <a:p>
          <a:endParaRPr lang="ka-GE"/>
        </a:p>
      </dgm:t>
    </dgm:pt>
    <dgm:pt modelId="{8D0856EC-2641-4A00-BF40-1DBF042A7CB2}" type="pres">
      <dgm:prSet presAssocID="{B8FBE1D5-3E39-49C1-8E85-278F763B981A}" presName="triangle3" presStyleLbl="node1" presStyleIdx="2" presStyleCnt="4" custScaleX="131918">
        <dgm:presLayoutVars>
          <dgm:bulletEnabled val="1"/>
        </dgm:presLayoutVars>
      </dgm:prSet>
      <dgm:spPr>
        <a:prstGeom prst="triangle">
          <a:avLst/>
        </a:prstGeom>
      </dgm:spPr>
      <dgm:t>
        <a:bodyPr/>
        <a:lstStyle/>
        <a:p>
          <a:endParaRPr lang="ka-GE"/>
        </a:p>
      </dgm:t>
    </dgm:pt>
    <dgm:pt modelId="{025B0CC6-2B0A-4BDD-AFC1-D18C22410CFB}" type="pres">
      <dgm:prSet presAssocID="{B8FBE1D5-3E39-49C1-8E85-278F763B981A}" presName="triangle4" presStyleLbl="node1" presStyleIdx="3" presStyleCnt="4" custScaleX="130857">
        <dgm:presLayoutVars>
          <dgm:bulletEnabled val="1"/>
        </dgm:presLayoutVars>
      </dgm:prSet>
      <dgm:spPr>
        <a:prstGeom prst="triangle">
          <a:avLst/>
        </a:prstGeom>
      </dgm:spPr>
      <dgm:t>
        <a:bodyPr/>
        <a:lstStyle/>
        <a:p>
          <a:endParaRPr lang="ka-GE"/>
        </a:p>
      </dgm:t>
    </dgm:pt>
  </dgm:ptLst>
  <dgm:cxnLst>
    <dgm:cxn modelId="{DD462139-7FDB-431B-BBB5-AD8485650C11}" type="presOf" srcId="{596EEDBB-1A11-4C7A-B896-75A2D5CAFEBE}" destId="{A84C2095-C933-4DC2-AF59-F8D172D423B1}" srcOrd="0" destOrd="0" presId="urn:microsoft.com/office/officeart/2005/8/layout/pyramid4"/>
    <dgm:cxn modelId="{B91D6470-0F91-4CDE-B963-BF3F14088BC8}" srcId="{B8FBE1D5-3E39-49C1-8E85-278F763B981A}" destId="{0C3E3CD4-AF11-4047-9540-05DCF5BE550E}" srcOrd="1" destOrd="0" parTransId="{598C8D2D-7C0F-4907-BF8C-8A4195601CDB}" sibTransId="{DB6A755D-7565-4667-9A4D-3CED9DF235DA}"/>
    <dgm:cxn modelId="{EDB41E00-D33B-4430-8A26-71F3986E5F5A}" type="presOf" srcId="{17895244-8BAB-4B6E-AAEE-EAE7FAFC5B8E}" destId="{025B0CC6-2B0A-4BDD-AFC1-D18C22410CFB}" srcOrd="0" destOrd="0" presId="urn:microsoft.com/office/officeart/2005/8/layout/pyramid4"/>
    <dgm:cxn modelId="{8AF310A2-5288-4BE0-9DFC-C137A27D134E}" type="presOf" srcId="{0C3E3CD4-AF11-4047-9540-05DCF5BE550E}" destId="{BA1587EF-9F56-4ED6-BB5F-8108DDCC23D6}" srcOrd="0" destOrd="0" presId="urn:microsoft.com/office/officeart/2005/8/layout/pyramid4"/>
    <dgm:cxn modelId="{24054358-DEFD-49ED-BCC4-884C0DFDF6AB}" type="presOf" srcId="{B8FBE1D5-3E39-49C1-8E85-278F763B981A}" destId="{5B611872-EE87-4330-AB62-81EEF3651F47}" srcOrd="0" destOrd="0" presId="urn:microsoft.com/office/officeart/2005/8/layout/pyramid4"/>
    <dgm:cxn modelId="{D7FFC800-DE6C-4B0B-96F0-0703272E6861}" type="presOf" srcId="{BF12226E-C2AD-4A7E-A976-713EFB88AE20}" destId="{8D0856EC-2641-4A00-BF40-1DBF042A7CB2}" srcOrd="0" destOrd="0" presId="urn:microsoft.com/office/officeart/2005/8/layout/pyramid4"/>
    <dgm:cxn modelId="{824F59F0-4AAC-41F4-BAA9-2EC9BBD3F1B3}" srcId="{B8FBE1D5-3E39-49C1-8E85-278F763B981A}" destId="{17895244-8BAB-4B6E-AAEE-EAE7FAFC5B8E}" srcOrd="3" destOrd="0" parTransId="{875DE671-AA95-4804-A028-C138872C0F1B}" sibTransId="{41CBD488-4F28-4EC0-9117-D5345DEDE70A}"/>
    <dgm:cxn modelId="{945A6A27-BA74-408F-BE37-3BC5575CDBAE}" srcId="{B8FBE1D5-3E39-49C1-8E85-278F763B981A}" destId="{596EEDBB-1A11-4C7A-B896-75A2D5CAFEBE}" srcOrd="0" destOrd="0" parTransId="{C0B2E440-5522-4AEF-B812-381D32B75842}" sibTransId="{B65ED7BA-009C-4912-AF24-AC014FA01177}"/>
    <dgm:cxn modelId="{6287A214-189B-4955-9F26-3BA3E7707877}" srcId="{B8FBE1D5-3E39-49C1-8E85-278F763B981A}" destId="{BF12226E-C2AD-4A7E-A976-713EFB88AE20}" srcOrd="2" destOrd="0" parTransId="{C52F7DEF-2E61-44CB-A1ED-2E812A11C69C}" sibTransId="{F3615E05-F3BA-484F-BBEC-B7AA7D562A43}"/>
    <dgm:cxn modelId="{FAD08C38-ABCC-4EB9-85EE-E6AC764D0100}" type="presParOf" srcId="{5B611872-EE87-4330-AB62-81EEF3651F47}" destId="{A84C2095-C933-4DC2-AF59-F8D172D423B1}" srcOrd="0" destOrd="0" presId="urn:microsoft.com/office/officeart/2005/8/layout/pyramid4"/>
    <dgm:cxn modelId="{DED73559-4E24-40FC-B15C-284269F12834}" type="presParOf" srcId="{5B611872-EE87-4330-AB62-81EEF3651F47}" destId="{BA1587EF-9F56-4ED6-BB5F-8108DDCC23D6}" srcOrd="1" destOrd="0" presId="urn:microsoft.com/office/officeart/2005/8/layout/pyramid4"/>
    <dgm:cxn modelId="{620EB7A8-69CA-4674-AFCE-0105551FB44D}" type="presParOf" srcId="{5B611872-EE87-4330-AB62-81EEF3651F47}" destId="{8D0856EC-2641-4A00-BF40-1DBF042A7CB2}" srcOrd="2" destOrd="0" presId="urn:microsoft.com/office/officeart/2005/8/layout/pyramid4"/>
    <dgm:cxn modelId="{CE07D5C5-75E2-4CC2-96CF-D398890DB7F3}" type="presParOf" srcId="{5B611872-EE87-4330-AB62-81EEF3651F47}" destId="{025B0CC6-2B0A-4BDD-AFC1-D18C22410CFB}" srcOrd="3" destOrd="0" presId="urn:microsoft.com/office/officeart/2005/8/layout/pyramid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A9FF33-B0F8-4816-8413-9E86E13525BD}">
      <dsp:nvSpPr>
        <dsp:cNvPr id="0" name=""/>
        <dsp:cNvSpPr/>
      </dsp:nvSpPr>
      <dsp:spPr>
        <a:xfrm>
          <a:off x="1406591" y="257555"/>
          <a:ext cx="3328416" cy="3328416"/>
        </a:xfrm>
        <a:prstGeom prst="pie">
          <a:avLst>
            <a:gd name="adj1" fmla="val 16200000"/>
            <a:gd name="adj2" fmla="val 1800000"/>
          </a:avLst>
        </a:prstGeom>
        <a:solidFill>
          <a:sysClr val="window" lastClr="FFFFFF">
            <a:hueOff val="0"/>
            <a:satOff val="0"/>
            <a:lumOff val="0"/>
            <a:alphaOff val="0"/>
          </a:sysClr>
        </a:solidFill>
        <a:ln w="12700" cap="flat" cmpd="sng" algn="ctr">
          <a:solidFill>
            <a:srgbClr val="5B9BD5">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ka-GE" sz="2000" kern="1200" dirty="0" smtClean="0">
              <a:solidFill>
                <a:sysClr val="windowText" lastClr="000000">
                  <a:hueOff val="0"/>
                  <a:satOff val="0"/>
                  <a:lumOff val="0"/>
                  <a:alphaOff val="0"/>
                </a:sysClr>
              </a:solidFill>
              <a:latin typeface="Sylfaen" panose="010A0502050306030303" pitchFamily="18" charset="0"/>
              <a:ea typeface="+mn-ea"/>
              <a:cs typeface="+mn-cs"/>
            </a:rPr>
            <a:t>პედაგოგიური </a:t>
          </a:r>
          <a:r>
            <a:rPr lang="ka-GE" sz="2000" kern="1200" dirty="0">
              <a:solidFill>
                <a:sysClr val="windowText" lastClr="000000">
                  <a:hueOff val="0"/>
                  <a:satOff val="0"/>
                  <a:lumOff val="0"/>
                  <a:alphaOff val="0"/>
                </a:sysClr>
              </a:solidFill>
              <a:latin typeface="Sylfaen" panose="010A0502050306030303" pitchFamily="18" charset="0"/>
              <a:ea typeface="+mn-ea"/>
              <a:cs typeface="+mn-cs"/>
            </a:rPr>
            <a:t>ცოდნა</a:t>
          </a:r>
        </a:p>
      </dsp:txBody>
      <dsp:txXfrm>
        <a:off x="3160745" y="962863"/>
        <a:ext cx="1188720" cy="990600"/>
      </dsp:txXfrm>
    </dsp:sp>
    <dsp:sp modelId="{4B013622-C73A-4D00-B2C7-2C4070502C2D}">
      <dsp:nvSpPr>
        <dsp:cNvPr id="0" name=""/>
        <dsp:cNvSpPr/>
      </dsp:nvSpPr>
      <dsp:spPr>
        <a:xfrm>
          <a:off x="1338041" y="376427"/>
          <a:ext cx="3328416" cy="3328416"/>
        </a:xfrm>
        <a:prstGeom prst="pie">
          <a:avLst>
            <a:gd name="adj1" fmla="val 1800000"/>
            <a:gd name="adj2" fmla="val 9000000"/>
          </a:avLst>
        </a:prstGeom>
        <a:solidFill>
          <a:sysClr val="window" lastClr="FFFFFF">
            <a:hueOff val="0"/>
            <a:satOff val="0"/>
            <a:lumOff val="0"/>
            <a:alphaOff val="0"/>
          </a:sysClr>
        </a:solidFill>
        <a:ln w="12700" cap="flat" cmpd="sng" algn="ctr">
          <a:solidFill>
            <a:srgbClr val="5B9BD5">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r>
            <a:rPr lang="ka-GE" sz="2000" kern="1200" dirty="0">
              <a:solidFill>
                <a:sysClr val="windowText" lastClr="000000">
                  <a:hueOff val="0"/>
                  <a:satOff val="0"/>
                  <a:lumOff val="0"/>
                  <a:alphaOff val="0"/>
                </a:sysClr>
              </a:solidFill>
              <a:latin typeface="Sylfaen" panose="010A0502050306030303" pitchFamily="18" charset="0"/>
              <a:ea typeface="+mn-ea"/>
              <a:cs typeface="+mn-cs"/>
            </a:rPr>
            <a:t>ტექნოლოგიების ფლობა</a:t>
          </a:r>
        </a:p>
      </dsp:txBody>
      <dsp:txXfrm>
        <a:off x="2130521" y="2535936"/>
        <a:ext cx="1783080" cy="871728"/>
      </dsp:txXfrm>
    </dsp:sp>
    <dsp:sp modelId="{76A08D58-19C9-40DC-8B8B-F3FC487DC0F4}">
      <dsp:nvSpPr>
        <dsp:cNvPr id="0" name=""/>
        <dsp:cNvSpPr/>
      </dsp:nvSpPr>
      <dsp:spPr>
        <a:xfrm>
          <a:off x="990604" y="257555"/>
          <a:ext cx="3886191" cy="3328416"/>
        </a:xfrm>
        <a:prstGeom prst="pie">
          <a:avLst>
            <a:gd name="adj1" fmla="val 9000000"/>
            <a:gd name="adj2" fmla="val 16200000"/>
          </a:avLst>
        </a:prstGeom>
        <a:solidFill>
          <a:sysClr val="window" lastClr="FFFFFF">
            <a:hueOff val="0"/>
            <a:satOff val="0"/>
            <a:lumOff val="0"/>
            <a:alphaOff val="0"/>
          </a:sysClr>
        </a:solidFill>
        <a:ln w="12700" cap="flat" cmpd="sng" algn="ctr">
          <a:solidFill>
            <a:srgbClr val="5B9BD5">
              <a:shade val="80000"/>
              <a:hueOff val="0"/>
              <a:satOff val="0"/>
              <a:lumOff val="0"/>
              <a:alphaOff val="0"/>
            </a:srgb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800100">
            <a:lnSpc>
              <a:spcPct val="90000"/>
            </a:lnSpc>
            <a:spcBef>
              <a:spcPct val="0"/>
            </a:spcBef>
            <a:spcAft>
              <a:spcPct val="35000"/>
            </a:spcAft>
          </a:pPr>
          <a:r>
            <a:rPr lang="ka-GE" sz="1800" kern="1200" dirty="0">
              <a:solidFill>
                <a:sysClr val="windowText" lastClr="000000">
                  <a:hueOff val="0"/>
                  <a:satOff val="0"/>
                  <a:lumOff val="0"/>
                  <a:alphaOff val="0"/>
                </a:sysClr>
              </a:solidFill>
              <a:latin typeface="Sylfaen" panose="010A0502050306030303" pitchFamily="18" charset="0"/>
              <a:ea typeface="+mn-ea"/>
              <a:cs typeface="+mn-cs"/>
            </a:rPr>
            <a:t>საგნის ცოდნა</a:t>
          </a:r>
        </a:p>
      </dsp:txBody>
      <dsp:txXfrm>
        <a:off x="1440754" y="962863"/>
        <a:ext cx="1387925" cy="990600"/>
      </dsp:txXfrm>
    </dsp:sp>
    <dsp:sp modelId="{353E17A8-BC83-409C-A052-FD8073FE05D4}">
      <dsp:nvSpPr>
        <dsp:cNvPr id="0" name=""/>
        <dsp:cNvSpPr/>
      </dsp:nvSpPr>
      <dsp:spPr>
        <a:xfrm>
          <a:off x="1200820" y="51511"/>
          <a:ext cx="3740505" cy="3740505"/>
        </a:xfrm>
        <a:prstGeom prst="circularArrow">
          <a:avLst>
            <a:gd name="adj1" fmla="val 5085"/>
            <a:gd name="adj2" fmla="val 327528"/>
            <a:gd name="adj3" fmla="val 1472472"/>
            <a:gd name="adj4" fmla="val 16199432"/>
            <a:gd name="adj5" fmla="val 5932"/>
          </a:avLst>
        </a:prstGeom>
        <a:solidFill>
          <a:srgbClr val="5B9BD5">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F6D73400-8A4A-47E2-8AAB-DE5A288E1F22}">
      <dsp:nvSpPr>
        <dsp:cNvPr id="0" name=""/>
        <dsp:cNvSpPr/>
      </dsp:nvSpPr>
      <dsp:spPr>
        <a:xfrm>
          <a:off x="1131996" y="170172"/>
          <a:ext cx="3740505" cy="3740505"/>
        </a:xfrm>
        <a:prstGeom prst="circularArrow">
          <a:avLst>
            <a:gd name="adj1" fmla="val 5085"/>
            <a:gd name="adj2" fmla="val 327528"/>
            <a:gd name="adj3" fmla="val 8671970"/>
            <a:gd name="adj4" fmla="val 1800502"/>
            <a:gd name="adj5" fmla="val 5932"/>
          </a:avLst>
        </a:prstGeom>
        <a:solidFill>
          <a:srgbClr val="5B9BD5">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 modelId="{BD29D572-0D12-4ED1-B5F8-2139FD3B46A0}">
      <dsp:nvSpPr>
        <dsp:cNvPr id="0" name=""/>
        <dsp:cNvSpPr/>
      </dsp:nvSpPr>
      <dsp:spPr>
        <a:xfrm>
          <a:off x="1059650" y="51511"/>
          <a:ext cx="3740505" cy="3740505"/>
        </a:xfrm>
        <a:prstGeom prst="circularArrow">
          <a:avLst>
            <a:gd name="adj1" fmla="val 5085"/>
            <a:gd name="adj2" fmla="val 327528"/>
            <a:gd name="adj3" fmla="val 15873039"/>
            <a:gd name="adj4" fmla="val 9000000"/>
            <a:gd name="adj5" fmla="val 5932"/>
          </a:avLst>
        </a:prstGeom>
        <a:solidFill>
          <a:srgbClr val="5B9BD5">
            <a:tint val="60000"/>
            <a:hueOff val="0"/>
            <a:satOff val="0"/>
            <a:lumOff val="0"/>
            <a:alphaOff val="0"/>
          </a:srgb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4C2095-C933-4DC2-AF59-F8D172D423B1}">
      <dsp:nvSpPr>
        <dsp:cNvPr id="0" name=""/>
        <dsp:cNvSpPr/>
      </dsp:nvSpPr>
      <dsp:spPr>
        <a:xfrm>
          <a:off x="688351" y="149196"/>
          <a:ext cx="5210077" cy="1407078"/>
        </a:xfrm>
        <a:prstGeom prst="triangle">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ka-GE" sz="2000" kern="1200" dirty="0" smtClean="0">
              <a:latin typeface="Sylfaen" panose="010A0502050306030303" pitchFamily="18" charset="0"/>
              <a:ea typeface="+mn-ea"/>
              <a:cs typeface="+mn-cs"/>
            </a:rPr>
            <a:t>თანამშრომლობითი სოციალური ქსელი</a:t>
          </a:r>
          <a:endParaRPr lang="ka-GE" sz="2000" kern="1200" dirty="0">
            <a:latin typeface="Sylfaen" panose="010A0502050306030303" pitchFamily="18" charset="0"/>
            <a:ea typeface="+mn-ea"/>
            <a:cs typeface="+mn-cs"/>
          </a:endParaRPr>
        </a:p>
      </dsp:txBody>
      <dsp:txXfrm>
        <a:off x="1990870" y="852735"/>
        <a:ext cx="2605039" cy="703539"/>
      </dsp:txXfrm>
    </dsp:sp>
    <dsp:sp modelId="{BA1587EF-9F56-4ED6-BB5F-8108DDCC23D6}">
      <dsp:nvSpPr>
        <dsp:cNvPr id="0" name=""/>
        <dsp:cNvSpPr/>
      </dsp:nvSpPr>
      <dsp:spPr>
        <a:xfrm>
          <a:off x="1247721" y="1694794"/>
          <a:ext cx="2343256" cy="1790700"/>
        </a:xfrm>
        <a:prstGeom prst="triangle">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ka-GE" sz="1800" kern="1200" dirty="0" smtClean="0">
              <a:latin typeface="Sylfaen" panose="010A0502050306030303" pitchFamily="18" charset="0"/>
              <a:ea typeface="+mn-ea"/>
              <a:cs typeface="+mn-cs"/>
            </a:rPr>
            <a:t>მასწავლებელი</a:t>
          </a:r>
          <a:endParaRPr lang="ka-GE" sz="1800" kern="1200" dirty="0">
            <a:latin typeface="Sylfaen" panose="010A0502050306030303" pitchFamily="18" charset="0"/>
            <a:ea typeface="+mn-ea"/>
            <a:cs typeface="+mn-cs"/>
          </a:endParaRPr>
        </a:p>
      </dsp:txBody>
      <dsp:txXfrm>
        <a:off x="1833535" y="2590144"/>
        <a:ext cx="1171628" cy="895350"/>
      </dsp:txXfrm>
    </dsp:sp>
    <dsp:sp modelId="{8D0856EC-2641-4A00-BF40-1DBF042A7CB2}">
      <dsp:nvSpPr>
        <dsp:cNvPr id="0" name=""/>
        <dsp:cNvSpPr/>
      </dsp:nvSpPr>
      <dsp:spPr>
        <a:xfrm rot="10800000">
          <a:off x="2133572" y="1694794"/>
          <a:ext cx="2362255" cy="1790700"/>
        </a:xfrm>
        <a:prstGeom prst="triangle">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ka-GE" sz="1800" kern="1200" dirty="0" smtClean="0">
              <a:latin typeface="Sylfaen" panose="010A0502050306030303" pitchFamily="18" charset="0"/>
              <a:ea typeface="+mn-ea"/>
              <a:cs typeface="+mn-cs"/>
            </a:rPr>
            <a:t>მოსწავლე</a:t>
          </a:r>
          <a:endParaRPr lang="ka-GE" sz="1800" kern="1200" dirty="0">
            <a:latin typeface="Sylfaen" panose="010A0502050306030303" pitchFamily="18" charset="0"/>
            <a:ea typeface="+mn-ea"/>
            <a:cs typeface="+mn-cs"/>
          </a:endParaRPr>
        </a:p>
      </dsp:txBody>
      <dsp:txXfrm rot="10800000">
        <a:off x="2724136" y="1694794"/>
        <a:ext cx="1181127" cy="895350"/>
      </dsp:txXfrm>
    </dsp:sp>
    <dsp:sp modelId="{025B0CC6-2B0A-4BDD-AFC1-D18C22410CFB}">
      <dsp:nvSpPr>
        <dsp:cNvPr id="0" name=""/>
        <dsp:cNvSpPr/>
      </dsp:nvSpPr>
      <dsp:spPr>
        <a:xfrm>
          <a:off x="3038421" y="1694794"/>
          <a:ext cx="2343256" cy="1790700"/>
        </a:xfrm>
        <a:prstGeom prst="triangle">
          <a:avLst/>
        </a:prstGeom>
        <a:solidFill>
          <a:schemeClr val="lt1">
            <a:hueOff val="0"/>
            <a:satOff val="0"/>
            <a:lumOff val="0"/>
            <a:alphaOff val="0"/>
          </a:schemeClr>
        </a:solidFill>
        <a:ln w="15875" cap="flat" cmpd="sng" algn="ctr">
          <a:solidFill>
            <a:schemeClr val="dk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ka-GE" sz="1800" kern="1200" dirty="0" smtClean="0">
              <a:latin typeface="Sylfaen" panose="010A0502050306030303" pitchFamily="18" charset="0"/>
              <a:ea typeface="+mn-ea"/>
              <a:cs typeface="+mn-cs"/>
            </a:rPr>
            <a:t>მშობელი</a:t>
          </a:r>
          <a:endParaRPr lang="ka-GE" sz="1800" kern="1200" dirty="0">
            <a:latin typeface="Sylfaen" panose="010A0502050306030303" pitchFamily="18" charset="0"/>
            <a:ea typeface="+mn-ea"/>
            <a:cs typeface="+mn-cs"/>
          </a:endParaRPr>
        </a:p>
      </dsp:txBody>
      <dsp:txXfrm>
        <a:off x="3624235" y="2590144"/>
        <a:ext cx="1171628" cy="895350"/>
      </dsp:txXfrm>
    </dsp:sp>
  </dsp:spTree>
</dsp:drawing>
</file>

<file path=ppt/diagrams/layout1.xml><?xml version="1.0" encoding="utf-8"?>
<dgm:layoutDef xmlns:dgm="http://schemas.openxmlformats.org/drawingml/2006/diagram" xmlns:a="http://schemas.openxmlformats.org/drawingml/2006/main" uniqueId="urn:microsoft.com/office/officeart/2005/8/layout/cycle8">
  <dgm:title val=""/>
  <dgm:desc val=""/>
  <dgm:catLst>
    <dgm:cat type="cycle" pri="7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clrData>
  <dgm:layoutNode name="compositeShape">
    <dgm:varLst>
      <dgm:chMax val="7"/>
      <dgm:dir/>
      <dgm:resizeHandles val="exact"/>
    </dgm:varLst>
    <dgm:alg type="composite">
      <dgm:param type="horzAlign" val="ctr"/>
      <dgm:param type="vertAlign" val="mid"/>
      <dgm:param type="ar" val="1"/>
    </dgm:alg>
    <dgm:shape xmlns:r="http://schemas.openxmlformats.org/officeDocument/2006/relationships" r:blip="">
      <dgm:adjLst/>
    </dgm:shape>
    <dgm:presOf/>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dummy1a" refType="w" fact="0.5"/>
          <dgm:constr type="t" for="ch" forName="dummy1a" refType="h" fact="0.08"/>
          <dgm:constr type="l" for="ch" forName="dummy1b" refType="w" fact="0.5"/>
          <dgm:constr type="t" for="ch" forName="dummy1b" refType="h" fact="0.08"/>
          <dgm:constr type="l" for="ch" forName="wedge1Tx" refType="w" fact="0.22"/>
          <dgm:constr type="t" for="ch" forName="wedge1Tx" refType="h" fact="0.22"/>
          <dgm:constr type="w" for="ch" forName="wedge1Tx" refType="w" fact="0.56"/>
          <dgm:constr type="h" for="ch" forName="wedge1Tx" refType="h" fact="0.56"/>
          <dgm:constr type="h" for="ch" forName="arrowWedge1single" refType="w" fact="0.08"/>
          <dgm:constr type="diam" for="ch" forName="arrowWedge1single" refType="w" fact="0.84"/>
          <dgm:constr type="l" for="ch" forName="arrowWedge1single" refType="w" fact="0.5"/>
          <dgm:constr type="t" for="ch" forName="arrowWedge1single" refType="w" fact="0.5"/>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dummy1a" refType="w" fact="0.52"/>
          <dgm:constr type="t" for="ch" forName="dummy1a" refType="h" fact="0.08"/>
          <dgm:constr type="l" for="ch" forName="dummy1b" refType="w" fact="0.52"/>
          <dgm:constr type="t" for="ch" forName="dummy1b" refType="h" fact="0.92"/>
          <dgm:constr type="l" for="ch" forName="wedge1Tx" refType="w" fact="0.559"/>
          <dgm:constr type="t" for="ch" forName="wedge1Tx" refType="h" fact="0.3"/>
          <dgm:constr type="w" for="ch" forName="wedge1Tx" refType="w" fact="0.3"/>
          <dgm:constr type="h" for="ch" forName="wedge1Tx" refType="h" fact="0.4"/>
          <dgm:constr type="l" for="ch" forName="wedge2" refType="w" fact="0.06"/>
          <dgm:constr type="t" for="ch" forName="wedge2" refType="w" fact="0.08"/>
          <dgm:constr type="w" for="ch" forName="wedge2" refType="w" fact="0.84"/>
          <dgm:constr type="h" for="ch" forName="wedge2" refType="h" fact="0.84"/>
          <dgm:constr type="l" for="ch" forName="dummy2a" refType="w" fact="0.48"/>
          <dgm:constr type="t" for="ch" forName="dummy2a" refType="h" fact="0.92"/>
          <dgm:constr type="l" for="ch" forName="dummy2b" refType="w" fact="0.48"/>
          <dgm:constr type="t" for="ch" forName="dummy2b" refType="h" fact="0.08"/>
          <dgm:constr type="r" for="ch" forName="wedge2Tx" refType="w" fact="0.441"/>
          <dgm:constr type="t" for="ch" forName="wedge2Tx" refType="h" fact="0.3"/>
          <dgm:constr type="w" for="ch" forName="wedge2Tx" refType="w" fact="0.3"/>
          <dgm:constr type="h" for="ch" forName="wedge2Tx" refType="h" fact="0.4"/>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primFontSz" for="ch" ptType="node" op="equ"/>
        </dgm:constrLst>
      </dgm:if>
      <dgm:if name="Name3" axis="ch" ptType="node" func="cnt" op="equ" val="3">
        <dgm:constrLst>
          <dgm:constr type="l" for="ch" forName="wedge1" refType="w" fact="0.0973"/>
          <dgm:constr type="t" for="ch" forName="wedge1" refType="w" fact="0.07"/>
          <dgm:constr type="w" for="ch" forName="wedge1" refType="w" fact="0.84"/>
          <dgm:constr type="h" for="ch" forName="wedge1" refType="h" fact="0.84"/>
          <dgm:constr type="l" for="ch" forName="dummy1a" refType="w" fact="0.5173"/>
          <dgm:constr type="t" for="ch" forName="dummy1a" refType="h" fact="0.07"/>
          <dgm:constr type="l" for="ch" forName="dummy1b" refType="w" fact="0.8811"/>
          <dgm:constr type="t" for="ch" forName="dummy1b" refType="h" fact="0.7"/>
          <dgm:constr type="l" for="ch" forName="wedge1Tx" refType="w" fact="0.54"/>
          <dgm:constr type="t" for="ch" forName="wedge1Tx" refType="h" fact="0.248"/>
          <dgm:constr type="w" for="ch" forName="wedge1Tx" refType="w" fact="0.3"/>
          <dgm:constr type="h" for="ch" forName="wedge1Tx" refType="h" fact="0.25"/>
          <dgm:constr type="l" for="ch" forName="wedge2" refType="w" fact="0.08"/>
          <dgm:constr type="t" for="ch" forName="wedge2" refType="w" fact="0.1"/>
          <dgm:constr type="w" for="ch" forName="wedge2" refType="w" fact="0.84"/>
          <dgm:constr type="h" for="ch" forName="wedge2" refType="h" fact="0.84"/>
          <dgm:constr type="l" for="ch" forName="dummy2a" refType="w" fact="0.8637"/>
          <dgm:constr type="t" for="ch" forName="dummy2a" refType="h" fact="0.73"/>
          <dgm:constr type="l" for="ch" forName="dummy2b" refType="w" fact="0.1363"/>
          <dgm:constr type="t" for="ch" forName="dummy2b" refType="h" fact="0.73"/>
          <dgm:constr type="l" for="ch" forName="wedge2Tx" refType="w" fact="0.28"/>
          <dgm:constr type="t" for="ch" forName="wedge2Tx" refType="h" fact="0.645"/>
          <dgm:constr type="w" for="ch" forName="wedge2Tx" refType="w" fact="0.45"/>
          <dgm:constr type="h" for="ch" forName="wedge2Tx" refType="h" fact="0.22"/>
          <dgm:constr type="l" for="ch" forName="wedge3" refType="w" fact="0.0627"/>
          <dgm:constr type="t" for="ch" forName="wedge3" refType="w" fact="0.07"/>
          <dgm:constr type="w" for="ch" forName="wedge3" refType="w" fact="0.84"/>
          <dgm:constr type="h" for="ch" forName="wedge3" refType="h" fact="0.84"/>
          <dgm:constr type="l" for="ch" forName="dummy3a" refType="w" fact="0.1189"/>
          <dgm:constr type="t" for="ch" forName="dummy3a" refType="h" fact="0.7"/>
          <dgm:constr type="l" for="ch" forName="dummy3b" refType="w" fact="0.4827"/>
          <dgm:constr type="t" for="ch" forName="dummy3b" refType="h" fact="0.07"/>
          <dgm:constr type="r" for="ch" forName="wedge3Tx" refType="w" fact="0.46"/>
          <dgm:constr type="t" for="ch" forName="wedge3Tx" refType="h" fact="0.248"/>
          <dgm:constr type="w" for="ch" forName="wedge3Tx" refType="w" fact="0.3"/>
          <dgm:constr type="h" for="ch" forName="wedge3Tx" refType="h" fact="0.25"/>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primFontSz" for="ch" ptType="node" op="equ"/>
        </dgm:constrLst>
      </dgm:if>
      <dgm:if name="Name4" axis="ch" ptType="node" func="cnt" op="equ" val="4">
        <dgm:constrLst>
          <dgm:constr type="l" for="ch" forName="wedge1" refType="w" fact="0.0941"/>
          <dgm:constr type="t" for="ch" forName="wedge1" refType="w" fact="0.0659"/>
          <dgm:constr type="w" for="ch" forName="wedge1" refType="w" fact="0.84"/>
          <dgm:constr type="h" for="ch" forName="wedge1" refType="h" fact="0.84"/>
          <dgm:constr type="l" for="ch" forName="dummy1a" refType="w" fact="0.5141"/>
          <dgm:constr type="t" for="ch" forName="dummy1a" refType="h" fact="0.0659"/>
          <dgm:constr type="l" for="ch" forName="dummy1b" refType="w" fact="0.9341"/>
          <dgm:constr type="t" for="ch" forName="dummy1b" refType="h" fact="0.4859"/>
          <dgm:constr type="l" for="ch" forName="wedge1Tx" refType="w" fact="0.54"/>
          <dgm:constr type="t" for="ch" forName="wedge1Tx" refType="h" fact="0.24"/>
          <dgm:constr type="w" for="ch" forName="wedge1Tx" refType="w" fact="0.31"/>
          <dgm:constr type="h" for="ch" forName="wedge1Tx" refType="h" fact="0.23"/>
          <dgm:constr type="l" for="ch" forName="wedge2" refType="w" fact="0.0941"/>
          <dgm:constr type="t" for="ch" forName="wedge2" refType="w" fact="0.0941"/>
          <dgm:constr type="w" for="ch" forName="wedge2" refType="w" fact="0.84"/>
          <dgm:constr type="h" for="ch" forName="wedge2" refType="h" fact="0.84"/>
          <dgm:constr type="l" for="ch" forName="dummy2a" refType="w" fact="0.9341"/>
          <dgm:constr type="t" for="ch" forName="dummy2a" refType="h" fact="0.5141"/>
          <dgm:constr type="l" for="ch" forName="dummy2b" refType="w" fact="0.5141"/>
          <dgm:constr type="t" for="ch" forName="dummy2b" refType="h" fact="0.9341"/>
          <dgm:constr type="l" for="ch" forName="wedge2Tx" refType="w" fact="0.54"/>
          <dgm:constr type="t" for="ch" forName="wedge2Tx" refType="h" fact="0.53"/>
          <dgm:constr type="w" for="ch" forName="wedge2Tx" refType="w" fact="0.31"/>
          <dgm:constr type="h" for="ch" forName="wedge2Tx" refType="h" fact="0.23"/>
          <dgm:constr type="l" for="ch" forName="wedge3" refType="w" fact="0.0659"/>
          <dgm:constr type="t" for="ch" forName="wedge3" refType="w" fact="0.0941"/>
          <dgm:constr type="w" for="ch" forName="wedge3" refType="w" fact="0.84"/>
          <dgm:constr type="h" for="ch" forName="wedge3" refType="h" fact="0.84"/>
          <dgm:constr type="l" for="ch" forName="dummy3a" refType="w" fact="0.4859"/>
          <dgm:constr type="t" for="ch" forName="dummy3a" refType="h" fact="0.9341"/>
          <dgm:constr type="l" for="ch" forName="dummy3b" refType="w" fact="0.0659"/>
          <dgm:constr type="t" for="ch" forName="dummy3b" refType="h" fact="0.5141"/>
          <dgm:constr type="r" for="ch" forName="wedge3Tx" refType="w" fact="0.46"/>
          <dgm:constr type="t" for="ch" forName="wedge3Tx" refType="h" fact="0.53"/>
          <dgm:constr type="w" for="ch" forName="wedge3Tx" refType="w" fact="0.31"/>
          <dgm:constr type="h" for="ch" forName="wedge3Tx" refType="h" fact="0.23"/>
          <dgm:constr type="l" for="ch" forName="wedge4" refType="w" fact="0.0659"/>
          <dgm:constr type="t" for="ch" forName="wedge4" refType="h" fact="0.0659"/>
          <dgm:constr type="w" for="ch" forName="wedge4" refType="w" fact="0.84"/>
          <dgm:constr type="h" for="ch" forName="wedge4" refType="h" fact="0.84"/>
          <dgm:constr type="l" for="ch" forName="dummy4a" refType="w" fact="0.0659"/>
          <dgm:constr type="t" for="ch" forName="dummy4a" refType="h" fact="0.4859"/>
          <dgm:constr type="l" for="ch" forName="dummy4b" refType="w" fact="0.4859"/>
          <dgm:constr type="t" for="ch" forName="dummy4b" refType="h" fact="0.0659"/>
          <dgm:constr type="r" for="ch" forName="wedge4Tx" refType="w" fact="0.46"/>
          <dgm:constr type="t" for="ch" forName="wedge4Tx" refType="h" fact="0.24"/>
          <dgm:constr type="w" for="ch" forName="wedge4Tx" refType="w" fact="0.31"/>
          <dgm:constr type="h" for="ch" forName="wedge4Tx" refType="h" fact="0.23"/>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primFontSz" for="ch" ptType="node" op="equ"/>
        </dgm:constrLst>
      </dgm:if>
      <dgm:if name="Name5" axis="ch" ptType="node" func="cnt" op="equ" val="5">
        <dgm:constrLst>
          <dgm:constr type="l" for="ch" forName="wedge1" refType="w" fact="0.0918"/>
          <dgm:constr type="t" for="ch" forName="wedge1" refType="w" fact="0.0638"/>
          <dgm:constr type="w" for="ch" forName="wedge1" refType="w" fact="0.84"/>
          <dgm:constr type="h" for="ch" forName="wedge1" refType="h" fact="0.84"/>
          <dgm:constr type="l" for="ch" forName="dummy1a" refType="w" fact="0.5118"/>
          <dgm:constr type="t" for="ch" forName="dummy1a" refType="h" fact="0.0638"/>
          <dgm:constr type="l" for="ch" forName="dummy1b" refType="w" fact="0.9112"/>
          <dgm:constr type="t" for="ch" forName="dummy1b" refType="h" fact="0.354"/>
          <dgm:constr type="l" for="ch" forName="wedge1Tx" refType="w" fact="0.53"/>
          <dgm:constr type="t" for="ch" forName="wedge1Tx" refType="h" fact="0.205"/>
          <dgm:constr type="w" for="ch" forName="wedge1Tx" refType="w" fact="0.27"/>
          <dgm:constr type="h" for="ch" forName="wedge1Tx" refType="h" fact="0.18"/>
          <dgm:constr type="l" for="ch" forName="wedge2" refType="w" fact="0.099"/>
          <dgm:constr type="t" for="ch" forName="wedge2" refType="w" fact="0.0862"/>
          <dgm:constr type="w" for="ch" forName="wedge2" refType="w" fact="0.84"/>
          <dgm:constr type="h" for="ch" forName="wedge2" refType="h" fact="0.84"/>
          <dgm:constr type="l" for="ch" forName="dummy2a" refType="w" fact="0.9185"/>
          <dgm:constr type="t" for="ch" forName="dummy2a" refType="h" fact="0.3764"/>
          <dgm:constr type="l" for="ch" forName="dummy2b" refType="w" fact="0.7659"/>
          <dgm:constr type="t" for="ch" forName="dummy2b" refType="h" fact="0.846"/>
          <dgm:constr type="l" for="ch" forName="wedge2Tx" refType="w" fact="0.64"/>
          <dgm:constr type="t" for="ch" forName="wedge2Tx" refType="h" fact="0.47"/>
          <dgm:constr type="w" for="ch" forName="wedge2Tx" refType="w" fact="0.25"/>
          <dgm:constr type="h" for="ch" forName="wedge2Tx" refType="h" fact="0.2"/>
          <dgm:constr type="l" for="ch" forName="wedge3" refType="w" fact="0.08"/>
          <dgm:constr type="t" for="ch" forName="wedge3" refType="w" fact="0.1"/>
          <dgm:constr type="w" for="ch" forName="wedge3" refType="w" fact="0.84"/>
          <dgm:constr type="h" for="ch" forName="wedge3" refType="h" fact="0.84"/>
          <dgm:constr type="l" for="ch" forName="dummy3a" refType="w" fact="0.7469"/>
          <dgm:constr type="t" for="ch" forName="dummy3a" refType="h" fact="0.8598"/>
          <dgm:constr type="l" for="ch" forName="dummy3b" refType="w" fact="0.2531"/>
          <dgm:constr type="t" for="ch" forName="dummy3b" refType="h" fact="0.8598"/>
          <dgm:constr type="l" for="ch" forName="wedge3Tx" refType="w" fact="0.38"/>
          <dgm:constr type="t" for="ch" forName="wedge3Tx" refType="h" fact="0.69"/>
          <dgm:constr type="w" for="ch" forName="wedge3Tx" refType="w" fact="0.24"/>
          <dgm:constr type="h" for="ch" forName="wedge3Tx" refType="h" fact="0.22"/>
          <dgm:constr type="l" for="ch" forName="wedge4" refType="w" fact="0.061"/>
          <dgm:constr type="t" for="ch" forName="wedge4" refType="h" fact="0.0862"/>
          <dgm:constr type="w" for="ch" forName="wedge4" refType="w" fact="0.84"/>
          <dgm:constr type="h" for="ch" forName="wedge4" refType="h" fact="0.84"/>
          <dgm:constr type="l" for="ch" forName="dummy4a" refType="w" fact="0.2341"/>
          <dgm:constr type="t" for="ch" forName="dummy4a" refType="h" fact="0.846"/>
          <dgm:constr type="l" for="ch" forName="dummy4b" refType="w" fact="0.0815"/>
          <dgm:constr type="t" for="ch" forName="dummy4b" refType="h" fact="0.3764"/>
          <dgm:constr type="r" for="ch" forName="wedge4Tx" refType="w" fact="0.36"/>
          <dgm:constr type="t" for="ch" forName="wedge4Tx" refType="h" fact="0.47"/>
          <dgm:constr type="w" for="ch" forName="wedge4Tx" refType="w" fact="0.25"/>
          <dgm:constr type="h" for="ch" forName="wedge4Tx" refType="h" fact="0.2"/>
          <dgm:constr type="l" for="ch" forName="wedge5" refType="w" fact="0.0682"/>
          <dgm:constr type="t" for="ch" forName="wedge5" refType="h" fact="0.0638"/>
          <dgm:constr type="w" for="ch" forName="wedge5" refType="w" fact="0.84"/>
          <dgm:constr type="h" for="ch" forName="wedge5" refType="h" fact="0.84"/>
          <dgm:constr type="l" for="ch" forName="dummy5a" refType="w" fact="0.0888"/>
          <dgm:constr type="t" for="ch" forName="dummy5a" refType="h" fact="0.354"/>
          <dgm:constr type="l" for="ch" forName="dummy5b" refType="w" fact="0.4882"/>
          <dgm:constr type="t" for="ch" forName="dummy5b" refType="h" fact="0.0638"/>
          <dgm:constr type="r" for="ch" forName="wedge5Tx" refType="w" fact="0.47"/>
          <dgm:constr type="t" for="ch" forName="wedge5Tx" refType="h" fact="0.205"/>
          <dgm:constr type="w" for="ch" forName="wedge5Tx" refType="w" fact="0.27"/>
          <dgm:constr type="h" for="ch" forName="wedge5Tx" refType="h" fact="0.18"/>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primFontSz" for="ch" ptType="node" op="equ"/>
        </dgm:constrLst>
      </dgm:if>
      <dgm:if name="Name6" axis="ch" ptType="node" func="cnt" op="equ" val="6">
        <dgm:constrLst>
          <dgm:constr type="l" for="ch" forName="wedge1" refType="w" fact="0.09"/>
          <dgm:constr type="t" for="ch" forName="wedge1" refType="w" fact="0.0627"/>
          <dgm:constr type="w" for="ch" forName="wedge1" refType="w" fact="0.84"/>
          <dgm:constr type="h" for="ch" forName="wedge1" refType="h" fact="0.84"/>
          <dgm:constr type="l" for="ch" forName="dummy1a" refType="w" fact="0.51"/>
          <dgm:constr type="t" for="ch" forName="dummy1a" refType="h" fact="0.0627"/>
          <dgm:constr type="l" for="ch" forName="dummy1b" refType="w" fact="0.8737"/>
          <dgm:constr type="t" for="ch" forName="dummy1b" refType="h" fact="0.2727"/>
          <dgm:constr type="l" for="ch" forName="wedge1Tx" refType="w" fact="0.53"/>
          <dgm:constr type="t" for="ch" forName="wedge1Tx" refType="h" fact="0.17"/>
          <dgm:constr type="w" for="ch" forName="wedge1Tx" refType="w" fact="0.22"/>
          <dgm:constr type="h" for="ch" forName="wedge1Tx" refType="h" fact="0.17"/>
          <dgm:constr type="l" for="ch" forName="wedge2" refType="w" fact="0.1"/>
          <dgm:constr type="t" for="ch" forName="wedge2" refType="w" fact="0.08"/>
          <dgm:constr type="w" for="ch" forName="wedge2" refType="w" fact="0.84"/>
          <dgm:constr type="h" for="ch" forName="wedge2" refType="h" fact="0.84"/>
          <dgm:constr type="l" for="ch" forName="dummy2a" refType="w" fact="0.8837"/>
          <dgm:constr type="t" for="ch" forName="dummy2a" refType="h" fact="0.29"/>
          <dgm:constr type="l" for="ch" forName="dummy2b" refType="w" fact="0.8837"/>
          <dgm:constr type="t" for="ch" forName="dummy2b" refType="h" fact="0.71"/>
          <dgm:constr type="l" for="ch" forName="wedge2Tx" refType="w" fact="0.67"/>
          <dgm:constr type="t" for="ch" forName="wedge2Tx" refType="h" fact="0.42"/>
          <dgm:constr type="w" for="ch" forName="wedge2Tx" refType="w" fact="0.23"/>
          <dgm:constr type="h" for="ch" forName="wedge2Tx" refType="h" fact="0.165"/>
          <dgm:constr type="l" for="ch" forName="wedge3" refType="w" fact="0.09"/>
          <dgm:constr type="t" for="ch" forName="wedge3" refType="w" fact="0.0973"/>
          <dgm:constr type="w" for="ch" forName="wedge3" refType="w" fact="0.84"/>
          <dgm:constr type="h" for="ch" forName="wedge3" refType="h" fact="0.84"/>
          <dgm:constr type="l" for="ch" forName="dummy3a" refType="w" fact="0.8737"/>
          <dgm:constr type="t" for="ch" forName="dummy3a" refType="h" fact="0.7273"/>
          <dgm:constr type="l" for="ch" forName="dummy3b" refType="w" fact="0.51"/>
          <dgm:constr type="t" for="ch" forName="dummy3b" refType="h" fact="0.9373"/>
          <dgm:constr type="l" for="ch" forName="wedge3Tx" refType="w" fact="0.53"/>
          <dgm:constr type="t" for="ch" forName="wedge3Tx" refType="h" fact="0.665"/>
          <dgm:constr type="w" for="ch" forName="wedge3Tx" refType="w" fact="0.22"/>
          <dgm:constr type="h" for="ch" forName="wedge3Tx" refType="h" fact="0.17"/>
          <dgm:constr type="l" for="ch" forName="wedge4" refType="w" fact="0.07"/>
          <dgm:constr type="t" for="ch" forName="wedge4" refType="h" fact="0.0973"/>
          <dgm:constr type="w" for="ch" forName="wedge4" refType="w" fact="0.84"/>
          <dgm:constr type="h" for="ch" forName="wedge4" refType="h" fact="0.84"/>
          <dgm:constr type="l" for="ch" forName="dummy4a" refType="w" fact="0.49"/>
          <dgm:constr type="t" for="ch" forName="dummy4a" refType="h" fact="0.9373"/>
          <dgm:constr type="l" for="ch" forName="dummy4b" refType="w" fact="0.1263"/>
          <dgm:constr type="t" for="ch" forName="dummy4b" refType="h" fact="0.7273"/>
          <dgm:constr type="r" for="ch" forName="wedge4Tx" refType="w" fact="0.47"/>
          <dgm:constr type="t" for="ch" forName="wedge4Tx" refType="h" fact="0.665"/>
          <dgm:constr type="w" for="ch" forName="wedge4Tx" refType="w" fact="0.22"/>
          <dgm:constr type="h" for="ch" forName="wedge4Tx" refType="h" fact="0.17"/>
          <dgm:constr type="l" for="ch" forName="wedge5" refType="w" fact="0.06"/>
          <dgm:constr type="t" for="ch" forName="wedge5" refType="h" fact="0.08"/>
          <dgm:constr type="w" for="ch" forName="wedge5" refType="w" fact="0.84"/>
          <dgm:constr type="h" for="ch" forName="wedge5" refType="h" fact="0.84"/>
          <dgm:constr type="l" for="ch" forName="dummy5a" refType="w" fact="0.1163"/>
          <dgm:constr type="t" for="ch" forName="dummy5a" refType="h" fact="0.71"/>
          <dgm:constr type="l" for="ch" forName="dummy5b" refType="w" fact="0.1163"/>
          <dgm:constr type="t" for="ch" forName="dummy5b" refType="h" fact="0.29"/>
          <dgm:constr type="r" for="ch" forName="wedge5Tx" refType="w" fact="0.33"/>
          <dgm:constr type="t" for="ch" forName="wedge5Tx" refType="h" fact="0.42"/>
          <dgm:constr type="w" for="ch" forName="wedge5Tx" refType="w" fact="0.23"/>
          <dgm:constr type="h" for="ch" forName="wedge5Tx" refType="h" fact="0.165"/>
          <dgm:constr type="l" for="ch" forName="wedge6" refType="w" fact="0.07"/>
          <dgm:constr type="t" for="ch" forName="wedge6" refType="h" fact="0.0627"/>
          <dgm:constr type="w" for="ch" forName="wedge6" refType="w" fact="0.84"/>
          <dgm:constr type="h" for="ch" forName="wedge6" refType="h" fact="0.84"/>
          <dgm:constr type="l" for="ch" forName="dummy6a" refType="w" fact="0.1263"/>
          <dgm:constr type="t" for="ch" forName="dummy6a" refType="h" fact="0.2727"/>
          <dgm:constr type="l" for="ch" forName="dummy6b" refType="w" fact="0.49"/>
          <dgm:constr type="t" for="ch" forName="dummy6b" refType="h" fact="0.0627"/>
          <dgm:constr type="r" for="ch" forName="wedge6Tx" refType="w" fact="0.47"/>
          <dgm:constr type="t" for="ch" forName="wedge6Tx" refType="h" fact="0.17"/>
          <dgm:constr type="w" for="ch" forName="wedge6Tx" refType="w" fact="0.22"/>
          <dgm:constr type="h" for="ch" forName="wedge6Tx" refType="h" fact="0.17"/>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primFontSz" for="ch" ptType="node" op="equ"/>
        </dgm:constrLst>
      </dgm:if>
      <dgm:else name="Name7">
        <dgm:constrLst>
          <dgm:constr type="l" for="ch" forName="wedge1" refType="w" fact="0.0887"/>
          <dgm:constr type="t" for="ch" forName="wedge1" refType="w" fact="0.062"/>
          <dgm:constr type="w" for="ch" forName="wedge1" refType="w" fact="0.84"/>
          <dgm:constr type="h" for="ch" forName="wedge1" refType="h" fact="0.84"/>
          <dgm:constr type="l" for="ch" forName="dummy1a" refType="w" fact="0.5087"/>
          <dgm:constr type="t" for="ch" forName="dummy1a" refType="h" fact="0.062"/>
          <dgm:constr type="l" for="ch" forName="dummy1b" refType="w" fact="0.837"/>
          <dgm:constr type="t" for="ch" forName="dummy1b" refType="h" fact="0.2201"/>
          <dgm:constr type="l" for="ch" forName="wedge1Tx" refType="w" fact="0.53"/>
          <dgm:constr type="t" for="ch" forName="wedge1Tx" refType="h" fact="0.14"/>
          <dgm:constr type="w" for="ch" forName="wedge1Tx" refType="w" fact="0.2"/>
          <dgm:constr type="h" for="ch" forName="wedge1Tx" refType="h" fact="0.16"/>
          <dgm:constr type="l" for="ch" forName="wedge2" refType="w" fact="0.0995"/>
          <dgm:constr type="t" for="ch" forName="wedge2" refType="w" fact="0.0755"/>
          <dgm:constr type="w" for="ch" forName="wedge2" refType="w" fact="0.84"/>
          <dgm:constr type="h" for="ch" forName="wedge2" refType="h" fact="0.84"/>
          <dgm:constr type="l" for="ch" forName="dummy2a" refType="w" fact="0.8479"/>
          <dgm:constr type="t" for="ch" forName="dummy2a" refType="h" fact="0.2337"/>
          <dgm:constr type="l" for="ch" forName="dummy2b" refType="w" fact="0.929"/>
          <dgm:constr type="t" for="ch" forName="dummy2b" refType="h" fact="0.589"/>
          <dgm:constr type="l" for="ch" forName="wedge2Tx" refType="w" fact="0.67"/>
          <dgm:constr type="t" for="ch" forName="wedge2Tx" refType="h" fact="0.38"/>
          <dgm:constr type="w" for="ch" forName="wedge2Tx" refType="w" fact="0.23"/>
          <dgm:constr type="h" for="ch" forName="wedge2Tx" refType="h" fact="0.14"/>
          <dgm:constr type="l" for="ch" forName="wedge3" refType="w" fact="0.0956"/>
          <dgm:constr type="t" for="ch" forName="wedge3" refType="w" fact="0.0925"/>
          <dgm:constr type="w" for="ch" forName="wedge3" refType="w" fact="0.84"/>
          <dgm:constr type="h" for="ch" forName="wedge3" refType="h" fact="0.84"/>
          <dgm:constr type="l" for="ch" forName="dummy3a" refType="w" fact="0.9251"/>
          <dgm:constr type="t" for="ch" forName="dummy3a" refType="h" fact="0.6059"/>
          <dgm:constr type="l" for="ch" forName="dummy3b" refType="w" fact="0.6979"/>
          <dgm:constr type="t" for="ch" forName="dummy3b" refType="h" fact="0.8909"/>
          <dgm:constr type="l" for="ch" forName="wedge3Tx" refType="w" fact="0.635"/>
          <dgm:constr type="t" for="ch" forName="wedge3Tx" refType="h" fact="0.59"/>
          <dgm:constr type="w" for="ch" forName="wedge3Tx" refType="w" fact="0.2"/>
          <dgm:constr type="h" for="ch" forName="wedge3Tx" refType="h" fact="0.155"/>
          <dgm:constr type="l" for="ch" forName="wedge4" refType="w" fact="0.08"/>
          <dgm:constr type="t" for="ch" forName="wedge4" refType="h" fact="0.1"/>
          <dgm:constr type="w" for="ch" forName="wedge4" refType="w" fact="0.84"/>
          <dgm:constr type="h" for="ch" forName="wedge4" refType="h" fact="0.84"/>
          <dgm:constr type="l" for="ch" forName="dummy4a" refType="w" fact="0.6822"/>
          <dgm:constr type="t" for="ch" forName="dummy4a" refType="h" fact="0.8984"/>
          <dgm:constr type="l" for="ch" forName="dummy4b" refType="w" fact="0.3178"/>
          <dgm:constr type="t" for="ch" forName="dummy4b" refType="h" fact="0.8984"/>
          <dgm:constr type="l" for="ch" forName="wedge4Tx" refType="w" fact="0.4025"/>
          <dgm:constr type="t" for="ch" forName="wedge4Tx" refType="h" fact="0.76"/>
          <dgm:constr type="w" for="ch" forName="wedge4Tx" refType="w" fact="0.195"/>
          <dgm:constr type="h" for="ch" forName="wedge4Tx" refType="h" fact="0.14"/>
          <dgm:constr type="l" for="ch" forName="wedge5" refType="w" fact="0.0644"/>
          <dgm:constr type="t" for="ch" forName="wedge5" refType="h" fact="0.0925"/>
          <dgm:constr type="w" for="ch" forName="wedge5" refType="w" fact="0.84"/>
          <dgm:constr type="h" for="ch" forName="wedge5" refType="h" fact="0.84"/>
          <dgm:constr type="l" for="ch" forName="dummy5a" refType="w" fact="0.3021"/>
          <dgm:constr type="t" for="ch" forName="dummy5a" refType="h" fact="0.8909"/>
          <dgm:constr type="l" for="ch" forName="dummy5b" refType="w" fact="0.0749"/>
          <dgm:constr type="t" for="ch" forName="dummy5b" refType="h" fact="0.6059"/>
          <dgm:constr type="r" for="ch" forName="wedge5Tx" refType="w" fact="0.365"/>
          <dgm:constr type="t" for="ch" forName="wedge5Tx" refType="h" fact="0.59"/>
          <dgm:constr type="w" for="ch" forName="wedge5Tx" refType="w" fact="0.2"/>
          <dgm:constr type="h" for="ch" forName="wedge5Tx" refType="h" fact="0.155"/>
          <dgm:constr type="l" for="ch" forName="wedge6" refType="w" fact="0.0605"/>
          <dgm:constr type="t" for="ch" forName="wedge6" refType="h" fact="0.0755"/>
          <dgm:constr type="w" for="ch" forName="wedge6" refType="w" fact="0.84"/>
          <dgm:constr type="h" for="ch" forName="wedge6" refType="h" fact="0.84"/>
          <dgm:constr type="l" for="ch" forName="dummy6a" refType="w" fact="0.071"/>
          <dgm:constr type="t" for="ch" forName="dummy6a" refType="h" fact="0.589"/>
          <dgm:constr type="l" for="ch" forName="dummy6b" refType="w" fact="0.1521"/>
          <dgm:constr type="t" for="ch" forName="dummy6b" refType="h" fact="0.2337"/>
          <dgm:constr type="r" for="ch" forName="wedge6Tx" refType="w" fact="0.33"/>
          <dgm:constr type="t" for="ch" forName="wedge6Tx" refType="h" fact="0.38"/>
          <dgm:constr type="w" for="ch" forName="wedge6Tx" refType="w" fact="0.23"/>
          <dgm:constr type="h" for="ch" forName="wedge6Tx" refType="h" fact="0.14"/>
          <dgm:constr type="l" for="ch" forName="wedge7" refType="w" fact="0.0713"/>
          <dgm:constr type="t" for="ch" forName="wedge7" refType="h" fact="0.062"/>
          <dgm:constr type="w" for="ch" forName="wedge7" refType="w" fact="0.84"/>
          <dgm:constr type="h" for="ch" forName="wedge7" refType="h" fact="0.84"/>
          <dgm:constr type="l" for="ch" forName="dummy7a" refType="w" fact="0.163"/>
          <dgm:constr type="t" for="ch" forName="dummy7a" refType="h" fact="0.2201"/>
          <dgm:constr type="l" for="ch" forName="dummy7b" refType="w" fact="0.4913"/>
          <dgm:constr type="t" for="ch" forName="dummy7b" refType="h" fact="0.062"/>
          <dgm:constr type="r" for="ch" forName="wedge7Tx" refType="w" fact="0.47"/>
          <dgm:constr type="t" for="ch" forName="wedge7Tx" refType="h" fact="0.14"/>
          <dgm:constr type="w" for="ch" forName="wedge7Tx" refType="w" fact="0.2"/>
          <dgm:constr type="h" for="ch" forName="wedge7Tx" refType="h" fact="0.16"/>
          <dgm:constr type="h" for="ch" forName="arrowWedge1" refType="w" fact="0.08"/>
          <dgm:constr type="diam" for="ch" forName="arrowWedge1" refType="w" fact="0.84"/>
          <dgm:constr type="l" for="ch" forName="arrowWedge1" refType="w" fact="0.5"/>
          <dgm:constr type="t" for="ch" forName="arrowWedge1" refType="w" fact="0.5"/>
          <dgm:constr type="h" for="ch" forName="arrowWedge2" refType="w" fact="0.08"/>
          <dgm:constr type="diam" for="ch" forName="arrowWedge2" refType="w" fact="0.84"/>
          <dgm:constr type="l" for="ch" forName="arrowWedge2" refType="w" fact="0.5"/>
          <dgm:constr type="t" for="ch" forName="arrowWedge2" refType="w" fact="0.5"/>
          <dgm:constr type="h" for="ch" forName="arrowWedge3" refType="w" fact="0.08"/>
          <dgm:constr type="diam" for="ch" forName="arrowWedge3" refType="w" fact="0.84"/>
          <dgm:constr type="l" for="ch" forName="arrowWedge3" refType="w" fact="0.5"/>
          <dgm:constr type="t" for="ch" forName="arrowWedge3" refType="w" fact="0.5"/>
          <dgm:constr type="h" for="ch" forName="arrowWedge4" refType="w" fact="0.08"/>
          <dgm:constr type="diam" for="ch" forName="arrowWedge4" refType="w" fact="0.84"/>
          <dgm:constr type="l" for="ch" forName="arrowWedge4" refType="w" fact="0.5"/>
          <dgm:constr type="t" for="ch" forName="arrowWedge4" refType="w" fact="0.5"/>
          <dgm:constr type="h" for="ch" forName="arrowWedge5" refType="w" fact="0.08"/>
          <dgm:constr type="diam" for="ch" forName="arrowWedge5" refType="w" fact="0.84"/>
          <dgm:constr type="l" for="ch" forName="arrowWedge5" refType="w" fact="0.5"/>
          <dgm:constr type="t" for="ch" forName="arrowWedge5" refType="w" fact="0.5"/>
          <dgm:constr type="h" for="ch" forName="arrowWedge6" refType="w" fact="0.08"/>
          <dgm:constr type="diam" for="ch" forName="arrowWedge6" refType="w" fact="0.84"/>
          <dgm:constr type="l" for="ch" forName="arrowWedge6" refType="w" fact="0.5"/>
          <dgm:constr type="t" for="ch" forName="arrowWedge6" refType="w" fact="0.5"/>
          <dgm:constr type="h" for="ch" forName="arrowWedge7" refType="w" fact="0.08"/>
          <dgm:constr type="diam" for="ch" forName="arrowWedge7" refType="w" fact="0.84"/>
          <dgm:constr type="l" for="ch" forName="arrowWedge7" refType="w" fact="0.5"/>
          <dgm:constr type="t" for="ch" forName="arrowWedge7" refType="w" fact="0.5"/>
          <dgm:constr type="primFontSz" for="ch" ptType="node" op="equ"/>
        </dgm:constrLst>
      </dgm:else>
    </dgm:choose>
    <dgm:ruleLst/>
    <dgm:choose name="Name8">
      <dgm:if name="Name9" axis="ch" ptType="node" func="cnt" op="gte" val="1">
        <dgm:layoutNode name="wedge1">
          <dgm:alg type="sp"/>
          <dgm:choose name="Name10">
            <dgm:if name="Name11" axis="ch" ptType="node" func="cnt" op="equ" val="1">
              <dgm:shape xmlns:r="http://schemas.openxmlformats.org/officeDocument/2006/relationships" type="ellipse" r:blip="">
                <dgm:adjLst/>
              </dgm:shape>
            </dgm:if>
            <dgm:if name="Name12" axis="ch" ptType="node" func="cnt" op="equ" val="2">
              <dgm:shape xmlns:r="http://schemas.openxmlformats.org/officeDocument/2006/relationships" type="pie" r:blip="">
                <dgm:adjLst>
                  <dgm:adj idx="1" val="270"/>
                  <dgm:adj idx="2" val="90"/>
                </dgm:adjLst>
              </dgm:shape>
            </dgm:if>
            <dgm:if name="Name13" axis="ch" ptType="node" func="cnt" op="equ" val="3">
              <dgm:shape xmlns:r="http://schemas.openxmlformats.org/officeDocument/2006/relationships" type="pie" r:blip="">
                <dgm:adjLst>
                  <dgm:adj idx="1" val="270"/>
                  <dgm:adj idx="2" val="30"/>
                </dgm:adjLst>
              </dgm:shape>
            </dgm:if>
            <dgm:if name="Name14" axis="ch" ptType="node" func="cnt" op="equ" val="4">
              <dgm:shape xmlns:r="http://schemas.openxmlformats.org/officeDocument/2006/relationships" type="pie" r:blip="">
                <dgm:adjLst>
                  <dgm:adj idx="1" val="270"/>
                  <dgm:adj idx="2" val="0"/>
                </dgm:adjLst>
              </dgm:shape>
            </dgm:if>
            <dgm:if name="Name15" axis="ch" ptType="node" func="cnt" op="equ" val="5">
              <dgm:shape xmlns:r="http://schemas.openxmlformats.org/officeDocument/2006/relationships" type="pie" r:blip="">
                <dgm:adjLst>
                  <dgm:adj idx="1" val="270"/>
                  <dgm:adj idx="2" val="342"/>
                </dgm:adjLst>
              </dgm:shape>
            </dgm:if>
            <dgm:if name="Name16" axis="ch" ptType="node" func="cnt" op="equ" val="6">
              <dgm:shape xmlns:r="http://schemas.openxmlformats.org/officeDocument/2006/relationships" type="pie" r:blip="">
                <dgm:adjLst>
                  <dgm:adj idx="1" val="270"/>
                  <dgm:adj idx="2" val="330"/>
                </dgm:adjLst>
              </dgm:shape>
            </dgm:if>
            <dgm:else name="Name17">
              <dgm:shape xmlns:r="http://schemas.openxmlformats.org/officeDocument/2006/relationships" type="pie" r:blip="">
                <dgm:adjLst>
                  <dgm:adj idx="1" val="270"/>
                  <dgm:adj idx="2" val="321.4286"/>
                </dgm:adjLst>
              </dgm:shape>
            </dgm:else>
          </dgm:choose>
          <dgm:choose name="Name18">
            <dgm:if name="Name19" func="var" arg="dir" op="equ" val="norm">
              <dgm:presOf axis="ch desOrSelf" ptType="node node" st="1 1" cnt="1 0"/>
            </dgm:if>
            <dgm:else name="Name20">
              <dgm:choose name="Name21">
                <dgm:if name="Name22" axis="ch" ptType="node" func="cnt" op="equ" val="1">
                  <dgm:presOf axis="ch desOrSelf" ptType="node node" st="1 1" cnt="1 0"/>
                </dgm:if>
                <dgm:if name="Name23" axis="ch" ptType="node" func="cnt" op="equ" val="2">
                  <dgm:presOf axis="ch desOrSelf" ptType="node node" st="2 1" cnt="1 0"/>
                </dgm:if>
                <dgm:if name="Name24" axis="ch" ptType="node" func="cnt" op="equ" val="3">
                  <dgm:presOf axis="ch desOrSelf" ptType="node node" st="3 1" cnt="1 0"/>
                </dgm:if>
                <dgm:if name="Name25" axis="ch" ptType="node" func="cnt" op="equ" val="4">
                  <dgm:presOf axis="ch desOrSelf" ptType="node node" st="4 1" cnt="1 0"/>
                </dgm:if>
                <dgm:if name="Name26" axis="ch" ptType="node" func="cnt" op="equ" val="5">
                  <dgm:presOf axis="ch desOrSelf" ptType="node node" st="5 1" cnt="1 0"/>
                </dgm:if>
                <dgm:if name="Name27" axis="ch" ptType="node" func="cnt" op="equ" val="6">
                  <dgm:presOf axis="ch desOrSelf" ptType="node node" st="6 1" cnt="1 0"/>
                </dgm:if>
                <dgm:else name="Name28">
                  <dgm:presOf axis="ch desOrSelf" ptType="node node" st="7 1" cnt="1 0"/>
                </dgm:else>
              </dgm:choose>
            </dgm:else>
          </dgm:choose>
          <dgm:constrLst/>
          <dgm:ruleLst/>
        </dgm:layoutNode>
        <dgm:layoutNode name="dummy1a" moveWith="wedge1">
          <dgm:alg type="sp"/>
          <dgm:shape xmlns:r="http://schemas.openxmlformats.org/officeDocument/2006/relationships" r:blip="">
            <dgm:adjLst/>
          </dgm:shape>
          <dgm:presOf/>
          <dgm:constrLst>
            <dgm:constr type="w" val="1"/>
            <dgm:constr type="h" val="1"/>
          </dgm:constrLst>
          <dgm:ruleLst/>
        </dgm:layoutNode>
        <dgm:layoutNode name="dummy1b" moveWith="wedge1">
          <dgm:alg type="sp"/>
          <dgm:shape xmlns:r="http://schemas.openxmlformats.org/officeDocument/2006/relationships" r:blip="">
            <dgm:adjLst/>
          </dgm:shape>
          <dgm:presOf/>
          <dgm:constrLst>
            <dgm:constr type="w" val="1"/>
            <dgm:constr type="h" val="1"/>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29">
            <dgm:if name="Name30" func="var" arg="dir" op="equ" val="norm">
              <dgm:presOf axis="ch desOrSelf" ptType="node node" st="1 1" cnt="1 0"/>
            </dgm:if>
            <dgm:else name="Name31">
              <dgm:choose name="Name32">
                <dgm:if name="Name33" axis="ch" ptType="node" func="cnt" op="equ" val="1">
                  <dgm:presOf axis="ch desOrSelf" ptType="node node" st="1 1" cnt="1 0"/>
                </dgm:if>
                <dgm:if name="Name34" axis="ch" ptType="node" func="cnt" op="equ" val="2">
                  <dgm:presOf axis="ch desOrSelf" ptType="node node" st="2 1" cnt="1 0"/>
                </dgm:if>
                <dgm:if name="Name35" axis="ch" ptType="node" func="cnt" op="equ" val="3">
                  <dgm:presOf axis="ch desOrSelf" ptType="node node" st="3 1" cnt="1 0"/>
                </dgm:if>
                <dgm:if name="Name36" axis="ch" ptType="node" func="cnt" op="equ" val="4">
                  <dgm:presOf axis="ch desOrSelf" ptType="node node" st="4 1" cnt="1 0"/>
                </dgm:if>
                <dgm:if name="Name37" axis="ch" ptType="node" func="cnt" op="equ" val="5">
                  <dgm:presOf axis="ch desOrSelf" ptType="node node" st="5 1" cnt="1 0"/>
                </dgm:if>
                <dgm:if name="Name38" axis="ch" ptType="node" func="cnt" op="equ" val="6">
                  <dgm:presOf axis="ch desOrSelf" ptType="node node" st="6 1" cnt="1 0"/>
                </dgm:if>
                <dgm:else name="Name39">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40"/>
    </dgm:choose>
    <dgm:choose name="Name41">
      <dgm:if name="Name42" axis="ch" ptType="node" func="cnt" op="gte" val="2">
        <dgm:layoutNode name="wedge2">
          <dgm:alg type="sp"/>
          <dgm:choose name="Name43">
            <dgm:if name="Name44" axis="ch" ptType="node" func="cnt" op="equ" val="2">
              <dgm:shape xmlns:r="http://schemas.openxmlformats.org/officeDocument/2006/relationships" type="pie" r:blip="">
                <dgm:adjLst>
                  <dgm:adj idx="1" val="90"/>
                  <dgm:adj idx="2" val="270"/>
                </dgm:adjLst>
              </dgm:shape>
            </dgm:if>
            <dgm:if name="Name45" axis="ch" ptType="node" func="cnt" op="equ" val="3">
              <dgm:shape xmlns:r="http://schemas.openxmlformats.org/officeDocument/2006/relationships" type="pie" r:blip="">
                <dgm:adjLst>
                  <dgm:adj idx="1" val="30"/>
                  <dgm:adj idx="2" val="150"/>
                </dgm:adjLst>
              </dgm:shape>
            </dgm:if>
            <dgm:if name="Name46" axis="ch" ptType="node" func="cnt" op="equ" val="4">
              <dgm:shape xmlns:r="http://schemas.openxmlformats.org/officeDocument/2006/relationships" type="pie" r:blip="">
                <dgm:adjLst>
                  <dgm:adj idx="1" val="0"/>
                  <dgm:adj idx="2" val="90"/>
                </dgm:adjLst>
              </dgm:shape>
            </dgm:if>
            <dgm:if name="Name47" axis="ch" ptType="node" func="cnt" op="equ" val="5">
              <dgm:shape xmlns:r="http://schemas.openxmlformats.org/officeDocument/2006/relationships" type="pie" r:blip="">
                <dgm:adjLst>
                  <dgm:adj idx="1" val="342"/>
                  <dgm:adj idx="2" val="54"/>
                </dgm:adjLst>
              </dgm:shape>
            </dgm:if>
            <dgm:if name="Name48" axis="ch" ptType="node" func="cnt" op="equ" val="6">
              <dgm:shape xmlns:r="http://schemas.openxmlformats.org/officeDocument/2006/relationships" type="pie" r:blip="">
                <dgm:adjLst>
                  <dgm:adj idx="1" val="330"/>
                  <dgm:adj idx="2" val="30"/>
                </dgm:adjLst>
              </dgm:shape>
            </dgm:if>
            <dgm:else name="Name49">
              <dgm:shape xmlns:r="http://schemas.openxmlformats.org/officeDocument/2006/relationships" type="pie" r:blip="">
                <dgm:adjLst>
                  <dgm:adj idx="1" val="321.4286"/>
                  <dgm:adj idx="2" val="12.85714"/>
                </dgm:adjLst>
              </dgm:shape>
            </dgm:else>
          </dgm:choose>
          <dgm:choose name="Name50">
            <dgm:if name="Name51" func="var" arg="dir" op="equ" val="norm">
              <dgm:presOf axis="ch desOrSelf" ptType="node node" st="2 1" cnt="1 0"/>
            </dgm:if>
            <dgm:else name="Name52">
              <dgm:choose name="Name53">
                <dgm:if name="Name54" axis="ch" ptType="node" func="cnt" op="equ" val="2">
                  <dgm:presOf axis="ch desOrSelf" ptType="node node" st="1 1" cnt="1 0"/>
                </dgm:if>
                <dgm:if name="Name55" axis="ch" ptType="node" func="cnt" op="equ" val="3">
                  <dgm:presOf axis="ch desOrSelf" ptType="node node" st="2 1" cnt="1 0"/>
                </dgm:if>
                <dgm:if name="Name56" axis="ch" ptType="node" func="cnt" op="equ" val="4">
                  <dgm:presOf axis="ch desOrSelf" ptType="node node" st="3 1" cnt="1 0"/>
                </dgm:if>
                <dgm:if name="Name57" axis="ch" ptType="node" func="cnt" op="equ" val="5">
                  <dgm:presOf axis="ch desOrSelf" ptType="node node" st="4 1" cnt="1 0"/>
                </dgm:if>
                <dgm:if name="Name58" axis="ch" ptType="node" func="cnt" op="equ" val="6">
                  <dgm:presOf axis="ch desOrSelf" ptType="node node" st="5 1" cnt="1 0"/>
                </dgm:if>
                <dgm:else name="Name59">
                  <dgm:presOf axis="ch desOrSelf" ptType="node node" st="6 1" cnt="1 0"/>
                </dgm:else>
              </dgm:choose>
            </dgm:else>
          </dgm:choose>
          <dgm:constrLst/>
          <dgm:ruleLst/>
        </dgm:layoutNode>
        <dgm:layoutNode name="dummy2a" moveWith="wedge2">
          <dgm:alg type="sp"/>
          <dgm:shape xmlns:r="http://schemas.openxmlformats.org/officeDocument/2006/relationships" r:blip="">
            <dgm:adjLst/>
          </dgm:shape>
          <dgm:presOf/>
          <dgm:constrLst>
            <dgm:constr type="w" val="1"/>
            <dgm:constr type="h" val="1"/>
          </dgm:constrLst>
          <dgm:ruleLst/>
        </dgm:layoutNode>
        <dgm:layoutNode name="dummy2b" moveWith="wedge2">
          <dgm:alg type="sp"/>
          <dgm:shape xmlns:r="http://schemas.openxmlformats.org/officeDocument/2006/relationships" r:blip="">
            <dgm:adjLst/>
          </dgm:shape>
          <dgm:presOf/>
          <dgm:constrLst>
            <dgm:constr type="w" val="1"/>
            <dgm:constr type="h" val="1"/>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60">
            <dgm:if name="Name61" func="var" arg="dir" op="equ" val="norm">
              <dgm:presOf axis="ch desOrSelf" ptType="node node" st="2 1" cnt="1 0"/>
            </dgm:if>
            <dgm:else name="Name62">
              <dgm:choose name="Name63">
                <dgm:if name="Name64" axis="ch" ptType="node" func="cnt" op="equ" val="2">
                  <dgm:presOf axis="ch desOrSelf" ptType="node node" st="1 1" cnt="1 0"/>
                </dgm:if>
                <dgm:if name="Name65" axis="ch" ptType="node" func="cnt" op="equ" val="3">
                  <dgm:presOf axis="ch desOrSelf" ptType="node node" st="2 1" cnt="1 0"/>
                </dgm:if>
                <dgm:if name="Name66" axis="ch" ptType="node" func="cnt" op="equ" val="4">
                  <dgm:presOf axis="ch desOrSelf" ptType="node node" st="3 1" cnt="1 0"/>
                </dgm:if>
                <dgm:if name="Name67" axis="ch" ptType="node" func="cnt" op="equ" val="5">
                  <dgm:presOf axis="ch desOrSelf" ptType="node node" st="4 1" cnt="1 0"/>
                </dgm:if>
                <dgm:if name="Name68" axis="ch" ptType="node" func="cnt" op="equ" val="6">
                  <dgm:presOf axis="ch desOrSelf" ptType="node node" st="5 1" cnt="1 0"/>
                </dgm:if>
                <dgm:else name="Name69">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70"/>
    </dgm:choose>
    <dgm:choose name="Name71">
      <dgm:if name="Name72" axis="ch" ptType="node" func="cnt" op="gte" val="3">
        <dgm:layoutNode name="wedge3">
          <dgm:alg type="sp"/>
          <dgm:choose name="Name73">
            <dgm:if name="Name74" axis="ch" ptType="node" func="cnt" op="equ" val="3">
              <dgm:shape xmlns:r="http://schemas.openxmlformats.org/officeDocument/2006/relationships" type="pie" r:blip="">
                <dgm:adjLst>
                  <dgm:adj idx="1" val="150"/>
                  <dgm:adj idx="2" val="270"/>
                </dgm:adjLst>
              </dgm:shape>
            </dgm:if>
            <dgm:if name="Name75" axis="ch" ptType="node" func="cnt" op="equ" val="4">
              <dgm:shape xmlns:r="http://schemas.openxmlformats.org/officeDocument/2006/relationships" type="pie" r:blip="">
                <dgm:adjLst>
                  <dgm:adj idx="1" val="90"/>
                  <dgm:adj idx="2" val="180"/>
                </dgm:adjLst>
              </dgm:shape>
            </dgm:if>
            <dgm:if name="Name76" axis="ch" ptType="node" func="cnt" op="equ" val="5">
              <dgm:shape xmlns:r="http://schemas.openxmlformats.org/officeDocument/2006/relationships" type="pie" r:blip="">
                <dgm:adjLst>
                  <dgm:adj idx="1" val="54"/>
                  <dgm:adj idx="2" val="126"/>
                </dgm:adjLst>
              </dgm:shape>
            </dgm:if>
            <dgm:if name="Name77" axis="ch" ptType="node" func="cnt" op="equ" val="6">
              <dgm:shape xmlns:r="http://schemas.openxmlformats.org/officeDocument/2006/relationships" type="pie" r:blip="">
                <dgm:adjLst>
                  <dgm:adj idx="1" val="30"/>
                  <dgm:adj idx="2" val="90"/>
                </dgm:adjLst>
              </dgm:shape>
            </dgm:if>
            <dgm:else name="Name78">
              <dgm:shape xmlns:r="http://schemas.openxmlformats.org/officeDocument/2006/relationships" type="pie" r:blip="">
                <dgm:adjLst>
                  <dgm:adj idx="1" val="12.85714"/>
                  <dgm:adj idx="2" val="64.28571"/>
                </dgm:adjLst>
              </dgm:shape>
            </dgm:else>
          </dgm:choose>
          <dgm:choose name="Name79">
            <dgm:if name="Name80" func="var" arg="dir" op="equ" val="norm">
              <dgm:presOf axis="ch desOrSelf" ptType="node node" st="3 1" cnt="1 0"/>
            </dgm:if>
            <dgm:else name="Name81">
              <dgm:choose name="Name82">
                <dgm:if name="Name83" axis="ch" ptType="node" func="cnt" op="equ" val="3">
                  <dgm:presOf axis="ch desOrSelf" ptType="node node" st="1 1" cnt="1 0"/>
                </dgm:if>
                <dgm:if name="Name84" axis="ch" ptType="node" func="cnt" op="equ" val="4">
                  <dgm:presOf axis="ch desOrSelf" ptType="node node" st="2 1" cnt="1 0"/>
                </dgm:if>
                <dgm:if name="Name85" axis="ch" ptType="node" func="cnt" op="equ" val="5">
                  <dgm:presOf axis="ch desOrSelf" ptType="node node" st="3 1" cnt="1 0"/>
                </dgm:if>
                <dgm:if name="Name86" axis="ch" ptType="node" func="cnt" op="equ" val="6">
                  <dgm:presOf axis="ch desOrSelf" ptType="node node" st="4 1" cnt="1 0"/>
                </dgm:if>
                <dgm:else name="Name87">
                  <dgm:presOf axis="ch desOrSelf" ptType="node node" st="5 1" cnt="1 0"/>
                </dgm:else>
              </dgm:choose>
            </dgm:else>
          </dgm:choose>
          <dgm:constrLst/>
          <dgm:ruleLst/>
        </dgm:layoutNode>
        <dgm:layoutNode name="dummy3a" moveWith="wedge3">
          <dgm:alg type="sp"/>
          <dgm:shape xmlns:r="http://schemas.openxmlformats.org/officeDocument/2006/relationships" r:blip="">
            <dgm:adjLst/>
          </dgm:shape>
          <dgm:presOf/>
          <dgm:constrLst>
            <dgm:constr type="w" val="1"/>
            <dgm:constr type="h" val="1"/>
          </dgm:constrLst>
          <dgm:ruleLst/>
        </dgm:layoutNode>
        <dgm:layoutNode name="dummy3b" moveWith="wedge3">
          <dgm:alg type="sp"/>
          <dgm:shape xmlns:r="http://schemas.openxmlformats.org/officeDocument/2006/relationships" r:blip="">
            <dgm:adjLst/>
          </dgm:shape>
          <dgm:presOf/>
          <dgm:constrLst>
            <dgm:constr type="w" val="1"/>
            <dgm:constr type="h" val="1"/>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88">
            <dgm:if name="Name89" func="var" arg="dir" op="equ" val="norm">
              <dgm:presOf axis="ch desOrSelf" ptType="node node" st="3 1" cnt="1 0"/>
            </dgm:if>
            <dgm:else name="Name90">
              <dgm:choose name="Name91">
                <dgm:if name="Name92" axis="ch" ptType="node" func="cnt" op="equ" val="3">
                  <dgm:presOf axis="ch desOrSelf" ptType="node node" st="1 1" cnt="1 0"/>
                </dgm:if>
                <dgm:if name="Name93" axis="ch" ptType="node" func="cnt" op="equ" val="4">
                  <dgm:presOf axis="ch desOrSelf" ptType="node node" st="2 1" cnt="1 0"/>
                </dgm:if>
                <dgm:if name="Name94" axis="ch" ptType="node" func="cnt" op="equ" val="5">
                  <dgm:presOf axis="ch desOrSelf" ptType="node node" st="3 1" cnt="1 0"/>
                </dgm:if>
                <dgm:if name="Name95" axis="ch" ptType="node" func="cnt" op="equ" val="6">
                  <dgm:presOf axis="ch desOrSelf" ptType="node node" st="4 1" cnt="1 0"/>
                </dgm:if>
                <dgm:else name="Name96">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97"/>
    </dgm:choose>
    <dgm:choose name="Name98">
      <dgm:if name="Name99" axis="ch" ptType="node" func="cnt" op="gte" val="4">
        <dgm:layoutNode name="wedge4">
          <dgm:alg type="sp"/>
          <dgm:choose name="Name100">
            <dgm:if name="Name101" axis="ch" ptType="node" func="cnt" op="equ" val="4">
              <dgm:shape xmlns:r="http://schemas.openxmlformats.org/officeDocument/2006/relationships" type="pie" r:blip="">
                <dgm:adjLst>
                  <dgm:adj idx="1" val="180"/>
                  <dgm:adj idx="2" val="270"/>
                </dgm:adjLst>
              </dgm:shape>
            </dgm:if>
            <dgm:if name="Name102" axis="ch" ptType="node" func="cnt" op="equ" val="5">
              <dgm:shape xmlns:r="http://schemas.openxmlformats.org/officeDocument/2006/relationships" type="pie" r:blip="">
                <dgm:adjLst>
                  <dgm:adj idx="1" val="126"/>
                  <dgm:adj idx="2" val="198"/>
                </dgm:adjLst>
              </dgm:shape>
            </dgm:if>
            <dgm:if name="Name103" axis="ch" ptType="node" func="cnt" op="equ" val="6">
              <dgm:shape xmlns:r="http://schemas.openxmlformats.org/officeDocument/2006/relationships" type="pie" r:blip="">
                <dgm:adjLst>
                  <dgm:adj idx="1" val="90"/>
                  <dgm:adj idx="2" val="150"/>
                </dgm:adjLst>
              </dgm:shape>
            </dgm:if>
            <dgm:else name="Name104">
              <dgm:shape xmlns:r="http://schemas.openxmlformats.org/officeDocument/2006/relationships" type="pie" r:blip="">
                <dgm:adjLst>
                  <dgm:adj idx="1" val="64.2871"/>
                  <dgm:adj idx="2" val="115.7143"/>
                </dgm:adjLst>
              </dgm:shape>
            </dgm:else>
          </dgm:choose>
          <dgm:choose name="Name105">
            <dgm:if name="Name106" func="var" arg="dir" op="equ" val="norm">
              <dgm:presOf axis="ch desOrSelf" ptType="node node" st="4 1" cnt="1 0"/>
            </dgm:if>
            <dgm:else name="Name107">
              <dgm:choose name="Name108">
                <dgm:if name="Name109" axis="ch" ptType="node" func="cnt" op="equ" val="4">
                  <dgm:presOf axis="ch desOrSelf" ptType="node node" st="1 1" cnt="1 0"/>
                </dgm:if>
                <dgm:if name="Name110" axis="ch" ptType="node" func="cnt" op="equ" val="5">
                  <dgm:presOf axis="ch desOrSelf" ptType="node node" st="2 1" cnt="1 0"/>
                </dgm:if>
                <dgm:if name="Name111" axis="ch" ptType="node" func="cnt" op="equ" val="6">
                  <dgm:presOf axis="ch desOrSelf" ptType="node node" st="3 1" cnt="1 0"/>
                </dgm:if>
                <dgm:else name="Name112">
                  <dgm:presOf axis="ch desOrSelf" ptType="node node" st="4 1" cnt="1 0"/>
                </dgm:else>
              </dgm:choose>
            </dgm:else>
          </dgm:choose>
          <dgm:constrLst/>
          <dgm:ruleLst/>
        </dgm:layoutNode>
        <dgm:layoutNode name="dummy4a" moveWith="wedge4">
          <dgm:alg type="sp"/>
          <dgm:shape xmlns:r="http://schemas.openxmlformats.org/officeDocument/2006/relationships" r:blip="">
            <dgm:adjLst/>
          </dgm:shape>
          <dgm:presOf/>
          <dgm:constrLst>
            <dgm:constr type="w" val="1"/>
            <dgm:constr type="h" val="1"/>
          </dgm:constrLst>
          <dgm:ruleLst/>
        </dgm:layoutNode>
        <dgm:layoutNode name="dummy4b" moveWith="wedge4">
          <dgm:alg type="sp"/>
          <dgm:shape xmlns:r="http://schemas.openxmlformats.org/officeDocument/2006/relationships" r:blip="">
            <dgm:adjLst/>
          </dgm:shape>
          <dgm:presOf/>
          <dgm:constrLst>
            <dgm:constr type="w" val="1"/>
            <dgm:constr type="h" val="1"/>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13">
            <dgm:if name="Name114" func="var" arg="dir" op="equ" val="norm">
              <dgm:presOf axis="ch desOrSelf" ptType="node node" st="4 1" cnt="1 0"/>
            </dgm:if>
            <dgm:else name="Name115">
              <dgm:choose name="Name116">
                <dgm:if name="Name117" axis="ch" ptType="node" func="cnt" op="equ" val="4">
                  <dgm:presOf axis="ch desOrSelf" ptType="node node" st="1 1" cnt="1 0"/>
                </dgm:if>
                <dgm:if name="Name118" axis="ch" ptType="node" func="cnt" op="equ" val="5">
                  <dgm:presOf axis="ch desOrSelf" ptType="node node" st="2 1" cnt="1 0"/>
                </dgm:if>
                <dgm:if name="Name119" axis="ch" ptType="node" func="cnt" op="equ" val="6">
                  <dgm:presOf axis="ch desOrSelf" ptType="node node" st="3 1" cnt="1 0"/>
                </dgm:if>
                <dgm:else name="Name120">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21"/>
    </dgm:choose>
    <dgm:choose name="Name122">
      <dgm:if name="Name123" axis="ch" ptType="node" func="cnt" op="gte" val="5">
        <dgm:layoutNode name="wedge5">
          <dgm:alg type="sp"/>
          <dgm:choose name="Name124">
            <dgm:if name="Name125" axis="ch" ptType="node" func="cnt" op="equ" val="5">
              <dgm:shape xmlns:r="http://schemas.openxmlformats.org/officeDocument/2006/relationships" type="pie" r:blip="">
                <dgm:adjLst>
                  <dgm:adj idx="1" val="198"/>
                  <dgm:adj idx="2" val="270"/>
                </dgm:adjLst>
              </dgm:shape>
            </dgm:if>
            <dgm:if name="Name126" axis="ch" ptType="node" func="cnt" op="equ" val="6">
              <dgm:shape xmlns:r="http://schemas.openxmlformats.org/officeDocument/2006/relationships" type="pie" r:blip="">
                <dgm:adjLst>
                  <dgm:adj idx="1" val="150"/>
                  <dgm:adj idx="2" val="210"/>
                </dgm:adjLst>
              </dgm:shape>
            </dgm:if>
            <dgm:else name="Name127">
              <dgm:shape xmlns:r="http://schemas.openxmlformats.org/officeDocument/2006/relationships" type="pie" r:blip="">
                <dgm:adjLst>
                  <dgm:adj idx="1" val="115.7143"/>
                  <dgm:adj idx="2" val="167.1429"/>
                </dgm:adjLst>
              </dgm:shape>
            </dgm:else>
          </dgm:choose>
          <dgm:choose name="Name128">
            <dgm:if name="Name129" func="var" arg="dir" op="equ" val="norm">
              <dgm:presOf axis="ch desOrSelf" ptType="node node" st="5 1" cnt="1 0"/>
            </dgm:if>
            <dgm:else name="Name130">
              <dgm:choose name="Name131">
                <dgm:if name="Name132" axis="ch" ptType="node" func="cnt" op="equ" val="5">
                  <dgm:presOf axis="ch desOrSelf" ptType="node node" st="1 1" cnt="1 0"/>
                </dgm:if>
                <dgm:if name="Name133" axis="ch" ptType="node" func="cnt" op="equ" val="6">
                  <dgm:presOf axis="ch desOrSelf" ptType="node node" st="2 1" cnt="1 0"/>
                </dgm:if>
                <dgm:else name="Name134">
                  <dgm:presOf axis="ch desOrSelf" ptType="node node" st="3 1" cnt="1 0"/>
                </dgm:else>
              </dgm:choose>
            </dgm:else>
          </dgm:choose>
          <dgm:constrLst/>
          <dgm:ruleLst/>
        </dgm:layoutNode>
        <dgm:layoutNode name="dummy5a" moveWith="wedge5">
          <dgm:alg type="sp"/>
          <dgm:shape xmlns:r="http://schemas.openxmlformats.org/officeDocument/2006/relationships" r:blip="">
            <dgm:adjLst/>
          </dgm:shape>
          <dgm:presOf/>
          <dgm:constrLst>
            <dgm:constr type="w" val="1"/>
            <dgm:constr type="h" val="1"/>
          </dgm:constrLst>
          <dgm:ruleLst/>
        </dgm:layoutNode>
        <dgm:layoutNode name="dummy5b" moveWith="wedge5">
          <dgm:alg type="sp"/>
          <dgm:shape xmlns:r="http://schemas.openxmlformats.org/officeDocument/2006/relationships" r:blip="">
            <dgm:adjLst/>
          </dgm:shape>
          <dgm:presOf/>
          <dgm:constrLst>
            <dgm:constr type="w" val="1"/>
            <dgm:constr type="h" val="1"/>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35">
            <dgm:if name="Name136" func="var" arg="dir" op="equ" val="norm">
              <dgm:presOf axis="ch desOrSelf" ptType="node node" st="5 1" cnt="1 0"/>
            </dgm:if>
            <dgm:else name="Name137">
              <dgm:choose name="Name138">
                <dgm:if name="Name139" axis="ch" ptType="node" func="cnt" op="equ" val="5">
                  <dgm:presOf axis="ch desOrSelf" ptType="node node" st="1 1" cnt="1 0"/>
                </dgm:if>
                <dgm:if name="Name140" axis="ch" ptType="node" func="cnt" op="equ" val="6">
                  <dgm:presOf axis="ch desOrSelf" ptType="node node" st="2 1" cnt="1 0"/>
                </dgm:if>
                <dgm:else name="Name141">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42"/>
    </dgm:choose>
    <dgm:choose name="Name143">
      <dgm:if name="Name144" axis="ch" ptType="node" func="cnt" op="gte" val="6">
        <dgm:layoutNode name="wedge6">
          <dgm:alg type="sp"/>
          <dgm:choose name="Name145">
            <dgm:if name="Name146" axis="ch" ptType="node" func="cnt" op="equ" val="6">
              <dgm:shape xmlns:r="http://schemas.openxmlformats.org/officeDocument/2006/relationships" type="pie" r:blip="">
                <dgm:adjLst>
                  <dgm:adj idx="1" val="210"/>
                  <dgm:adj idx="2" val="270"/>
                </dgm:adjLst>
              </dgm:shape>
            </dgm:if>
            <dgm:else name="Name147">
              <dgm:shape xmlns:r="http://schemas.openxmlformats.org/officeDocument/2006/relationships" type="pie" r:blip="">
                <dgm:adjLst>
                  <dgm:adj idx="1" val="167.1429"/>
                  <dgm:adj idx="2" val="218.5714"/>
                </dgm:adjLst>
              </dgm:shape>
            </dgm:else>
          </dgm:choose>
          <dgm:choose name="Name148">
            <dgm:if name="Name149" func="var" arg="dir" op="equ" val="norm">
              <dgm:presOf axis="ch desOrSelf" ptType="node node" st="6 1" cnt="1 0"/>
            </dgm:if>
            <dgm:else name="Name150">
              <dgm:choose name="Name151">
                <dgm:if name="Name152" axis="ch" ptType="node" func="cnt" op="equ" val="6">
                  <dgm:presOf axis="ch desOrSelf" ptType="node node" st="1 1" cnt="1 0"/>
                </dgm:if>
                <dgm:else name="Name153">
                  <dgm:presOf axis="ch desOrSelf" ptType="node node" st="2 1" cnt="1 0"/>
                </dgm:else>
              </dgm:choose>
            </dgm:else>
          </dgm:choose>
          <dgm:constrLst/>
          <dgm:ruleLst/>
        </dgm:layoutNode>
        <dgm:layoutNode name="dummy6a" moveWith="wedge6">
          <dgm:alg type="sp"/>
          <dgm:shape xmlns:r="http://schemas.openxmlformats.org/officeDocument/2006/relationships" r:blip="">
            <dgm:adjLst/>
          </dgm:shape>
          <dgm:presOf/>
          <dgm:constrLst>
            <dgm:constr type="w" val="1"/>
            <dgm:constr type="h" val="1"/>
          </dgm:constrLst>
          <dgm:ruleLst/>
        </dgm:layoutNode>
        <dgm:layoutNode name="dummy6b" moveWith="wedge6">
          <dgm:alg type="sp"/>
          <dgm:shape xmlns:r="http://schemas.openxmlformats.org/officeDocument/2006/relationships" r:blip="">
            <dgm:adjLst/>
          </dgm:shape>
          <dgm:presOf/>
          <dgm:constrLst>
            <dgm:constr type="w" val="1"/>
            <dgm:constr type="h" val="1"/>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54">
            <dgm:if name="Name155" func="var" arg="dir" op="equ" val="norm">
              <dgm:presOf axis="ch desOrSelf" ptType="node node" st="6 1" cnt="1 0"/>
            </dgm:if>
            <dgm:else name="Name156">
              <dgm:choose name="Name157">
                <dgm:if name="Name158" axis="ch" ptType="node" func="cnt" op="equ" val="6">
                  <dgm:presOf axis="ch desOrSelf" ptType="node node" st="1 1" cnt="1 0"/>
                </dgm:if>
                <dgm:else name="Name159">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0"/>
    </dgm:choose>
    <dgm:choose name="Name161">
      <dgm:if name="Name162" axis="ch" ptType="node" func="cnt" op="gte" val="7">
        <dgm:layoutNode name="wedge7">
          <dgm:alg type="sp"/>
          <dgm:shape xmlns:r="http://schemas.openxmlformats.org/officeDocument/2006/relationships" type="pie" r:blip="">
            <dgm:adjLst>
              <dgm:adj idx="1" val="218.5714"/>
              <dgm:adj idx="2" val="270"/>
            </dgm:adjLst>
          </dgm:shape>
          <dgm:choose name="Name163">
            <dgm:if name="Name164" func="var" arg="dir" op="equ" val="norm">
              <dgm:presOf axis="ch desOrSelf" ptType="node node" st="7 1" cnt="1 0"/>
            </dgm:if>
            <dgm:else name="Name165">
              <dgm:presOf axis="ch desOrSelf" ptType="node node" st="1 1" cnt="1 0"/>
            </dgm:else>
          </dgm:choose>
          <dgm:constrLst/>
          <dgm:ruleLst/>
        </dgm:layoutNode>
        <dgm:layoutNode name="dummy7a" moveWith="wedge7">
          <dgm:alg type="sp"/>
          <dgm:shape xmlns:r="http://schemas.openxmlformats.org/officeDocument/2006/relationships" r:blip="">
            <dgm:adjLst/>
          </dgm:shape>
          <dgm:presOf/>
          <dgm:constrLst>
            <dgm:constr type="w" val="1"/>
            <dgm:constr type="h" val="1"/>
          </dgm:constrLst>
          <dgm:ruleLst/>
        </dgm:layoutNode>
        <dgm:layoutNode name="dummy7b" moveWith="wedge7">
          <dgm:alg type="sp"/>
          <dgm:shape xmlns:r="http://schemas.openxmlformats.org/officeDocument/2006/relationships" r:blip="">
            <dgm:adjLst/>
          </dgm:shape>
          <dgm:presOf/>
          <dgm:constrLst>
            <dgm:constr type="w" val="1"/>
            <dgm:constr type="h" val="1"/>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66">
            <dgm:if name="Name167" func="var" arg="dir" op="equ" val="norm">
              <dgm:presOf axis="ch desOrSelf" ptType="node node" st="7 1" cnt="1 0"/>
            </dgm:if>
            <dgm:else name="Name168">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69"/>
    </dgm:choose>
    <dgm:choose name="Name170">
      <dgm:if name="Name171" axis="ch" ptType="node" func="cnt" op="equ" val="1">
        <dgm:forEach name="Name172" axis="ch" ptType="sibTrans" hideLastTrans="0" cnt="1">
          <dgm:layoutNode name="arrowWedge1single" styleLbl="fgSibTrans2D1">
            <dgm:choose name="Name173">
              <dgm:if name="Name174" func="var" arg="dir" op="equ" val="norm">
                <dgm:alg type="conn">
                  <dgm:param type="connRout" val="longCurve"/>
                  <dgm:param type="srcNode" val="dummy1a"/>
                  <dgm:param type="dstNode" val="dummy1b"/>
                  <dgm:param type="begPts" val="tL"/>
                  <dgm:param type="endPts" val="tR"/>
                  <dgm:param type="begSty" val="arr"/>
                  <dgm:param type="endSty" val="noArr"/>
                </dgm:alg>
              </dgm:if>
              <dgm:else name="Name175">
                <dgm:alg type="conn">
                  <dgm:param type="connRout" val="longCurve"/>
                  <dgm:param type="srcNode" val="dummy1a"/>
                  <dgm:param type="dstNode" val="dummy1b"/>
                  <dgm:param type="begPts" val="tL"/>
                  <dgm:param type="endPts" val="tR"/>
                  <dgm:param type="begSty" val="noArr"/>
                  <dgm:param type="endSty" val="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if name="Name176" axis="ch" ptType="node" func="cnt" op="gte" val="2">
        <dgm:forEach name="Name177" axis="ch" ptType="sibTrans" hideLastTrans="0" cnt="1">
          <dgm:layoutNode name="arrowWedge1" styleLbl="fgSibTrans2D1">
            <dgm:choose name="Name178">
              <dgm:if name="Name179" func="var" arg="dir" op="equ" val="norm">
                <dgm:alg type="conn">
                  <dgm:param type="connRout" val="curve"/>
                  <dgm:param type="srcNode" val="dummy1a"/>
                  <dgm:param type="dstNode" val="dummy1b"/>
                  <dgm:param type="begPts" val="tL"/>
                  <dgm:param type="endPts" val="tL"/>
                  <dgm:param type="begSty" val="noArr"/>
                  <dgm:param type="endSty" val="arr"/>
                </dgm:alg>
              </dgm:if>
              <dgm:else name="Name180">
                <dgm:alg type="conn">
                  <dgm:param type="connRout" val="curve"/>
                  <dgm:param type="srcNode" val="dummy1a"/>
                  <dgm:param type="dstNode" val="dummy1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if>
      <dgm:else name="Name181"/>
    </dgm:choose>
    <dgm:forEach name="Name182" axis="ch" ptType="sibTrans" hideLastTrans="0" st="2" cnt="1">
      <dgm:layoutNode name="arrowWedge2" styleLbl="fgSibTrans2D1">
        <dgm:choose name="Name183">
          <dgm:if name="Name184" func="var" arg="dir" op="equ" val="norm">
            <dgm:alg type="conn">
              <dgm:param type="connRout" val="curve"/>
              <dgm:param type="srcNode" val="dummy2a"/>
              <dgm:param type="dstNode" val="dummy2b"/>
              <dgm:param type="begPts" val="tL"/>
              <dgm:param type="endPts" val="tL"/>
              <dgm:param type="begSty" val="noArr"/>
              <dgm:param type="endSty" val="arr"/>
            </dgm:alg>
          </dgm:if>
          <dgm:else name="Name185">
            <dgm:alg type="conn">
              <dgm:param type="connRout" val="curve"/>
              <dgm:param type="srcNode" val="dummy2a"/>
              <dgm:param type="dstNode" val="dummy2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86" axis="ch" ptType="sibTrans" hideLastTrans="0" st="3" cnt="1">
      <dgm:layoutNode name="arrowWedge3" styleLbl="fgSibTrans2D1">
        <dgm:choose name="Name187">
          <dgm:if name="Name188" func="var" arg="dir" op="equ" val="norm">
            <dgm:alg type="conn">
              <dgm:param type="connRout" val="curve"/>
              <dgm:param type="srcNode" val="dummy3a"/>
              <dgm:param type="dstNode" val="dummy3b"/>
              <dgm:param type="begPts" val="tL"/>
              <dgm:param type="endPts" val="tL"/>
              <dgm:param type="begSty" val="noArr"/>
              <dgm:param type="endSty" val="arr"/>
            </dgm:alg>
          </dgm:if>
          <dgm:else name="Name189">
            <dgm:alg type="conn">
              <dgm:param type="connRout" val="curve"/>
              <dgm:param type="srcNode" val="dummy3a"/>
              <dgm:param type="dstNode" val="dummy3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0" axis="ch" ptType="sibTrans" hideLastTrans="0" st="4" cnt="1">
      <dgm:layoutNode name="arrowWedge4" styleLbl="fgSibTrans2D1">
        <dgm:choose name="Name191">
          <dgm:if name="Name192" func="var" arg="dir" op="equ" val="norm">
            <dgm:alg type="conn">
              <dgm:param type="connRout" val="curve"/>
              <dgm:param type="srcNode" val="dummy4a"/>
              <dgm:param type="dstNode" val="dummy4b"/>
              <dgm:param type="begPts" val="tL"/>
              <dgm:param type="endPts" val="tL"/>
              <dgm:param type="begSty" val="noArr"/>
              <dgm:param type="endSty" val="arr"/>
            </dgm:alg>
          </dgm:if>
          <dgm:else name="Name193">
            <dgm:alg type="conn">
              <dgm:param type="connRout" val="curve"/>
              <dgm:param type="srcNode" val="dummy4a"/>
              <dgm:param type="dstNode" val="dummy4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4" axis="ch" ptType="sibTrans" hideLastTrans="0" st="5" cnt="1">
      <dgm:layoutNode name="arrowWedge5" styleLbl="fgSibTrans2D1">
        <dgm:choose name="Name195">
          <dgm:if name="Name196" func="var" arg="dir" op="equ" val="norm">
            <dgm:alg type="conn">
              <dgm:param type="connRout" val="curve"/>
              <dgm:param type="srcNode" val="dummy5a"/>
              <dgm:param type="dstNode" val="dummy5b"/>
              <dgm:param type="begPts" val="tL"/>
              <dgm:param type="endPts" val="tL"/>
              <dgm:param type="begSty" val="noArr"/>
              <dgm:param type="endSty" val="arr"/>
            </dgm:alg>
          </dgm:if>
          <dgm:else name="Name197">
            <dgm:alg type="conn">
              <dgm:param type="connRout" val="curve"/>
              <dgm:param type="srcNode" val="dummy5a"/>
              <dgm:param type="dstNode" val="dummy5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198" axis="ch" ptType="sibTrans" hideLastTrans="0" st="6" cnt="1">
      <dgm:layoutNode name="arrowWedge6" styleLbl="fgSibTrans2D1">
        <dgm:choose name="Name199">
          <dgm:if name="Name200" func="var" arg="dir" op="equ" val="norm">
            <dgm:alg type="conn">
              <dgm:param type="connRout" val="curve"/>
              <dgm:param type="srcNode" val="dummy6a"/>
              <dgm:param type="dstNode" val="dummy6b"/>
              <dgm:param type="begPts" val="tL"/>
              <dgm:param type="endPts" val="tL"/>
              <dgm:param type="begSty" val="noArr"/>
              <dgm:param type="endSty" val="arr"/>
            </dgm:alg>
          </dgm:if>
          <dgm:else name="Name201">
            <dgm:alg type="conn">
              <dgm:param type="connRout" val="curve"/>
              <dgm:param type="srcNode" val="dummy6a"/>
              <dgm:param type="dstNode" val="dummy6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forEach name="Name202" axis="ch" ptType="sibTrans" hideLastTrans="0" st="7" cnt="1">
      <dgm:layoutNode name="arrowWedge7" styleLbl="fgSibTrans2D1">
        <dgm:choose name="Name203">
          <dgm:if name="Name204" func="var" arg="dir" op="equ" val="norm">
            <dgm:alg type="conn">
              <dgm:param type="connRout" val="curve"/>
              <dgm:param type="srcNode" val="dummy7a"/>
              <dgm:param type="dstNode" val="dummy7b"/>
              <dgm:param type="begPts" val="tL"/>
              <dgm:param type="endPts" val="tL"/>
              <dgm:param type="begSty" val="noArr"/>
              <dgm:param type="endSty" val="arr"/>
            </dgm:alg>
          </dgm:if>
          <dgm:else name="Name205">
            <dgm:alg type="conn">
              <dgm:param type="connRout" val="curve"/>
              <dgm:param type="srcNode" val="dummy7a"/>
              <dgm:param type="dstNode" val="dummy7b"/>
              <dgm:param type="begPts" val="tL"/>
              <dgm:param type="endPts" val="tL"/>
              <dgm:param type="begSty" val="arr"/>
              <dgm:param type="endSty" val="noArr"/>
            </dgm:alg>
          </dgm:else>
        </dgm:choose>
        <dgm:shape xmlns:r="http://schemas.openxmlformats.org/officeDocument/2006/relationships" type="conn" r:blip="">
          <dgm:adjLst/>
        </dgm:shape>
        <dgm:presOf/>
        <dgm:constrLst>
          <dgm:constr type="w" val="1"/>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pyramid4">
  <dgm:title val=""/>
  <dgm:desc val=""/>
  <dgm:catLst>
    <dgm:cat type="pyramid" pri="4000"/>
    <dgm:cat type="relationship" pri="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useDef="1">
    <dgm:dataModel>
      <dgm:ptLst/>
      <dgm:bg/>
      <dgm:whole/>
    </dgm:dataModel>
  </dgm:styleData>
  <dgm:clrData useDef="1">
    <dgm:dataModel>
      <dgm:ptLst/>
      <dgm:bg/>
      <dgm:whole/>
    </dgm:dataModel>
  </dgm:clrData>
  <dgm:layoutNode name="compositeShape">
    <dgm:varLst>
      <dgm:chMax val="9"/>
      <dgm:dir/>
      <dgm:resizeHandles val="exact"/>
    </dgm:varLst>
    <dgm:alg type="composite">
      <dgm:param type="ar" val="1"/>
    </dgm:alg>
    <dgm:shape xmlns:r="http://schemas.openxmlformats.org/officeDocument/2006/relationships" r:blip="">
      <dgm:adjLst/>
    </dgm:shape>
    <dgm:presOf/>
    <dgm:choose name="Name0">
      <dgm:if name="Name1" axis="ch" ptType="node" func="cnt" op="lte" val="4">
        <dgm:choose name="Name2">
          <dgm:if name="Name3" axis="ch" ptType="node" func="cnt" op="equ" val="1">
            <dgm:constrLst>
              <dgm:constr type="primFontSz" for="ch" ptType="node" op="equ" val="65"/>
              <dgm:constr type="t" for="ch" forName="triangle1"/>
              <dgm:constr type="l" for="ch" forName="triangle1"/>
              <dgm:constr type="h" for="ch" forName="triangle1" refType="h"/>
              <dgm:constr type="w" for="ch" forName="triangle1" refType="h"/>
            </dgm:constrLst>
          </dgm:if>
          <dgm:else name="Name4">
            <dgm:constrLst>
              <dgm:constr type="primFontSz" for="ch" ptType="node" op="equ" val="65"/>
              <dgm:constr type="t" for="ch" forName="triangle1"/>
              <dgm:constr type="l" for="ch" forName="triangle1" refType="h" fact="0.25"/>
              <dgm:constr type="h" for="ch" forName="triangle1" refType="h" fact="0.5"/>
              <dgm:constr type="w" for="ch" forName="triangle1" refType="h" fact="0.5"/>
              <dgm:constr type="t" for="ch" forName="triangle2" refType="h" fact="0.5"/>
              <dgm:constr type="l" for="ch" forName="triangle2"/>
              <dgm:constr type="h" for="ch" forName="triangle2" refType="h" fact="0.5"/>
              <dgm:constr type="w" for="ch" forName="triangle2" refType="h" fact="0.5"/>
              <dgm:constr type="t" for="ch" forName="triangle3" refType="h" fact="0.5"/>
              <dgm:constr type="l" for="ch" forName="triangle3" refType="h" fact="0.25"/>
              <dgm:constr type="h" for="ch" forName="triangle3" refType="h" fact="0.5"/>
              <dgm:constr type="w" for="ch" forName="triangle3" refType="h" fact="0.5"/>
              <dgm:constr type="t" for="ch" forName="triangle4" refType="h" fact="0.5"/>
              <dgm:constr type="l" for="ch" forName="triangle4" refType="h" fact="0.5"/>
              <dgm:constr type="h" for="ch" forName="triangle4" refType="h" fact="0.5"/>
              <dgm:constr type="w" for="ch" forName="triangle4" refType="h" fact="0.5"/>
            </dgm:constrLst>
          </dgm:else>
        </dgm:choose>
      </dgm:if>
      <dgm:else name="Name5">
        <dgm:constrLst>
          <dgm:constr type="primFontSz" for="ch" ptType="node" op="equ" val="65"/>
          <dgm:constr type="t" for="ch" forName="triangle1"/>
          <dgm:constr type="l" for="ch" forName="triangle1" refType="h" fact="0.33"/>
          <dgm:constr type="h" for="ch" forName="triangle1" refType="h" fact="0.33"/>
          <dgm:constr type="w" for="ch" forName="triangle1" refType="h" fact="0.33"/>
          <dgm:constr type="t" for="ch" forName="triangle2" refType="h" fact="0.33"/>
          <dgm:constr type="l" for="ch" forName="triangle2" refType="h" fact="0.165"/>
          <dgm:constr type="h" for="ch" forName="triangle2" refType="h" fact="0.33"/>
          <dgm:constr type="w" for="ch" forName="triangle2" refType="h" fact="0.33"/>
          <dgm:constr type="t" for="ch" forName="triangle3" refType="h" fact="0.33"/>
          <dgm:constr type="l" for="ch" forName="triangle3" refType="h" fact="0.33"/>
          <dgm:constr type="h" for="ch" forName="triangle3" refType="h" fact="0.33"/>
          <dgm:constr type="w" for="ch" forName="triangle3" refType="h" fact="0.33"/>
          <dgm:constr type="t" for="ch" forName="triangle4" refType="h" fact="0.33"/>
          <dgm:constr type="l" for="ch" forName="triangle4" refType="h" fact="0.495"/>
          <dgm:constr type="h" for="ch" forName="triangle4" refType="h" fact="0.33"/>
          <dgm:constr type="w" for="ch" forName="triangle4" refType="h" fact="0.33"/>
          <dgm:constr type="t" for="ch" forName="triangle5" refType="h" fact="0.66"/>
          <dgm:constr type="l" for="ch" forName="triangle5"/>
          <dgm:constr type="h" for="ch" forName="triangle5" refType="h" fact="0.33"/>
          <dgm:constr type="w" for="ch" forName="triangle5" refType="h" fact="0.33"/>
          <dgm:constr type="t" for="ch" forName="triangle6" refType="h" fact="0.66"/>
          <dgm:constr type="l" for="ch" forName="triangle6" refType="h" fact="0.165"/>
          <dgm:constr type="h" for="ch" forName="triangle6" refType="h" fact="0.33"/>
          <dgm:constr type="w" for="ch" forName="triangle6" refType="h" fact="0.33"/>
          <dgm:constr type="t" for="ch" forName="triangle7" refType="h" fact="0.66"/>
          <dgm:constr type="l" for="ch" forName="triangle7" refType="h" fact="0.33"/>
          <dgm:constr type="h" for="ch" forName="triangle7" refType="h" fact="0.33"/>
          <dgm:constr type="w" for="ch" forName="triangle7" refType="h" fact="0.33"/>
          <dgm:constr type="t" for="ch" forName="triangle8" refType="h" fact="0.66"/>
          <dgm:constr type="l" for="ch" forName="triangle8" refType="h" fact="0.495"/>
          <dgm:constr type="h" for="ch" forName="triangle8" refType="h" fact="0.33"/>
          <dgm:constr type="w" for="ch" forName="triangle8" refType="h" fact="0.33"/>
          <dgm:constr type="t" for="ch" forName="triangle9" refType="h" fact="0.66"/>
          <dgm:constr type="l" for="ch" forName="triangle9" refType="h" fact="0.66"/>
          <dgm:constr type="h" for="ch" forName="triangle9" refType="h" fact="0.33"/>
          <dgm:constr type="w" for="ch" forName="triangle9" refType="h" fact="0.33"/>
        </dgm:constrLst>
      </dgm:else>
    </dgm:choose>
    <dgm:ruleLst/>
    <dgm:choose name="Name6">
      <dgm:if name="Name7" axis="ch" ptType="node" func="cnt" op="gte" val="1">
        <dgm:layoutNode name="triangle1" styleLbl="node1">
          <dgm:varLst>
            <dgm:bulletEnabled val="1"/>
          </dgm:varLst>
          <dgm:alg type="tx">
            <dgm:param type="txAnchorVertCh" val="mid"/>
          </dgm:alg>
          <dgm:shape xmlns:r="http://schemas.openxmlformats.org/officeDocument/2006/relationships" type="triangle"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8"/>
    </dgm:choose>
    <dgm:choose name="Name9">
      <dgm:if name="Name10" axis="ch" ptType="node" func="cnt" op="gte" val="2">
        <dgm:layoutNode name="triangle2" styleLbl="node1">
          <dgm:varLst>
            <dgm:bulletEnabled val="1"/>
          </dgm:varLst>
          <dgm:alg type="tx">
            <dgm:param type="txAnchorVertCh" val="mid"/>
          </dgm:alg>
          <dgm:shape xmlns:r="http://schemas.openxmlformats.org/officeDocument/2006/relationships" type="triangle" r:blip="">
            <dgm:adjLst/>
          </dgm:shape>
          <dgm:choose name="Name11">
            <dgm:if name="Name12" func="var" arg="dir" op="equ" val="norm">
              <dgm:presOf axis="ch desOrSelf" ptType="node node" st="2 1" cnt="1 0"/>
            </dgm:if>
            <dgm:else name="Name13">
              <dgm:presOf axis="ch desOrSelf" ptType="node node" st="4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3" styleLbl="node1">
          <dgm:varLst>
            <dgm:bulletEnabled val="1"/>
          </dgm:varLst>
          <dgm:alg type="tx">
            <dgm:param type="txAnchorVertCh" val="mid"/>
          </dgm:alg>
          <dgm:shape xmlns:r="http://schemas.openxmlformats.org/officeDocument/2006/relationships" rot="180" type="triangle"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4" styleLbl="node1">
          <dgm:varLst>
            <dgm:bulletEnabled val="1"/>
          </dgm:varLst>
          <dgm:alg type="tx">
            <dgm:param type="txAnchorVertCh" val="mid"/>
          </dgm:alg>
          <dgm:shape xmlns:r="http://schemas.openxmlformats.org/officeDocument/2006/relationships" type="triangle" r:blip="">
            <dgm:adjLst/>
          </dgm:shape>
          <dgm:choose name="Name14">
            <dgm:if name="Name15" func="var" arg="dir" op="equ" val="norm">
              <dgm:presOf axis="ch desOrSelf" ptType="node node" st="4 1" cnt="1 0"/>
            </dgm:if>
            <dgm:else name="Name16">
              <dgm:presOf axis="ch desOrSelf" ptType="node node" st="2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7"/>
    </dgm:choose>
    <dgm:choose name="Name18">
      <dgm:if name="Name19" axis="ch" ptType="node" func="cnt" op="gte" val="5">
        <dgm:layoutNode name="triangle5" styleLbl="node1">
          <dgm:varLst>
            <dgm:bulletEnabled val="1"/>
          </dgm:varLst>
          <dgm:alg type="tx">
            <dgm:param type="txAnchorVertCh" val="mid"/>
          </dgm:alg>
          <dgm:shape xmlns:r="http://schemas.openxmlformats.org/officeDocument/2006/relationships" type="triangle" r:blip="">
            <dgm:adjLst/>
          </dgm:shape>
          <dgm:choose name="Name20">
            <dgm:if name="Name21" func="var" arg="dir" op="equ" val="norm">
              <dgm:presOf axis="ch desOrSelf" ptType="node node" st="5 1" cnt="1 0"/>
            </dgm:if>
            <dgm:else name="Name22">
              <dgm:presOf axis="ch desOrSelf" ptType="node node" st="9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6" styleLbl="node1">
          <dgm:varLst>
            <dgm:bulletEnabled val="1"/>
          </dgm:varLst>
          <dgm:alg type="tx">
            <dgm:param type="txAnchorVertCh" val="mid"/>
          </dgm:alg>
          <dgm:shape xmlns:r="http://schemas.openxmlformats.org/officeDocument/2006/relationships" rot="180" type="triangle" r:blip="">
            <dgm:adjLst/>
          </dgm:shape>
          <dgm:choose name="Name23">
            <dgm:if name="Name24" func="var" arg="dir" op="equ" val="norm">
              <dgm:presOf axis="ch desOrSelf" ptType="node node" st="6 1" cnt="1 0"/>
            </dgm:if>
            <dgm:else name="Name25">
              <dgm:presOf axis="ch desOrSelf" ptType="node node" st="8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7" styleLbl="node1">
          <dgm:varLst>
            <dgm:bulletEnabled val="1"/>
          </dgm:varLst>
          <dgm:alg type="tx">
            <dgm:param type="txAnchorVertCh" val="mid"/>
          </dgm:alg>
          <dgm:shape xmlns:r="http://schemas.openxmlformats.org/officeDocument/2006/relationships" type="triangle" r:blip="">
            <dgm:adjLst/>
          </dgm:shape>
          <dgm:presOf axis="ch desOrSelf" ptType="node node" st="7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8" styleLbl="node1">
          <dgm:varLst>
            <dgm:bulletEnabled val="1"/>
          </dgm:varLst>
          <dgm:alg type="tx">
            <dgm:param type="txAnchorVertCh" val="mid"/>
          </dgm:alg>
          <dgm:shape xmlns:r="http://schemas.openxmlformats.org/officeDocument/2006/relationships" rot="180" type="triangle" r:blip="">
            <dgm:adjLst/>
          </dgm:shape>
          <dgm:choose name="Name26">
            <dgm:if name="Name27" func="var" arg="dir" op="equ" val="norm">
              <dgm:presOf axis="ch desOrSelf" ptType="node node" st="8 1" cnt="1 0"/>
            </dgm:if>
            <dgm:else name="Name28">
              <dgm:presOf axis="ch desOrSelf" ptType="node node" st="6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triangle9" styleLbl="node1">
          <dgm:varLst>
            <dgm:bulletEnabled val="1"/>
          </dgm:varLst>
          <dgm:alg type="tx">
            <dgm:param type="txAnchorVertCh" val="mid"/>
          </dgm:alg>
          <dgm:shape xmlns:r="http://schemas.openxmlformats.org/officeDocument/2006/relationships" type="triangle" r:blip="">
            <dgm:adjLst/>
          </dgm:shape>
          <dgm:choose name="Name29">
            <dgm:if name="Name30" func="var" arg="dir" op="equ" val="norm">
              <dgm:presOf axis="ch desOrSelf" ptType="node node" st="9 1" cnt="1 0"/>
            </dgm:if>
            <dgm:else name="Name31">
              <dgm:presOf axis="ch desOrSelf" ptType="node node" st="5 1" cnt="1 0"/>
            </dgm:else>
          </dgm:choos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2"/>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C58E7B-C780-4B3F-84E3-34B5CBC85DC9}" type="datetimeFigureOut">
              <a:rPr lang="ru-RU" smtClean="0"/>
              <a:pPr/>
              <a:t>24.06.2019</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9A81FFE-8E40-46E5-B2FB-86A8620564EE}" type="slidenum">
              <a:rPr lang="ru-RU" smtClean="0"/>
              <a:pPr/>
              <a:t>‹#›</a:t>
            </a:fld>
            <a:endParaRPr lang="ru-RU"/>
          </a:p>
        </p:txBody>
      </p:sp>
    </p:spTree>
    <p:extLst>
      <p:ext uri="{BB962C8B-B14F-4D97-AF65-F5344CB8AC3E}">
        <p14:creationId xmlns:p14="http://schemas.microsoft.com/office/powerpoint/2010/main" val="38557819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fld id="{09A81FFE-8E40-46E5-B2FB-86A8620564EE}" type="slidenum">
              <a:rPr lang="ru-RU" smtClean="0"/>
              <a:pPr/>
              <a:t>5</a:t>
            </a:fld>
            <a:endParaRPr lang="ru-RU"/>
          </a:p>
        </p:txBody>
      </p:sp>
    </p:spTree>
    <p:extLst>
      <p:ext uri="{BB962C8B-B14F-4D97-AF65-F5344CB8AC3E}">
        <p14:creationId xmlns:p14="http://schemas.microsoft.com/office/powerpoint/2010/main" val="38868058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r>
              <a:rPr lang="ka-GE" dirty="0" smtClean="0"/>
              <a:t>ნები</a:t>
            </a:r>
            <a:endParaRPr lang="ru-RU" dirty="0"/>
          </a:p>
        </p:txBody>
      </p:sp>
      <p:sp>
        <p:nvSpPr>
          <p:cNvPr id="4" name="Номер слайда 3"/>
          <p:cNvSpPr>
            <a:spLocks noGrp="1"/>
          </p:cNvSpPr>
          <p:nvPr>
            <p:ph type="sldNum" sz="quarter" idx="10"/>
          </p:nvPr>
        </p:nvSpPr>
        <p:spPr/>
        <p:txBody>
          <a:bodyPr/>
          <a:lstStyle/>
          <a:p>
            <a:fld id="{09A81FFE-8E40-46E5-B2FB-86A8620564EE}" type="slidenum">
              <a:rPr lang="ru-RU" smtClean="0"/>
              <a:pPr/>
              <a:t>17</a:t>
            </a:fld>
            <a:endParaRPr lang="ru-RU"/>
          </a:p>
        </p:txBody>
      </p:sp>
    </p:spTree>
    <p:extLst>
      <p:ext uri="{BB962C8B-B14F-4D97-AF65-F5344CB8AC3E}">
        <p14:creationId xmlns:p14="http://schemas.microsoft.com/office/powerpoint/2010/main" val="14703960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სათაურის სლაიდი">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ka-GE" smtClean="0"/>
              <a:t>დააწკაპ. მთ. სათაურის სტილის შეცვლისათვის</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ka-GE" smtClean="0"/>
              <a:t>დააწკაპუნეთ მთავარი ქვესათაურის სტილის რედაქტირებისთვის</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6/24/2019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47962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სათაური და შვეული ტექსტ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6/24/2019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41495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შვეული სათაური და ტექსტი">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398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ka-GE" smtClean="0"/>
              <a:t>დააწკაპ. მთ. სათაურის სტილის შეცვლისათვის</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6/24/2019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0480730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სათაური და შიგთავს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10"/>
          </p:nvPr>
        </p:nvSpPr>
        <p:spPr/>
        <p:txBody>
          <a:bodyPr/>
          <a:lstStyle/>
          <a:p>
            <a:fld id="{7EAF463A-BC7C-46EE-9F1E-7F377CCA4891}" type="datetimeFigureOut">
              <a:rPr lang="en-US" smtClean="0"/>
              <a:pPr/>
              <a:t>6/24/2019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9076227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სექციის ზედა კოლონტიტული">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a-GE" smtClean="0"/>
              <a:t>დააწკაპ. მთ. სათაურის სტილის შეცვლისათვის</a:t>
            </a:r>
          </a:p>
        </p:txBody>
      </p:sp>
      <p:sp>
        <p:nvSpPr>
          <p:cNvPr id="4" name="Date Placeholder 3"/>
          <p:cNvSpPr>
            <a:spLocks noGrp="1"/>
          </p:cNvSpPr>
          <p:nvPr>
            <p:ph type="dt" sz="half" idx="10"/>
          </p:nvPr>
        </p:nvSpPr>
        <p:spPr/>
        <p:txBody>
          <a:bodyPr/>
          <a:lstStyle/>
          <a:p>
            <a:fld id="{7EAF463A-BC7C-46EE-9F1E-7F377CCA4891}" type="datetimeFigureOut">
              <a:rPr lang="en-US" smtClean="0"/>
              <a:pPr/>
              <a:t>6/24/2019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83448D-3A78-4528-A469-B745A65DA480}" type="slidenum">
              <a:rPr lang="en-US" smtClean="0"/>
              <a:pPr/>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763005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ორი შიგთავსი">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sz="half" idx="1"/>
          </p:nvPr>
        </p:nvSpPr>
        <p:spPr>
          <a:xfrm>
            <a:off x="822960" y="1845734"/>
            <a:ext cx="3703320" cy="4023360"/>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Date Placeholder 4"/>
          <p:cNvSpPr>
            <a:spLocks noGrp="1"/>
          </p:cNvSpPr>
          <p:nvPr>
            <p:ph type="dt" sz="half" idx="10"/>
          </p:nvPr>
        </p:nvSpPr>
        <p:spPr/>
        <p:txBody>
          <a:bodyPr/>
          <a:lstStyle/>
          <a:p>
            <a:fld id="{7EAF463A-BC7C-46EE-9F1E-7F377CCA4891}" type="datetimeFigureOut">
              <a:rPr lang="en-US" smtClean="0"/>
              <a:pPr/>
              <a:t>6/24/2019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40413859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შედარება">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4" name="Content Placeholder 3"/>
          <p:cNvSpPr>
            <a:spLocks noGrp="1"/>
          </p:cNvSpPr>
          <p:nvPr>
            <p:ph sz="half" idx="2"/>
          </p:nvPr>
        </p:nvSpPr>
        <p:spPr>
          <a:xfrm>
            <a:off x="822960" y="2582334"/>
            <a:ext cx="3703320" cy="3378200"/>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a-GE" smtClean="0"/>
              <a:t>დააწკაპ. მთ. სათაურის სტილის შეცვლისათვის</a:t>
            </a:r>
          </a:p>
        </p:txBody>
      </p:sp>
      <p:sp>
        <p:nvSpPr>
          <p:cNvPr id="6" name="Content Placeholder 5"/>
          <p:cNvSpPr>
            <a:spLocks noGrp="1"/>
          </p:cNvSpPr>
          <p:nvPr>
            <p:ph sz="quarter" idx="4"/>
          </p:nvPr>
        </p:nvSpPr>
        <p:spPr>
          <a:xfrm>
            <a:off x="4663440" y="2582334"/>
            <a:ext cx="3703320" cy="3378200"/>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7" name="Date Placeholder 6"/>
          <p:cNvSpPr>
            <a:spLocks noGrp="1"/>
          </p:cNvSpPr>
          <p:nvPr>
            <p:ph type="dt" sz="half" idx="10"/>
          </p:nvPr>
        </p:nvSpPr>
        <p:spPr/>
        <p:txBody>
          <a:bodyPr/>
          <a:lstStyle/>
          <a:p>
            <a:fld id="{7EAF463A-BC7C-46EE-9F1E-7F377CCA4891}" type="datetimeFigureOut">
              <a:rPr lang="en-US" smtClean="0"/>
              <a:pPr/>
              <a:t>6/24/2019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4208930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მხოლოდ სათაურ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a-GE" smtClean="0"/>
              <a:t>დააწკაპ. მთ. სათაურის სტილის შეცვლისათვის</a:t>
            </a:r>
            <a:endParaRPr lang="en-US" dirty="0"/>
          </a:p>
        </p:txBody>
      </p:sp>
      <p:sp>
        <p:nvSpPr>
          <p:cNvPr id="3" name="Date Placeholder 2"/>
          <p:cNvSpPr>
            <a:spLocks noGrp="1"/>
          </p:cNvSpPr>
          <p:nvPr>
            <p:ph type="dt" sz="half" idx="10"/>
          </p:nvPr>
        </p:nvSpPr>
        <p:spPr/>
        <p:txBody>
          <a:bodyPr/>
          <a:lstStyle/>
          <a:p>
            <a:fld id="{7EAF463A-BC7C-46EE-9F1E-7F377CCA4891}" type="datetimeFigureOut">
              <a:rPr lang="en-US" smtClean="0"/>
              <a:pPr/>
              <a:t>6/24/2019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2058245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ცარიელი">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7EAF463A-BC7C-46EE-9F1E-7F377CCA4891}" type="datetimeFigureOut">
              <a:rPr lang="en-US" smtClean="0"/>
              <a:pPr/>
              <a:t>6/24/2019</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1474326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შიგთავსი წარწერასთან">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ka-GE" smtClean="0"/>
              <a:t>დააწკაპ. მთ. სათაურის სტილის შეცვლისათვის</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7EAF463A-BC7C-46EE-9F1E-7F377CCA4891}" type="datetimeFigureOut">
              <a:rPr lang="en-US" smtClean="0"/>
              <a:pPr/>
              <a:t>6/24/2019</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A483448D-3A78-4528-A469-B745A65DA480}" type="slidenum">
              <a:rPr lang="en-US" smtClean="0"/>
              <a:pPr/>
              <a:t>‹#›</a:t>
            </a:fld>
            <a:endParaRPr lang="en-US"/>
          </a:p>
        </p:txBody>
      </p:sp>
    </p:spTree>
    <p:extLst>
      <p:ext uri="{BB962C8B-B14F-4D97-AF65-F5344CB8AC3E}">
        <p14:creationId xmlns:p14="http://schemas.microsoft.com/office/powerpoint/2010/main" val="41226666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სურათი წარწერასთან">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5234" cy="822960"/>
          </a:xfrm>
        </p:spPr>
        <p:txBody>
          <a:bodyPr tIns="0" bIns="0" anchor="b">
            <a:noAutofit/>
          </a:bodyPr>
          <a:lstStyle>
            <a:lvl1pPr>
              <a:defRPr sz="3600" b="0">
                <a:solidFill>
                  <a:srgbClr val="FFFFFF"/>
                </a:solidFill>
              </a:defRPr>
            </a:lvl1pPr>
          </a:lstStyle>
          <a:p>
            <a:r>
              <a:rPr lang="ka-GE" smtClean="0"/>
              <a:t>დააწკაპ. მთ. სათაურის სტილის შეცვლისათვის</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a-GE" smtClean="0"/>
              <a:t>სურათის დასამატებლად დააწკაპუნეთ ხატულაზე</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a-GE" smtClean="0"/>
              <a:t>დააწკაპ. მთ. სათაურის სტილის შეცვლისათვის</a:t>
            </a:r>
          </a:p>
        </p:txBody>
      </p:sp>
      <p:sp>
        <p:nvSpPr>
          <p:cNvPr id="5" name="Date Placeholder 4"/>
          <p:cNvSpPr>
            <a:spLocks noGrp="1"/>
          </p:cNvSpPr>
          <p:nvPr>
            <p:ph type="dt" sz="half" idx="10"/>
          </p:nvPr>
        </p:nvSpPr>
        <p:spPr/>
        <p:txBody>
          <a:bodyPr/>
          <a:lstStyle/>
          <a:p>
            <a:fld id="{7EAF463A-BC7C-46EE-9F1E-7F377CCA4891}" type="datetimeFigureOut">
              <a:rPr lang="en-US" smtClean="0"/>
              <a:pPr/>
              <a:t>6/24/2019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83448D-3A78-4528-A469-B745A65DA480}" type="slidenum">
              <a:rPr lang="en-US" smtClean="0"/>
              <a:pPr/>
              <a:t>‹#›</a:t>
            </a:fld>
            <a:endParaRPr lang="en-US"/>
          </a:p>
        </p:txBody>
      </p:sp>
    </p:spTree>
    <p:extLst>
      <p:ext uri="{BB962C8B-B14F-4D97-AF65-F5344CB8AC3E}">
        <p14:creationId xmlns:p14="http://schemas.microsoft.com/office/powerpoint/2010/main" val="35794878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4">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5"/>
            <a:ext cx="9144001" cy="659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ka-GE" smtClean="0"/>
              <a:t>დააწკაპ. მთ. სათაურის სტილის შეცვლისათვის</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ka-GE" smtClean="0"/>
              <a:t>დააწკაპ. მთ. სათაურის სტილის შეცვლისათვის</a:t>
            </a:r>
          </a:p>
          <a:p>
            <a:pPr lvl="1"/>
            <a:r>
              <a:rPr lang="ka-GE" smtClean="0"/>
              <a:t>მეორე დონე</a:t>
            </a:r>
          </a:p>
          <a:p>
            <a:pPr lvl="2"/>
            <a:r>
              <a:rPr lang="ka-GE" smtClean="0"/>
              <a:t>მესამე დონე</a:t>
            </a:r>
          </a:p>
          <a:p>
            <a:pPr lvl="3"/>
            <a:r>
              <a:rPr lang="ka-GE" smtClean="0"/>
              <a:t>მეოთხე დონე</a:t>
            </a:r>
          </a:p>
          <a:p>
            <a:pPr lvl="4"/>
            <a:r>
              <a:rPr lang="ka-GE" smtClean="0"/>
              <a:t>მეხუთე დონე</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7EAF463A-BC7C-46EE-9F1E-7F377CCA4891}" type="datetimeFigureOut">
              <a:rPr lang="en-US" smtClean="0"/>
              <a:pPr/>
              <a:t>6/24/2019</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A483448D-3A78-4528-A469-B745A65DA480}" type="slidenum">
              <a:rPr lang="en-US" smtClean="0"/>
              <a:pPr/>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84556566"/>
      </p:ext>
    </p:extLst>
  </p:cSld>
  <p:clrMap bg1="lt1" tx1="dk1" bg2="lt2" tx2="dk2" accent1="accent1" accent2="accent2" accent3="accent3" accent4="accent4" accent5="accent5" accent6="accent6" hlink="hlink" folHlink="folHlink"/>
  <p:sldLayoutIdLst>
    <p:sldLayoutId id="2147484166" r:id="rId1"/>
    <p:sldLayoutId id="2147484167" r:id="rId2"/>
    <p:sldLayoutId id="2147484168" r:id="rId3"/>
    <p:sldLayoutId id="2147484169" r:id="rId4"/>
    <p:sldLayoutId id="2147484170" r:id="rId5"/>
    <p:sldLayoutId id="2147484171" r:id="rId6"/>
    <p:sldLayoutId id="2147484172" r:id="rId7"/>
    <p:sldLayoutId id="2147484173" r:id="rId8"/>
    <p:sldLayoutId id="2147484174" r:id="rId9"/>
    <p:sldLayoutId id="2147484175" r:id="rId10"/>
    <p:sldLayoutId id="2147484176"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52400" y="1562100"/>
            <a:ext cx="8915400" cy="1447800"/>
          </a:xfrm>
        </p:spPr>
        <p:style>
          <a:lnRef idx="2">
            <a:schemeClr val="dk1"/>
          </a:lnRef>
          <a:fillRef idx="1">
            <a:schemeClr val="lt1"/>
          </a:fillRef>
          <a:effectRef idx="0">
            <a:schemeClr val="dk1"/>
          </a:effectRef>
          <a:fontRef idx="minor">
            <a:schemeClr val="dk1"/>
          </a:fontRef>
        </p:style>
        <p:txBody>
          <a:bodyPr>
            <a:noAutofit/>
          </a:bodyPr>
          <a:lstStyle/>
          <a:p>
            <a:pPr algn="ctr"/>
            <a:r>
              <a:rPr lang="ka-GE" sz="3600" spc="0" dirty="0" smtClean="0">
                <a:solidFill>
                  <a:schemeClr val="tx1"/>
                </a:solidFill>
              </a:rPr>
              <a:t>თანამშრომლობითი </a:t>
            </a:r>
            <a:r>
              <a:rPr lang="ka-GE" sz="3600" spc="0" dirty="0" smtClean="0">
                <a:solidFill>
                  <a:schemeClr val="tx1"/>
                </a:solidFill>
              </a:rPr>
              <a:t>სოციალური </a:t>
            </a:r>
            <a:r>
              <a:rPr lang="ka-GE" sz="3600" spc="0" dirty="0" smtClean="0">
                <a:solidFill>
                  <a:schemeClr val="tx1"/>
                </a:solidFill>
              </a:rPr>
              <a:t>ქსელის </a:t>
            </a:r>
            <a:r>
              <a:rPr lang="en-US" sz="3600" spc="0" dirty="0" err="1" smtClean="0">
                <a:solidFill>
                  <a:schemeClr val="tx1"/>
                </a:solidFill>
              </a:rPr>
              <a:t>Edmodo</a:t>
            </a:r>
            <a:r>
              <a:rPr lang="ka-GE" sz="3600" spc="0" dirty="0" smtClean="0">
                <a:solidFill>
                  <a:schemeClr val="tx1"/>
                </a:solidFill>
              </a:rPr>
              <a:t>-ს </a:t>
            </a:r>
            <a:r>
              <a:rPr lang="ka-GE" sz="3600" spc="0" dirty="0" smtClean="0">
                <a:solidFill>
                  <a:schemeClr val="tx1"/>
                </a:solidFill>
              </a:rPr>
              <a:t>გამოყენება სასწავლო პროცესში</a:t>
            </a:r>
            <a:endParaRPr lang="ru-RU" sz="3600" b="1" dirty="0">
              <a:solidFill>
                <a:schemeClr val="bg1"/>
              </a:solidFill>
            </a:endParaRPr>
          </a:p>
        </p:txBody>
      </p:sp>
      <p:sp>
        <p:nvSpPr>
          <p:cNvPr id="3" name="Подзаголовок 2"/>
          <p:cNvSpPr>
            <a:spLocks noGrp="1"/>
          </p:cNvSpPr>
          <p:nvPr>
            <p:ph type="subTitle" idx="1"/>
          </p:nvPr>
        </p:nvSpPr>
        <p:spPr>
          <a:xfrm>
            <a:off x="152400" y="4876800"/>
            <a:ext cx="8839200" cy="1752600"/>
          </a:xfrm>
          <a:ln>
            <a:solidFill>
              <a:schemeClr val="tx1"/>
            </a:solidFill>
          </a:ln>
        </p:spPr>
        <p:txBody>
          <a:bodyPr>
            <a:normAutofit/>
          </a:bodyPr>
          <a:lstStyle/>
          <a:p>
            <a:pPr algn="r"/>
            <a:r>
              <a:rPr lang="ka-GE" sz="2400" b="1" dirty="0" smtClean="0">
                <a:solidFill>
                  <a:schemeClr val="tx1"/>
                </a:solidFill>
              </a:rPr>
              <a:t>ზუსტ მეცნიერებათა და განათლების ფაკულტეტის</a:t>
            </a:r>
          </a:p>
          <a:p>
            <a:pPr algn="r"/>
            <a:r>
              <a:rPr lang="ka-GE" b="1" dirty="0" smtClean="0">
                <a:solidFill>
                  <a:schemeClr val="tx1"/>
                </a:solidFill>
              </a:rPr>
              <a:t>ასისტენტ პროფესორი დარეჯან გელაძე</a:t>
            </a:r>
          </a:p>
          <a:p>
            <a:pPr algn="ctr"/>
            <a:r>
              <a:rPr lang="ka-GE" sz="2400" b="1" dirty="0" smtClean="0">
                <a:solidFill>
                  <a:schemeClr val="tx1"/>
                </a:solidFill>
              </a:rPr>
              <a:t>ბათუმი 2019 </a:t>
            </a:r>
            <a:endParaRPr lang="ka-GE" sz="2400" b="1" dirty="0" smtClean="0">
              <a:solidFill>
                <a:schemeClr val="tx1"/>
              </a:solidFill>
            </a:endParaRPr>
          </a:p>
        </p:txBody>
      </p:sp>
      <p:pic>
        <p:nvPicPr>
          <p:cNvPr id="6" name="Picture 2" descr="http://www.bsu.edu.ge/images/logo.png"/>
          <p:cNvPicPr>
            <a:picLocks noChangeAspect="1" noChangeArrowheads="1"/>
          </p:cNvPicPr>
          <p:nvPr/>
        </p:nvPicPr>
        <p:blipFill>
          <a:blip r:embed="rId2" cstate="print"/>
          <a:srcRect/>
          <a:stretch>
            <a:fillRect/>
          </a:stretch>
        </p:blipFill>
        <p:spPr bwMode="auto">
          <a:xfrm>
            <a:off x="152400" y="0"/>
            <a:ext cx="1454727" cy="1143000"/>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a:xfrm>
            <a:off x="222068" y="28302"/>
            <a:ext cx="8312331" cy="6372498"/>
          </a:xfrm>
        </p:spPr>
        <p:style>
          <a:lnRef idx="2">
            <a:schemeClr val="accent1"/>
          </a:lnRef>
          <a:fillRef idx="1">
            <a:schemeClr val="lt1"/>
          </a:fillRef>
          <a:effectRef idx="0">
            <a:schemeClr val="accent1"/>
          </a:effectRef>
          <a:fontRef idx="minor">
            <a:schemeClr val="dk1"/>
          </a:fontRef>
        </p:style>
        <p:txBody>
          <a:bodyPr>
            <a:normAutofit fontScale="90000"/>
          </a:bodyPr>
          <a:lstStyle/>
          <a:p>
            <a:pPr algn="just"/>
            <a:r>
              <a:rPr lang="en-US" sz="2700" dirty="0" smtClean="0">
                <a:latin typeface="Sylfaen" panose="010A0502050306030303" pitchFamily="18" charset="0"/>
              </a:rPr>
              <a:t/>
            </a:r>
            <a:br>
              <a:rPr lang="en-US" sz="2700" dirty="0" smtClean="0">
                <a:latin typeface="Sylfaen" panose="010A0502050306030303" pitchFamily="18" charset="0"/>
              </a:rPr>
            </a:br>
            <a:r>
              <a:rPr lang="en-US" sz="2700" dirty="0">
                <a:latin typeface="Sylfaen" panose="010A0502050306030303" pitchFamily="18" charset="0"/>
              </a:rPr>
              <a:t/>
            </a:r>
            <a:br>
              <a:rPr lang="en-US" sz="2700" dirty="0">
                <a:latin typeface="Sylfaen" panose="010A0502050306030303" pitchFamily="18" charset="0"/>
              </a:rPr>
            </a:br>
            <a:r>
              <a:rPr lang="en-US" sz="2700" dirty="0" smtClean="0">
                <a:latin typeface="Sylfaen" panose="010A0502050306030303" pitchFamily="18" charset="0"/>
              </a:rPr>
              <a:t/>
            </a:r>
            <a:br>
              <a:rPr lang="en-US" sz="2700" dirty="0" smtClean="0">
                <a:latin typeface="Sylfaen" panose="010A0502050306030303" pitchFamily="18" charset="0"/>
              </a:rPr>
            </a:br>
            <a:r>
              <a:rPr lang="en-US" sz="2700" dirty="0">
                <a:latin typeface="Sylfaen" panose="010A0502050306030303" pitchFamily="18" charset="0"/>
              </a:rPr>
              <a:t/>
            </a:r>
            <a:br>
              <a:rPr lang="en-US" sz="2700" dirty="0">
                <a:latin typeface="Sylfaen" panose="010A0502050306030303" pitchFamily="18" charset="0"/>
              </a:rPr>
            </a:br>
            <a:r>
              <a:rPr lang="en-US" sz="2700" dirty="0" smtClean="0">
                <a:latin typeface="Sylfaen" panose="010A0502050306030303" pitchFamily="18" charset="0"/>
              </a:rPr>
              <a:t/>
            </a:r>
            <a:br>
              <a:rPr lang="en-US" sz="2700" dirty="0" smtClean="0">
                <a:latin typeface="Sylfaen" panose="010A0502050306030303" pitchFamily="18" charset="0"/>
              </a:rPr>
            </a:br>
            <a:r>
              <a:rPr lang="en-US" sz="2700" dirty="0">
                <a:latin typeface="Sylfaen" panose="010A0502050306030303" pitchFamily="18" charset="0"/>
              </a:rPr>
              <a:t/>
            </a:r>
            <a:br>
              <a:rPr lang="en-US" sz="2700" dirty="0">
                <a:latin typeface="Sylfaen" panose="010A0502050306030303" pitchFamily="18" charset="0"/>
              </a:rPr>
            </a:br>
            <a:r>
              <a:rPr lang="en-US" sz="2700" dirty="0" smtClean="0">
                <a:latin typeface="Sylfaen" panose="010A0502050306030303" pitchFamily="18" charset="0"/>
              </a:rPr>
              <a:t/>
            </a:r>
            <a:br>
              <a:rPr lang="en-US" sz="2700" dirty="0" smtClean="0">
                <a:latin typeface="Sylfaen" panose="010A0502050306030303" pitchFamily="18" charset="0"/>
              </a:rPr>
            </a:br>
            <a:r>
              <a:rPr lang="en-US" sz="2700" dirty="0">
                <a:latin typeface="Sylfaen" panose="010A0502050306030303" pitchFamily="18" charset="0"/>
              </a:rPr>
              <a:t/>
            </a:r>
            <a:br>
              <a:rPr lang="en-US" sz="2700" dirty="0">
                <a:latin typeface="Sylfaen" panose="010A0502050306030303" pitchFamily="18" charset="0"/>
              </a:rPr>
            </a:br>
            <a:r>
              <a:rPr lang="en-US" sz="2700" dirty="0" smtClean="0">
                <a:latin typeface="Sylfaen" panose="010A0502050306030303" pitchFamily="18" charset="0"/>
              </a:rPr>
              <a:t/>
            </a:r>
            <a:br>
              <a:rPr lang="en-US" sz="2700" dirty="0" smtClean="0">
                <a:latin typeface="Sylfaen" panose="010A0502050306030303" pitchFamily="18" charset="0"/>
              </a:rPr>
            </a:br>
            <a:r>
              <a:rPr lang="en-US" sz="2700" dirty="0">
                <a:latin typeface="Sylfaen" panose="010A0502050306030303" pitchFamily="18" charset="0"/>
              </a:rPr>
              <a:t/>
            </a:r>
            <a:br>
              <a:rPr lang="en-US" sz="2700" dirty="0">
                <a:latin typeface="Sylfaen" panose="010A0502050306030303" pitchFamily="18" charset="0"/>
              </a:rPr>
            </a:br>
            <a:r>
              <a:rPr lang="en-US" sz="2700" dirty="0" smtClean="0">
                <a:latin typeface="Sylfaen" panose="010A0502050306030303" pitchFamily="18" charset="0"/>
              </a:rPr>
              <a:t/>
            </a:r>
            <a:br>
              <a:rPr lang="en-US" sz="2700" dirty="0" smtClean="0">
                <a:latin typeface="Sylfaen" panose="010A0502050306030303" pitchFamily="18" charset="0"/>
              </a:rPr>
            </a:br>
            <a:r>
              <a:rPr lang="en-US" sz="2700" dirty="0">
                <a:latin typeface="Sylfaen" panose="010A0502050306030303" pitchFamily="18" charset="0"/>
              </a:rPr>
              <a:t/>
            </a:r>
            <a:br>
              <a:rPr lang="en-US" sz="2700" dirty="0">
                <a:latin typeface="Sylfaen" panose="010A0502050306030303" pitchFamily="18" charset="0"/>
              </a:rPr>
            </a:br>
            <a:r>
              <a:rPr lang="en-US" sz="2700" dirty="0" err="1" smtClean="0">
                <a:latin typeface="Sylfaen" panose="010A0502050306030303" pitchFamily="18" charset="0"/>
              </a:rPr>
              <a:t>Edmodo</a:t>
            </a:r>
            <a:r>
              <a:rPr lang="en-US" sz="2700" dirty="0" smtClean="0">
                <a:latin typeface="Sylfaen" panose="010A0502050306030303" pitchFamily="18" charset="0"/>
              </a:rPr>
              <a:t>-</a:t>
            </a:r>
            <a:r>
              <a:rPr lang="ka-GE" sz="2700" dirty="0">
                <a:latin typeface="Sylfaen" panose="010A0502050306030303" pitchFamily="18" charset="0"/>
              </a:rPr>
              <a:t>მიუძღვის მოსწავლეებს</a:t>
            </a:r>
            <a:r>
              <a:rPr lang="en-US" sz="2700" dirty="0">
                <a:latin typeface="Sylfaen" panose="010A0502050306030303" pitchFamily="18" charset="0"/>
              </a:rPr>
              <a:t>, </a:t>
            </a:r>
            <a:r>
              <a:rPr lang="ka-GE" sz="2700" dirty="0">
                <a:latin typeface="Sylfaen" panose="010A0502050306030303" pitchFamily="18" charset="0"/>
              </a:rPr>
              <a:t> ასწავლის საგნის  ცოდნის ორგანიზებას, მართვას, უყალიბებს კომპიუტერთან მუშაობის უნარ-ჩვევებს, ხოლო მასწავლებლის  გვერდზე </a:t>
            </a:r>
            <a:r>
              <a:rPr lang="ka-GE" sz="2700" dirty="0" err="1" smtClean="0">
                <a:latin typeface="Sylfaen" panose="010A0502050306030303" pitchFamily="18" charset="0"/>
              </a:rPr>
              <a:t>ბიბკლიოთეკაში</a:t>
            </a:r>
            <a:r>
              <a:rPr lang="ka-GE" sz="2700" dirty="0" smtClean="0">
                <a:latin typeface="Sylfaen" panose="010A0502050306030303" pitchFamily="18" charset="0"/>
              </a:rPr>
              <a:t> იტვირთება,  </a:t>
            </a:r>
            <a:r>
              <a:rPr lang="ka-GE" sz="2700" dirty="0">
                <a:latin typeface="Sylfaen" panose="010A0502050306030303" pitchFamily="18" charset="0"/>
              </a:rPr>
              <a:t>იკრიბება  და ინახება ვრცელი ინფორმაცია</a:t>
            </a:r>
            <a:r>
              <a:rPr lang="en-US" sz="2700" dirty="0">
                <a:latin typeface="Sylfaen" panose="010A0502050306030303" pitchFamily="18" charset="0"/>
              </a:rPr>
              <a:t>, </a:t>
            </a:r>
            <a:r>
              <a:rPr lang="ka-GE" sz="2700" dirty="0">
                <a:latin typeface="Sylfaen" panose="010A0502050306030303" pitchFamily="18" charset="0"/>
              </a:rPr>
              <a:t>სოციალური ქსელი </a:t>
            </a:r>
            <a:r>
              <a:rPr lang="en-US" sz="2700" dirty="0" err="1">
                <a:latin typeface="Sylfaen" panose="010A0502050306030303" pitchFamily="18" charset="0"/>
              </a:rPr>
              <a:t>ხელს</a:t>
            </a:r>
            <a:r>
              <a:rPr lang="en-US" sz="2700" dirty="0">
                <a:latin typeface="Sylfaen" panose="010A0502050306030303" pitchFamily="18" charset="0"/>
              </a:rPr>
              <a:t> </a:t>
            </a:r>
            <a:r>
              <a:rPr lang="en-US" sz="2700" dirty="0" err="1">
                <a:latin typeface="Sylfaen" panose="010A0502050306030303" pitchFamily="18" charset="0"/>
              </a:rPr>
              <a:t>უწყობს</a:t>
            </a:r>
            <a:r>
              <a:rPr lang="en-US" sz="2700" dirty="0">
                <a:latin typeface="Sylfaen" panose="010A0502050306030303" pitchFamily="18" charset="0"/>
              </a:rPr>
              <a:t> </a:t>
            </a:r>
            <a:r>
              <a:rPr lang="en-US" sz="2700" dirty="0" err="1">
                <a:latin typeface="Sylfaen" panose="010A0502050306030303" pitchFamily="18" charset="0"/>
              </a:rPr>
              <a:t>ინფორმაციულ</a:t>
            </a:r>
            <a:r>
              <a:rPr lang="en-US" sz="2700" dirty="0">
                <a:latin typeface="Sylfaen" panose="010A0502050306030303" pitchFamily="18" charset="0"/>
              </a:rPr>
              <a:t> </a:t>
            </a:r>
            <a:r>
              <a:rPr lang="en-US" sz="2700" dirty="0" err="1">
                <a:latin typeface="Sylfaen" panose="010A0502050306030303" pitchFamily="18" charset="0"/>
              </a:rPr>
              <a:t>საკომუნიკაციო</a:t>
            </a:r>
            <a:r>
              <a:rPr lang="en-US" sz="2700" dirty="0">
                <a:latin typeface="Sylfaen" panose="010A0502050306030303" pitchFamily="18" charset="0"/>
              </a:rPr>
              <a:t> </a:t>
            </a:r>
            <a:r>
              <a:rPr lang="en-US" sz="2700" dirty="0" err="1">
                <a:latin typeface="Sylfaen" panose="010A0502050306030303" pitchFamily="18" charset="0"/>
              </a:rPr>
              <a:t>ტექნოლოგიების</a:t>
            </a:r>
            <a:r>
              <a:rPr lang="en-US" sz="2700" dirty="0">
                <a:latin typeface="Sylfaen" panose="010A0502050306030303" pitchFamily="18" charset="0"/>
              </a:rPr>
              <a:t> </a:t>
            </a:r>
            <a:r>
              <a:rPr lang="en-US" sz="2700" dirty="0" err="1">
                <a:latin typeface="Sylfaen" panose="010A0502050306030303" pitchFamily="18" charset="0"/>
              </a:rPr>
              <a:t>ჩართვას</a:t>
            </a:r>
            <a:r>
              <a:rPr lang="en-US" sz="2700" dirty="0">
                <a:latin typeface="Sylfaen" panose="010A0502050306030303" pitchFamily="18" charset="0"/>
              </a:rPr>
              <a:t> </a:t>
            </a:r>
            <a:r>
              <a:rPr lang="en-US" sz="2700" dirty="0" err="1">
                <a:latin typeface="Sylfaen" panose="010A0502050306030303" pitchFamily="18" charset="0"/>
              </a:rPr>
              <a:t>სასწავლო</a:t>
            </a:r>
            <a:r>
              <a:rPr lang="en-US" sz="2700" dirty="0">
                <a:latin typeface="Sylfaen" panose="010A0502050306030303" pitchFamily="18" charset="0"/>
              </a:rPr>
              <a:t> </a:t>
            </a:r>
            <a:r>
              <a:rPr lang="en-US" sz="2700" dirty="0" err="1" smtClean="0">
                <a:latin typeface="Sylfaen" panose="010A0502050306030303" pitchFamily="18" charset="0"/>
              </a:rPr>
              <a:t>პროცეს</a:t>
            </a:r>
            <a:r>
              <a:rPr lang="ka-GE" sz="2700" dirty="0" smtClean="0">
                <a:latin typeface="Sylfaen" panose="010A0502050306030303" pitchFamily="18" charset="0"/>
              </a:rPr>
              <a:t>ში,</a:t>
            </a:r>
            <a:r>
              <a:rPr lang="en-US" sz="2700" dirty="0" smtClean="0">
                <a:latin typeface="Sylfaen" panose="010A0502050306030303" pitchFamily="18" charset="0"/>
              </a:rPr>
              <a:t> </a:t>
            </a:r>
            <a:r>
              <a:rPr lang="en-US" sz="2700" dirty="0" err="1">
                <a:latin typeface="Sylfaen" panose="010A0502050306030303" pitchFamily="18" charset="0"/>
              </a:rPr>
              <a:t>გარდა</a:t>
            </a:r>
            <a:r>
              <a:rPr lang="en-US" sz="2700" dirty="0">
                <a:latin typeface="Sylfaen" panose="010A0502050306030303" pitchFamily="18" charset="0"/>
              </a:rPr>
              <a:t> </a:t>
            </a:r>
            <a:r>
              <a:rPr lang="en-US" sz="2700" dirty="0" err="1">
                <a:latin typeface="Sylfaen" panose="010A0502050306030303" pitchFamily="18" charset="0"/>
              </a:rPr>
              <a:t>ამისა</a:t>
            </a:r>
            <a:r>
              <a:rPr lang="en-US" sz="2700" dirty="0">
                <a:latin typeface="Sylfaen" panose="010A0502050306030303" pitchFamily="18" charset="0"/>
              </a:rPr>
              <a:t> </a:t>
            </a:r>
            <a:r>
              <a:rPr lang="en-US" sz="2700" dirty="0" err="1">
                <a:latin typeface="Sylfaen" panose="010A0502050306030303" pitchFamily="18" charset="0"/>
              </a:rPr>
              <a:t>ხორციელდება</a:t>
            </a:r>
            <a:r>
              <a:rPr lang="en-US" sz="2700" dirty="0">
                <a:latin typeface="Sylfaen" panose="010A0502050306030303" pitchFamily="18" charset="0"/>
              </a:rPr>
              <a:t> </a:t>
            </a:r>
            <a:r>
              <a:rPr lang="en-US" sz="2700" dirty="0" err="1">
                <a:latin typeface="Sylfaen" panose="010A0502050306030303" pitchFamily="18" charset="0"/>
              </a:rPr>
              <a:t>პროდუქტიული</a:t>
            </a:r>
            <a:r>
              <a:rPr lang="en-US" sz="2700" dirty="0">
                <a:latin typeface="Sylfaen" panose="010A0502050306030303" pitchFamily="18" charset="0"/>
              </a:rPr>
              <a:t> </a:t>
            </a:r>
            <a:r>
              <a:rPr lang="en-US" sz="2700" dirty="0" err="1">
                <a:latin typeface="Sylfaen" panose="010A0502050306030303" pitchFamily="18" charset="0"/>
              </a:rPr>
              <a:t>კომუნიკაცია</a:t>
            </a:r>
            <a:r>
              <a:rPr lang="en-US" sz="2700" dirty="0">
                <a:latin typeface="Sylfaen" panose="010A0502050306030303" pitchFamily="18" charset="0"/>
              </a:rPr>
              <a:t> </a:t>
            </a:r>
            <a:r>
              <a:rPr lang="en-US" sz="2700" dirty="0" err="1">
                <a:latin typeface="Sylfaen" panose="010A0502050306030303" pitchFamily="18" charset="0"/>
              </a:rPr>
              <a:t>მასწავლებლებთან</a:t>
            </a:r>
            <a:r>
              <a:rPr lang="en-US" sz="2700" dirty="0">
                <a:latin typeface="Sylfaen" panose="010A0502050306030303" pitchFamily="18" charset="0"/>
              </a:rPr>
              <a:t>, </a:t>
            </a:r>
            <a:r>
              <a:rPr lang="en-US" sz="2700" dirty="0" err="1">
                <a:latin typeface="Sylfaen" panose="010A0502050306030303" pitchFamily="18" charset="0"/>
              </a:rPr>
              <a:t>კოლეგებთან</a:t>
            </a:r>
            <a:r>
              <a:rPr lang="en-US" sz="2700" dirty="0">
                <a:latin typeface="Sylfaen" panose="010A0502050306030303" pitchFamily="18" charset="0"/>
              </a:rPr>
              <a:t> </a:t>
            </a:r>
            <a:r>
              <a:rPr lang="en-US" sz="2700" dirty="0" err="1">
                <a:latin typeface="Sylfaen" panose="010A0502050306030303" pitchFamily="18" charset="0"/>
              </a:rPr>
              <a:t>და</a:t>
            </a:r>
            <a:r>
              <a:rPr lang="en-US" sz="2700" dirty="0">
                <a:latin typeface="Sylfaen" panose="010A0502050306030303" pitchFamily="18" charset="0"/>
              </a:rPr>
              <a:t> </a:t>
            </a:r>
            <a:r>
              <a:rPr lang="en-US" sz="2700" dirty="0" err="1">
                <a:latin typeface="Sylfaen" panose="010A0502050306030303" pitchFamily="18" charset="0"/>
              </a:rPr>
              <a:t>მშობლებთან</a:t>
            </a:r>
            <a:r>
              <a:rPr lang="en-US" sz="2700" dirty="0">
                <a:latin typeface="Sylfaen" panose="010A0502050306030303" pitchFamily="18" charset="0"/>
              </a:rPr>
              <a:t>, </a:t>
            </a:r>
            <a:r>
              <a:rPr lang="en-US" sz="2700" dirty="0" err="1">
                <a:latin typeface="Sylfaen" panose="010A0502050306030303" pitchFamily="18" charset="0"/>
              </a:rPr>
              <a:t>მათთან</a:t>
            </a:r>
            <a:r>
              <a:rPr lang="en-US" sz="2700" dirty="0">
                <a:latin typeface="Sylfaen" panose="010A0502050306030303" pitchFamily="18" charset="0"/>
              </a:rPr>
              <a:t> </a:t>
            </a:r>
            <a:r>
              <a:rPr lang="en-US" sz="2700" dirty="0" err="1">
                <a:latin typeface="Sylfaen" panose="010A0502050306030303" pitchFamily="18" charset="0"/>
              </a:rPr>
              <a:t>ინფორმაციის</a:t>
            </a:r>
            <a:r>
              <a:rPr lang="en-US" sz="2700" dirty="0">
                <a:latin typeface="Sylfaen" panose="010A0502050306030303" pitchFamily="18" charset="0"/>
              </a:rPr>
              <a:t> </a:t>
            </a:r>
            <a:r>
              <a:rPr lang="en-US" sz="2700" dirty="0" err="1">
                <a:latin typeface="Sylfaen" panose="010A0502050306030303" pitchFamily="18" charset="0"/>
              </a:rPr>
              <a:t>გაცვლისა</a:t>
            </a:r>
            <a:r>
              <a:rPr lang="en-US" sz="2700" dirty="0">
                <a:latin typeface="Sylfaen" panose="010A0502050306030303" pitchFamily="18" charset="0"/>
              </a:rPr>
              <a:t> </a:t>
            </a:r>
            <a:r>
              <a:rPr lang="en-US" sz="2700" dirty="0" err="1">
                <a:latin typeface="Sylfaen" panose="010A0502050306030303" pitchFamily="18" charset="0"/>
              </a:rPr>
              <a:t>და</a:t>
            </a:r>
            <a:r>
              <a:rPr lang="en-US" sz="2700" dirty="0">
                <a:latin typeface="Sylfaen" panose="010A0502050306030303" pitchFamily="18" charset="0"/>
              </a:rPr>
              <a:t> </a:t>
            </a:r>
            <a:r>
              <a:rPr lang="en-US" sz="2700" dirty="0" err="1">
                <a:latin typeface="Sylfaen" panose="010A0502050306030303" pitchFamily="18" charset="0"/>
              </a:rPr>
              <a:t>სასწავლო</a:t>
            </a:r>
            <a:r>
              <a:rPr lang="en-US" sz="2700" dirty="0">
                <a:latin typeface="Sylfaen" panose="010A0502050306030303" pitchFamily="18" charset="0"/>
              </a:rPr>
              <a:t> </a:t>
            </a:r>
            <a:r>
              <a:rPr lang="en-US" sz="2700" dirty="0" err="1">
                <a:latin typeface="Sylfaen" panose="010A0502050306030303" pitchFamily="18" charset="0"/>
              </a:rPr>
              <a:t>პროცესში</a:t>
            </a:r>
            <a:r>
              <a:rPr lang="en-US" sz="2700" dirty="0">
                <a:latin typeface="Sylfaen" panose="010A0502050306030303" pitchFamily="18" charset="0"/>
              </a:rPr>
              <a:t> </a:t>
            </a:r>
            <a:r>
              <a:rPr lang="en-US" sz="2700" dirty="0" err="1">
                <a:latin typeface="Sylfaen" panose="010A0502050306030303" pitchFamily="18" charset="0"/>
              </a:rPr>
              <a:t>მათი</a:t>
            </a:r>
            <a:r>
              <a:rPr lang="en-US" sz="2700" dirty="0">
                <a:latin typeface="Sylfaen" panose="010A0502050306030303" pitchFamily="18" charset="0"/>
              </a:rPr>
              <a:t> </a:t>
            </a:r>
            <a:r>
              <a:rPr lang="en-US" sz="2700" dirty="0" err="1">
                <a:latin typeface="Sylfaen" panose="010A0502050306030303" pitchFamily="18" charset="0"/>
              </a:rPr>
              <a:t>ჩართვის</a:t>
            </a:r>
            <a:r>
              <a:rPr lang="en-US" sz="2700" dirty="0">
                <a:latin typeface="Sylfaen" panose="010A0502050306030303" pitchFamily="18" charset="0"/>
              </a:rPr>
              <a:t> </a:t>
            </a:r>
            <a:r>
              <a:rPr lang="en-US" sz="2700" dirty="0" err="1">
                <a:latin typeface="Sylfaen" panose="010A0502050306030303" pitchFamily="18" charset="0"/>
              </a:rPr>
              <a:t>მიზნით</a:t>
            </a:r>
            <a:r>
              <a:rPr lang="en-US" sz="2700" dirty="0">
                <a:latin typeface="Sylfaen" panose="010A0502050306030303" pitchFamily="18" charset="0"/>
              </a:rPr>
              <a:t>.</a:t>
            </a:r>
            <a:r>
              <a:rPr lang="ka-GE" dirty="0"/>
              <a:t/>
            </a:r>
            <a:br>
              <a:rPr lang="ka-GE" dirty="0"/>
            </a:br>
            <a:r>
              <a:rPr lang="en-US" dirty="0"/>
              <a:t> </a:t>
            </a:r>
            <a:r>
              <a:rPr lang="ka-GE" dirty="0"/>
              <a:t/>
            </a:r>
            <a:br>
              <a:rPr lang="ka-GE" dirty="0"/>
            </a:br>
            <a:endParaRPr lang="ka-GE" dirty="0"/>
          </a:p>
        </p:txBody>
      </p:sp>
      <p:sp>
        <p:nvSpPr>
          <p:cNvPr id="3" name="ტექსტის ჩანაცვლების ველი 2"/>
          <p:cNvSpPr>
            <a:spLocks noGrp="1"/>
          </p:cNvSpPr>
          <p:nvPr>
            <p:ph type="body" idx="1"/>
          </p:nvPr>
        </p:nvSpPr>
        <p:spPr>
          <a:xfrm>
            <a:off x="228600" y="3962400"/>
            <a:ext cx="8138160" cy="2667000"/>
          </a:xfrm>
        </p:spPr>
        <p:txBody>
          <a:bodyPr>
            <a:noAutofit/>
          </a:bodyPr>
          <a:lstStyle/>
          <a:p>
            <a:r>
              <a:rPr lang="ka-GE" sz="1800" dirty="0" smtClean="0"/>
              <a:t>                                        </a:t>
            </a:r>
          </a:p>
          <a:p>
            <a:r>
              <a:rPr lang="ka-GE" sz="1800" dirty="0" smtClean="0"/>
              <a:t>შედეგი</a:t>
            </a:r>
            <a:r>
              <a:rPr lang="ka-GE" sz="1800" dirty="0" smtClean="0"/>
              <a:t>:</a:t>
            </a:r>
            <a:endParaRPr lang="ka-GE" sz="1800" dirty="0" smtClean="0"/>
          </a:p>
          <a:p>
            <a:pPr marL="342900" indent="-342900">
              <a:buFont typeface="Wingdings" panose="05000000000000000000" pitchFamily="2" charset="2"/>
              <a:buChar char="§"/>
            </a:pPr>
            <a:r>
              <a:rPr lang="ka-GE" sz="1800" dirty="0" smtClean="0">
                <a:solidFill>
                  <a:schemeClr val="tx1"/>
                </a:solidFill>
              </a:rPr>
              <a:t>სკოლაში გაიზრდება თანამშრომლობითი </a:t>
            </a:r>
            <a:r>
              <a:rPr lang="ka-GE" sz="1800" dirty="0" smtClean="0">
                <a:solidFill>
                  <a:schemeClr val="tx1"/>
                </a:solidFill>
              </a:rPr>
              <a:t>კულტურა;</a:t>
            </a:r>
            <a:endParaRPr lang="ka-GE" sz="1800" dirty="0" smtClean="0">
              <a:solidFill>
                <a:schemeClr val="tx1"/>
              </a:solidFill>
            </a:endParaRPr>
          </a:p>
          <a:p>
            <a:pPr marL="342900" indent="-342900">
              <a:buFont typeface="Wingdings" panose="05000000000000000000" pitchFamily="2" charset="2"/>
              <a:buChar char="§"/>
            </a:pPr>
            <a:r>
              <a:rPr lang="ka-GE" sz="1800" dirty="0" smtClean="0">
                <a:solidFill>
                  <a:schemeClr val="tx1"/>
                </a:solidFill>
              </a:rPr>
              <a:t>შეიქმნება რესურსი-მასწავლებელთა </a:t>
            </a:r>
            <a:r>
              <a:rPr lang="ka-GE" sz="1800" dirty="0" smtClean="0">
                <a:solidFill>
                  <a:schemeClr val="tx1"/>
                </a:solidFill>
              </a:rPr>
              <a:t>მოსწავლეთა;  </a:t>
            </a:r>
            <a:r>
              <a:rPr lang="ka-GE" sz="1800" dirty="0" smtClean="0">
                <a:solidFill>
                  <a:schemeClr val="tx1"/>
                </a:solidFill>
              </a:rPr>
              <a:t>მშობელთა თანამშრომლობით</a:t>
            </a:r>
          </a:p>
          <a:p>
            <a:pPr marL="342900" indent="-342900">
              <a:buFont typeface="Arial" panose="020B0604020202020204" pitchFamily="34" charset="0"/>
              <a:buChar char="•"/>
            </a:pPr>
            <a:r>
              <a:rPr lang="ka-GE" sz="1800" dirty="0" smtClean="0">
                <a:solidFill>
                  <a:schemeClr val="tx1"/>
                </a:solidFill>
              </a:rPr>
              <a:t>გაიზრდება სწავლის ხარისხი, იქმნება ინტერაქტიული სასწავლო გარემო</a:t>
            </a:r>
          </a:p>
          <a:p>
            <a:pPr marL="342900" indent="-342900">
              <a:buFont typeface="Arial" panose="020B0604020202020204" pitchFamily="34" charset="0"/>
              <a:buChar char="•"/>
            </a:pPr>
            <a:endParaRPr lang="ka-GE" sz="1800" dirty="0" smtClean="0"/>
          </a:p>
          <a:p>
            <a:endParaRPr lang="ka-GE" sz="1800" dirty="0"/>
          </a:p>
        </p:txBody>
      </p:sp>
    </p:spTree>
    <p:extLst>
      <p:ext uri="{BB962C8B-B14F-4D97-AF65-F5344CB8AC3E}">
        <p14:creationId xmlns:p14="http://schemas.microsoft.com/office/powerpoint/2010/main" val="12082772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Текст 2"/>
          <p:cNvSpPr>
            <a:spLocks noGrp="1"/>
          </p:cNvSpPr>
          <p:nvPr>
            <p:ph type="body" idx="1"/>
          </p:nvPr>
        </p:nvSpPr>
        <p:spPr>
          <a:xfrm>
            <a:off x="0" y="2743200"/>
            <a:ext cx="9144000" cy="3048000"/>
          </a:xfrm>
          <a:ln>
            <a:solidFill>
              <a:schemeClr val="tx1"/>
            </a:solidFill>
          </a:ln>
        </p:spPr>
        <p:style>
          <a:lnRef idx="2">
            <a:schemeClr val="accent1"/>
          </a:lnRef>
          <a:fillRef idx="1">
            <a:schemeClr val="lt1"/>
          </a:fillRef>
          <a:effectRef idx="0">
            <a:schemeClr val="accent1"/>
          </a:effectRef>
          <a:fontRef idx="minor">
            <a:schemeClr val="dk1"/>
          </a:fontRef>
        </p:style>
        <p:txBody>
          <a:bodyPr>
            <a:noAutofit/>
          </a:bodyPr>
          <a:lstStyle/>
          <a:p>
            <a:pPr indent="449263" algn="just"/>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rPr>
              <a:t>კვლევა ჩავატარეთ </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ბათუმის №2, №7, №</a:t>
            </a:r>
            <a:r>
              <a:rPr lang="en-US"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9</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 </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 </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ქედის რაიონის </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გეგელიძეების, </a:t>
            </a:r>
            <a:r>
              <a:rPr lang="ka-GE" sz="2800" b="1" cap="none" spc="0" dirty="0" err="1"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სალიბაურის</a:t>
            </a:r>
            <a:r>
              <a:rPr lang="ka-GE" sz="2800" b="1" cap="none" spc="0" dirty="0">
                <a:ln w="10160">
                  <a:solidFill>
                    <a:schemeClr val="accent5"/>
                  </a:solidFill>
                  <a:prstDash val="solid"/>
                </a:ln>
                <a:solidFill>
                  <a:schemeClr val="tx1"/>
                </a:solidFill>
                <a:effectLst>
                  <a:outerShdw blurRad="38100" dist="22860" dir="5400000" algn="tl" rotWithShape="0">
                    <a:srgbClr val="000000">
                      <a:alpha val="30000"/>
                    </a:srgbClr>
                  </a:outerShdw>
                </a:effectLst>
              </a:rPr>
              <a:t> №2, </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ახალსოფლის საჯარო სკოლაში, რათა </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შეგვესწავლა </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მასწავლებლების მიერ </a:t>
            </a:r>
            <a:r>
              <a:rPr lang="en-US" sz="2800" b="1" cap="none" spc="0" dirty="0" err="1"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Edmodo</a:t>
            </a:r>
            <a:r>
              <a:rPr lang="en-US"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ს გამოყენება სასწავლო პროცესში  და </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პერსპექტივები</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 </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კვლევის ფარგლებში გამოვიკითხეთ </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 </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110 </a:t>
            </a:r>
            <a:r>
              <a:rPr lang="ka-GE" sz="2800" b="1" cap="none" spc="0" dirty="0" smtClean="0">
                <a:ln w="10160">
                  <a:solidFill>
                    <a:schemeClr val="accent5"/>
                  </a:solidFill>
                  <a:prstDash val="solid"/>
                </a:ln>
                <a:solidFill>
                  <a:schemeClr val="tx1"/>
                </a:solidFill>
                <a:effectLst>
                  <a:outerShdw blurRad="38100" dist="22860" dir="5400000" algn="tl" rotWithShape="0">
                    <a:srgbClr val="000000">
                      <a:alpha val="30000"/>
                    </a:srgbClr>
                  </a:outerShdw>
                </a:effectLst>
                <a:latin typeface="Sylfaen" panose="010A0502050306030303" pitchFamily="18" charset="0"/>
              </a:rPr>
              <a:t>მასწავლებელი.</a:t>
            </a:r>
            <a:endParaRPr lang="ru-RU" sz="2800" dirty="0">
              <a:solidFill>
                <a:schemeClr val="bg1"/>
              </a:solidFill>
              <a:latin typeface="Sylfaen" panose="010A0502050306030303" pitchFamily="18" charset="0"/>
            </a:endParaRPr>
          </a:p>
        </p:txBody>
      </p:sp>
      <p:sp>
        <p:nvSpPr>
          <p:cNvPr id="5" name="Горизонтальный свиток 4"/>
          <p:cNvSpPr/>
          <p:nvPr/>
        </p:nvSpPr>
        <p:spPr>
          <a:xfrm>
            <a:off x="1143000" y="457200"/>
            <a:ext cx="6781800" cy="2057400"/>
          </a:xfrm>
          <a:prstGeom prst="horizontalScroll">
            <a:avLst/>
          </a:prstGeom>
        </p:spPr>
        <p:style>
          <a:lnRef idx="1">
            <a:schemeClr val="accent4"/>
          </a:lnRef>
          <a:fillRef idx="3">
            <a:schemeClr val="accent4"/>
          </a:fillRef>
          <a:effectRef idx="2">
            <a:schemeClr val="accent4"/>
          </a:effectRef>
          <a:fontRef idx="minor">
            <a:schemeClr val="lt1"/>
          </a:fontRef>
        </p:style>
        <p:txBody>
          <a:bodyPr rtlCol="0" anchor="ctr"/>
          <a:lstStyle/>
          <a:p>
            <a:pPr algn="ctr"/>
            <a:r>
              <a:rPr lang="ka-GE" sz="6600" b="1" i="1" dirty="0" smtClean="0">
                <a:solidFill>
                  <a:schemeClr val="bg1"/>
                </a:solidFill>
              </a:rPr>
              <a:t>კვლევა</a:t>
            </a:r>
            <a:endParaRPr lang="ru-RU" sz="6600" b="1" i="1" dirty="0">
              <a:solidFill>
                <a:schemeClr val="bg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Таблица 6"/>
          <p:cNvGraphicFramePr>
            <a:graphicFrameLocks noGrp="1"/>
          </p:cNvGraphicFramePr>
          <p:nvPr>
            <p:extLst>
              <p:ext uri="{D42A27DB-BD31-4B8C-83A1-F6EECF244321}">
                <p14:modId xmlns:p14="http://schemas.microsoft.com/office/powerpoint/2010/main" val="4149693298"/>
              </p:ext>
            </p:extLst>
          </p:nvPr>
        </p:nvGraphicFramePr>
        <p:xfrm>
          <a:off x="304800" y="533400"/>
          <a:ext cx="5029200" cy="2150913"/>
        </p:xfrm>
        <a:graphic>
          <a:graphicData uri="http://schemas.openxmlformats.org/drawingml/2006/table">
            <a:tbl>
              <a:tblPr firstRow="1" bandRow="1">
                <a:tableStyleId>{5940675A-B579-460E-94D1-54222C63F5DA}</a:tableStyleId>
              </a:tblPr>
              <a:tblGrid>
                <a:gridCol w="2982435"/>
                <a:gridCol w="2046765"/>
              </a:tblGrid>
              <a:tr h="908412">
                <a:tc gridSpan="2">
                  <a:txBody>
                    <a:bodyPr/>
                    <a:lstStyle/>
                    <a:p>
                      <a:r>
                        <a:rPr kumimoji="0" lang="ka-GE" sz="1800" kern="1200" dirty="0" smtClean="0">
                          <a:effectLst/>
                        </a:rPr>
                        <a:t>იყენებთ</a:t>
                      </a:r>
                      <a:r>
                        <a:rPr kumimoji="0" lang="ka-GE" sz="1800" kern="1200" baseline="0" dirty="0" smtClean="0">
                          <a:effectLst/>
                        </a:rPr>
                        <a:t> </a:t>
                      </a:r>
                      <a:r>
                        <a:rPr kumimoji="0" lang="en-US" sz="1800" kern="1200" dirty="0" smtClean="0">
                          <a:effectLst/>
                        </a:rPr>
                        <a:t> </a:t>
                      </a:r>
                      <a:r>
                        <a:rPr kumimoji="0" lang="en-US" sz="1800" kern="1200" dirty="0" err="1" smtClean="0">
                          <a:effectLst/>
                        </a:rPr>
                        <a:t>თუ</a:t>
                      </a:r>
                      <a:r>
                        <a:rPr kumimoji="0" lang="en-US" sz="1800" kern="1200" dirty="0" smtClean="0">
                          <a:effectLst/>
                        </a:rPr>
                        <a:t> </a:t>
                      </a:r>
                      <a:r>
                        <a:rPr kumimoji="0" lang="en-US" sz="1800" kern="1200" dirty="0" err="1" smtClean="0">
                          <a:effectLst/>
                        </a:rPr>
                        <a:t>არა</a:t>
                      </a:r>
                      <a:r>
                        <a:rPr kumimoji="0" lang="en-US" sz="1800" kern="1200" dirty="0" smtClean="0">
                          <a:effectLst/>
                        </a:rPr>
                        <a:t> </a:t>
                      </a:r>
                      <a:r>
                        <a:rPr kumimoji="0" lang="en-US" sz="1800" kern="1200" dirty="0" err="1" smtClean="0">
                          <a:effectLst/>
                        </a:rPr>
                        <a:t>ედმოდოს</a:t>
                      </a:r>
                      <a:r>
                        <a:rPr kumimoji="0" lang="en-US" sz="1800" kern="1200" dirty="0" smtClean="0">
                          <a:effectLst/>
                        </a:rPr>
                        <a:t> </a:t>
                      </a:r>
                      <a:r>
                        <a:rPr kumimoji="0" lang="en-US" sz="1800" kern="1200" dirty="0" err="1" smtClean="0">
                          <a:effectLst/>
                        </a:rPr>
                        <a:t>სასწავლო</a:t>
                      </a:r>
                      <a:r>
                        <a:rPr kumimoji="0" lang="en-US" sz="1800" kern="1200" dirty="0" smtClean="0">
                          <a:effectLst/>
                        </a:rPr>
                        <a:t> </a:t>
                      </a:r>
                      <a:r>
                        <a:rPr kumimoji="0" lang="en-US" sz="1800" kern="1200" dirty="0" err="1" smtClean="0">
                          <a:effectLst/>
                        </a:rPr>
                        <a:t>პროცესში</a:t>
                      </a:r>
                      <a:r>
                        <a:rPr kumimoji="0" lang="en-US" sz="1800" kern="1200" dirty="0" smtClean="0">
                          <a:effectLst/>
                        </a:rPr>
                        <a:t>?</a:t>
                      </a:r>
                      <a:endParaRPr kumimoji="0" lang="ka-GE" sz="1800" b="1" kern="1200" dirty="0">
                        <a:solidFill>
                          <a:schemeClr val="lt1"/>
                        </a:solidFill>
                        <a:effectLst/>
                        <a:latin typeface="+mn-lt"/>
                        <a:ea typeface="+mn-ea"/>
                        <a:cs typeface="+mn-cs"/>
                      </a:endParaRPr>
                    </a:p>
                  </a:txBody>
                  <a:tcPr/>
                </a:tc>
                <a:tc hMerge="1">
                  <a:txBody>
                    <a:bodyPr/>
                    <a:lstStyle/>
                    <a:p>
                      <a:endParaRPr lang="ru-RU"/>
                    </a:p>
                  </a:txBody>
                  <a:tcPr/>
                </a:tc>
              </a:tr>
              <a:tr h="526303">
                <a:tc>
                  <a:txBody>
                    <a:bodyPr/>
                    <a:lstStyle/>
                    <a:p>
                      <a:pPr marL="0" marR="0" indent="1349375" algn="l" defTabSz="914400" rtl="0" eaLnBrk="1" fontAlgn="auto" latinLnBrk="0" hangingPunct="1">
                        <a:lnSpc>
                          <a:spcPct val="100000"/>
                        </a:lnSpc>
                        <a:spcBef>
                          <a:spcPts val="0"/>
                        </a:spcBef>
                        <a:spcAft>
                          <a:spcPts val="0"/>
                        </a:spcAft>
                        <a:buClrTx/>
                        <a:buSzTx/>
                        <a:buFontTx/>
                        <a:buNone/>
                        <a:tabLst/>
                        <a:defRPr/>
                      </a:pPr>
                      <a:r>
                        <a:rPr lang="ka-GE" dirty="0" smtClean="0"/>
                        <a:t>10%</a:t>
                      </a:r>
                      <a:endParaRPr lang="ru-RU" b="1" dirty="0" smtClean="0"/>
                    </a:p>
                  </a:txBody>
                  <a:tcPr/>
                </a:tc>
                <a:tc>
                  <a:txBody>
                    <a:bodyPr/>
                    <a:lstStyle/>
                    <a:p>
                      <a:pPr marL="0" indent="623888"/>
                      <a:r>
                        <a:rPr lang="ka-GE" dirty="0" smtClean="0"/>
                        <a:t>90%</a:t>
                      </a:r>
                      <a:endParaRPr lang="ru-RU" b="1" dirty="0"/>
                    </a:p>
                  </a:txBody>
                  <a:tcPr/>
                </a:tc>
              </a:tr>
              <a:tr h="716198">
                <a:tc>
                  <a:txBody>
                    <a:bodyPr/>
                    <a:lstStyle/>
                    <a:p>
                      <a:pPr marL="0" indent="0"/>
                      <a:r>
                        <a:rPr lang="ka-GE" dirty="0" smtClean="0"/>
                        <a:t>                      დიახ</a:t>
                      </a:r>
                      <a:endParaRPr lang="ru-RU" dirty="0"/>
                    </a:p>
                  </a:txBody>
                  <a:tcPr/>
                </a:tc>
                <a:tc>
                  <a:txBody>
                    <a:bodyPr/>
                    <a:lstStyle/>
                    <a:p>
                      <a:r>
                        <a:rPr lang="ka-GE" dirty="0" smtClean="0"/>
                        <a:t>           არა</a:t>
                      </a:r>
                      <a:endParaRPr lang="ru-RU" dirty="0"/>
                    </a:p>
                  </a:txBody>
                  <a:tcPr/>
                </a:tc>
              </a:tr>
            </a:tbl>
          </a:graphicData>
        </a:graphic>
      </p:graphicFrame>
      <p:graphicFrame>
        <p:nvGraphicFramePr>
          <p:cNvPr id="9" name="Таблица 8"/>
          <p:cNvGraphicFramePr>
            <a:graphicFrameLocks noGrp="1"/>
          </p:cNvGraphicFramePr>
          <p:nvPr>
            <p:extLst>
              <p:ext uri="{D42A27DB-BD31-4B8C-83A1-F6EECF244321}">
                <p14:modId xmlns:p14="http://schemas.microsoft.com/office/powerpoint/2010/main" val="1614146993"/>
              </p:ext>
            </p:extLst>
          </p:nvPr>
        </p:nvGraphicFramePr>
        <p:xfrm>
          <a:off x="304800" y="3505201"/>
          <a:ext cx="5029200" cy="2033827"/>
        </p:xfrm>
        <a:graphic>
          <a:graphicData uri="http://schemas.openxmlformats.org/drawingml/2006/table">
            <a:tbl>
              <a:tblPr firstRow="1" bandRow="1">
                <a:tableStyleId>{9D7B26C5-4107-4FEC-AEDC-1716B250A1EF}</a:tableStyleId>
              </a:tblPr>
              <a:tblGrid>
                <a:gridCol w="2915479"/>
                <a:gridCol w="2113721"/>
              </a:tblGrid>
              <a:tr h="489105">
                <a:tc gridSpan="2">
                  <a:txBody>
                    <a:bodyPr/>
                    <a:lstStyle/>
                    <a:p>
                      <a:pPr marL="0" indent="87313" algn="just"/>
                      <a:r>
                        <a:rPr kumimoji="0" lang="en-US" sz="1800" kern="1200" dirty="0" err="1" smtClean="0">
                          <a:effectLst/>
                        </a:rPr>
                        <a:t>რა</a:t>
                      </a:r>
                      <a:r>
                        <a:rPr kumimoji="0" lang="en-US" sz="1800" kern="1200" dirty="0" smtClean="0">
                          <a:effectLst/>
                        </a:rPr>
                        <a:t> </a:t>
                      </a:r>
                      <a:r>
                        <a:rPr kumimoji="0" lang="en-US" sz="1800" kern="1200" dirty="0" err="1" smtClean="0">
                          <a:effectLst/>
                        </a:rPr>
                        <a:t>სიხშირით</a:t>
                      </a:r>
                      <a:r>
                        <a:rPr kumimoji="0" lang="en-US" sz="1800" kern="1200" dirty="0" smtClean="0">
                          <a:effectLst/>
                        </a:rPr>
                        <a:t> </a:t>
                      </a:r>
                      <a:r>
                        <a:rPr kumimoji="0" lang="en-US" sz="1800" kern="1200" dirty="0" err="1" smtClean="0">
                          <a:effectLst/>
                        </a:rPr>
                        <a:t>გამოიყენებთ</a:t>
                      </a:r>
                      <a:r>
                        <a:rPr kumimoji="0" lang="en-US" sz="1800" kern="1200" dirty="0" smtClean="0">
                          <a:effectLst/>
                        </a:rPr>
                        <a:t>? </a:t>
                      </a:r>
                      <a:r>
                        <a:rPr kumimoji="0" lang="en-US" sz="1800" kern="1200" dirty="0" err="1" smtClean="0">
                          <a:effectLst/>
                        </a:rPr>
                        <a:t>რომელ</a:t>
                      </a:r>
                      <a:r>
                        <a:rPr kumimoji="0" lang="en-US" sz="1800" kern="1200" dirty="0" smtClean="0">
                          <a:effectLst/>
                        </a:rPr>
                        <a:t> </a:t>
                      </a:r>
                      <a:r>
                        <a:rPr kumimoji="0" lang="en-US" sz="1800" kern="1200" dirty="0" err="1" smtClean="0">
                          <a:effectLst/>
                        </a:rPr>
                        <a:t>კლასებში</a:t>
                      </a:r>
                      <a:r>
                        <a:rPr kumimoji="0" lang="en-US" sz="1800" kern="1200" dirty="0" smtClean="0">
                          <a:effectLst/>
                        </a:rPr>
                        <a:t>?</a:t>
                      </a:r>
                      <a:endParaRPr lang="ru-RU" dirty="0">
                        <a:solidFill>
                          <a:schemeClr val="bg1"/>
                        </a:solidFill>
                      </a:endParaRPr>
                    </a:p>
                  </a:txBody>
                  <a:tcPr/>
                </a:tc>
                <a:tc hMerge="1">
                  <a:txBody>
                    <a:bodyPr/>
                    <a:lstStyle/>
                    <a:p>
                      <a:endParaRPr lang="ru-RU"/>
                    </a:p>
                  </a:txBody>
                  <a:tcPr/>
                </a:tc>
              </a:tr>
              <a:tr h="479347">
                <a:tc>
                  <a:txBody>
                    <a:bodyPr/>
                    <a:lstStyle/>
                    <a:p>
                      <a:pPr marL="0" indent="987425" algn="l"/>
                      <a:r>
                        <a:rPr lang="ka-GE" dirty="0" smtClean="0"/>
                        <a:t>ყოველთვის შემაჯამებელი მეცადინეობის დროს  </a:t>
                      </a:r>
                      <a:r>
                        <a:rPr lang="ka-GE" dirty="0" smtClean="0"/>
                        <a:t>10%</a:t>
                      </a:r>
                      <a:endParaRPr lang="ru-RU" dirty="0"/>
                    </a:p>
                  </a:txBody>
                  <a:tcPr/>
                </a:tc>
                <a:tc>
                  <a:txBody>
                    <a:bodyPr/>
                    <a:lstStyle/>
                    <a:p>
                      <a:pPr marL="0" indent="363538" algn="just"/>
                      <a:r>
                        <a:rPr lang="ka-GE" dirty="0" smtClean="0"/>
                        <a:t>5კლასის</a:t>
                      </a:r>
                      <a:r>
                        <a:rPr lang="ka-GE" baseline="0" dirty="0" smtClean="0"/>
                        <a:t> </a:t>
                      </a:r>
                      <a:r>
                        <a:rPr lang="ka-GE" baseline="0" dirty="0" smtClean="0"/>
                        <a:t>   </a:t>
                      </a:r>
                    </a:p>
                    <a:p>
                      <a:pPr marL="0" indent="363538" algn="just"/>
                      <a:r>
                        <a:rPr lang="ka-GE" baseline="0" dirty="0" smtClean="0"/>
                        <a:t>ზემოთ</a:t>
                      </a:r>
                      <a:endParaRPr lang="ru-RU" dirty="0"/>
                    </a:p>
                  </a:txBody>
                  <a:tcPr/>
                </a:tc>
              </a:tr>
              <a:tr h="479347">
                <a:tc>
                  <a:txBody>
                    <a:bodyPr/>
                    <a:lstStyle/>
                    <a:p>
                      <a:pPr marL="0" indent="812800" algn="just"/>
                      <a:endParaRPr lang="ru-RU" dirty="0"/>
                    </a:p>
                  </a:txBody>
                  <a:tcPr/>
                </a:tc>
                <a:tc>
                  <a:txBody>
                    <a:bodyPr/>
                    <a:lstStyle/>
                    <a:p>
                      <a:pPr marL="0" indent="174625" algn="just"/>
                      <a:endParaRPr lang="ka-GE" dirty="0" smtClean="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2830080047"/>
              </p:ext>
            </p:extLst>
          </p:nvPr>
        </p:nvGraphicFramePr>
        <p:xfrm>
          <a:off x="228600" y="457201"/>
          <a:ext cx="5029200" cy="2200131"/>
        </p:xfrm>
        <a:graphic>
          <a:graphicData uri="http://schemas.openxmlformats.org/drawingml/2006/table">
            <a:tbl>
              <a:tblPr firstRow="1" bandRow="1">
                <a:tableStyleId>{9D7B26C5-4107-4FEC-AEDC-1716B250A1EF}</a:tableStyleId>
              </a:tblPr>
              <a:tblGrid>
                <a:gridCol w="2209800"/>
                <a:gridCol w="2819400"/>
              </a:tblGrid>
              <a:tr h="1114323">
                <a:tc gridSpan="2">
                  <a:txBody>
                    <a:bodyPr/>
                    <a:lstStyle/>
                    <a:p>
                      <a:pPr algn="l"/>
                      <a:r>
                        <a:rPr kumimoji="0" lang="en-US" sz="1800" kern="1200" dirty="0" smtClean="0">
                          <a:effectLst/>
                        </a:rPr>
                        <a:t> </a:t>
                      </a:r>
                      <a:r>
                        <a:rPr kumimoji="0" lang="en-US" sz="1800" kern="1200" dirty="0" err="1" smtClean="0">
                          <a:effectLst/>
                        </a:rPr>
                        <a:t>ედმოდოს</a:t>
                      </a:r>
                      <a:r>
                        <a:rPr kumimoji="0" lang="en-US" sz="1800" kern="1200" dirty="0" smtClean="0">
                          <a:effectLst/>
                        </a:rPr>
                        <a:t> </a:t>
                      </a:r>
                      <a:r>
                        <a:rPr kumimoji="0" lang="en-US" sz="1800" kern="1200" dirty="0" err="1" smtClean="0">
                          <a:effectLst/>
                        </a:rPr>
                        <a:t>რომელი</a:t>
                      </a:r>
                      <a:r>
                        <a:rPr kumimoji="0" lang="en-US" sz="1800" kern="1200" dirty="0" smtClean="0">
                          <a:effectLst/>
                        </a:rPr>
                        <a:t> </a:t>
                      </a:r>
                      <a:r>
                        <a:rPr kumimoji="0" lang="en-US" sz="1800" kern="1200" dirty="0" err="1" smtClean="0">
                          <a:effectLst/>
                        </a:rPr>
                        <a:t>ფუნქციები</a:t>
                      </a:r>
                      <a:r>
                        <a:rPr kumimoji="0" lang="en-US" sz="1800" kern="1200" dirty="0" smtClean="0">
                          <a:effectLst/>
                        </a:rPr>
                        <a:t> </a:t>
                      </a:r>
                      <a:r>
                        <a:rPr kumimoji="0" lang="en-US" sz="1800" kern="1200" dirty="0" err="1" smtClean="0">
                          <a:effectLst/>
                        </a:rPr>
                        <a:t>მოგეწონათ</a:t>
                      </a:r>
                      <a:r>
                        <a:rPr kumimoji="0" lang="en-US" sz="1800" kern="1200" dirty="0" smtClean="0">
                          <a:effectLst/>
                        </a:rPr>
                        <a:t> </a:t>
                      </a:r>
                      <a:r>
                        <a:rPr kumimoji="0" lang="en-US" sz="1800" kern="1200" dirty="0" err="1" smtClean="0">
                          <a:effectLst/>
                        </a:rPr>
                        <a:t>ყველაზე</a:t>
                      </a:r>
                      <a:r>
                        <a:rPr kumimoji="0" lang="en-US" sz="1800" kern="1200" dirty="0" smtClean="0">
                          <a:effectLst/>
                        </a:rPr>
                        <a:t> </a:t>
                      </a:r>
                      <a:r>
                        <a:rPr kumimoji="0" lang="en-US" sz="1800" kern="1200" dirty="0" err="1" smtClean="0">
                          <a:effectLst/>
                        </a:rPr>
                        <a:t>მეტად</a:t>
                      </a:r>
                      <a:r>
                        <a:rPr kumimoji="0" lang="en-US" sz="1800" kern="1200" dirty="0" smtClean="0">
                          <a:effectLst/>
                        </a:rPr>
                        <a:t>?</a:t>
                      </a:r>
                      <a:endParaRPr lang="ru-RU" dirty="0">
                        <a:solidFill>
                          <a:schemeClr val="bg1"/>
                        </a:solidFill>
                      </a:endParaRPr>
                    </a:p>
                  </a:txBody>
                  <a:tcPr/>
                </a:tc>
                <a:tc hMerge="1">
                  <a:txBody>
                    <a:bodyPr/>
                    <a:lstStyle/>
                    <a:p>
                      <a:endParaRPr lang="ru-RU"/>
                    </a:p>
                  </a:txBody>
                  <a:tcPr/>
                </a:tc>
              </a:tr>
              <a:tr h="573548">
                <a:tc>
                  <a:txBody>
                    <a:bodyPr/>
                    <a:lstStyle/>
                    <a:p>
                      <a:pPr marL="0" indent="812800"/>
                      <a:r>
                        <a:rPr lang="ka-GE" dirty="0" smtClean="0"/>
                        <a:t>80%-რესურსები</a:t>
                      </a:r>
                      <a:endParaRPr lang="ru-RU" dirty="0"/>
                    </a:p>
                  </a:txBody>
                  <a:tcPr/>
                </a:tc>
                <a:tc>
                  <a:txBody>
                    <a:bodyPr/>
                    <a:lstStyle/>
                    <a:p>
                      <a:pPr marL="0" indent="987425"/>
                      <a:r>
                        <a:rPr lang="ka-GE" dirty="0" smtClean="0"/>
                        <a:t>20%</a:t>
                      </a:r>
                    </a:p>
                    <a:p>
                      <a:pPr marL="0" indent="987425"/>
                      <a:r>
                        <a:rPr lang="ka-GE" dirty="0" smtClean="0"/>
                        <a:t>ბიბლიოთეკა</a:t>
                      </a:r>
                      <a:endParaRPr lang="ru-RU" dirty="0"/>
                    </a:p>
                  </a:txBody>
                  <a:tcPr/>
                </a:tc>
              </a:tr>
              <a:tr h="445728">
                <a:tc>
                  <a:txBody>
                    <a:bodyPr/>
                    <a:lstStyle/>
                    <a:p>
                      <a:pPr marL="0" indent="536575"/>
                      <a:endParaRPr lang="ru-RU" dirty="0"/>
                    </a:p>
                  </a:txBody>
                  <a:tcPr/>
                </a:tc>
                <a:tc>
                  <a:txBody>
                    <a:bodyPr/>
                    <a:lstStyle/>
                    <a:p>
                      <a:pPr marL="0" indent="536575"/>
                      <a:endParaRPr lang="ru-RU" dirty="0"/>
                    </a:p>
                  </a:txBody>
                  <a:tcPr/>
                </a:tc>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1464822257"/>
              </p:ext>
            </p:extLst>
          </p:nvPr>
        </p:nvGraphicFramePr>
        <p:xfrm>
          <a:off x="228600" y="3657600"/>
          <a:ext cx="6096000" cy="2731714"/>
        </p:xfrm>
        <a:graphic>
          <a:graphicData uri="http://schemas.openxmlformats.org/drawingml/2006/table">
            <a:tbl>
              <a:tblPr firstRow="1" bandRow="1">
                <a:tableStyleId>{9D7B26C5-4107-4FEC-AEDC-1716B250A1EF}</a:tableStyleId>
              </a:tblPr>
              <a:tblGrid>
                <a:gridCol w="4267200"/>
                <a:gridCol w="1828800"/>
              </a:tblGrid>
              <a:tr h="504428">
                <a:tc>
                  <a:txBody>
                    <a:bodyPr/>
                    <a:lstStyle/>
                    <a:p>
                      <a:pPr marL="0" indent="623888"/>
                      <a:r>
                        <a:rPr kumimoji="0" lang="en-US" sz="1800" kern="1200" dirty="0" err="1" smtClean="0">
                          <a:effectLst/>
                        </a:rPr>
                        <a:t>როგორ</a:t>
                      </a:r>
                      <a:r>
                        <a:rPr kumimoji="0" lang="en-US" sz="1800" kern="1200" dirty="0" smtClean="0">
                          <a:effectLst/>
                        </a:rPr>
                        <a:t> </a:t>
                      </a:r>
                      <a:r>
                        <a:rPr kumimoji="0" lang="en-US" sz="1800" kern="1200" dirty="0" err="1" smtClean="0">
                          <a:effectLst/>
                        </a:rPr>
                        <a:t>ფიქრობთ</a:t>
                      </a:r>
                      <a:r>
                        <a:rPr kumimoji="0" lang="en-US" sz="1800" kern="1200" dirty="0" smtClean="0">
                          <a:effectLst/>
                        </a:rPr>
                        <a:t> </a:t>
                      </a:r>
                      <a:r>
                        <a:rPr kumimoji="0" lang="en-US" sz="1800" kern="1200" dirty="0" err="1" smtClean="0">
                          <a:effectLst/>
                        </a:rPr>
                        <a:t>რა</a:t>
                      </a:r>
                      <a:r>
                        <a:rPr kumimoji="0" lang="en-US" sz="1800" kern="1200" dirty="0" smtClean="0">
                          <a:effectLst/>
                        </a:rPr>
                        <a:t> </a:t>
                      </a:r>
                      <a:r>
                        <a:rPr kumimoji="0" lang="en-US" sz="1800" kern="1200" dirty="0" err="1" smtClean="0">
                          <a:effectLst/>
                        </a:rPr>
                        <a:t>შედეგი</a:t>
                      </a:r>
                      <a:r>
                        <a:rPr kumimoji="0" lang="en-US" sz="1800" kern="1200" dirty="0" smtClean="0">
                          <a:effectLst/>
                        </a:rPr>
                        <a:t> </a:t>
                      </a:r>
                      <a:r>
                        <a:rPr kumimoji="0" lang="en-US" sz="1800" kern="1200" dirty="0" err="1" smtClean="0">
                          <a:effectLst/>
                        </a:rPr>
                        <a:t>გექნებათ</a:t>
                      </a:r>
                      <a:r>
                        <a:rPr kumimoji="0" lang="en-US" sz="1800" kern="1200" dirty="0" smtClean="0">
                          <a:effectLst/>
                        </a:rPr>
                        <a:t>?</a:t>
                      </a:r>
                      <a:endParaRPr lang="ru-RU" dirty="0">
                        <a:solidFill>
                          <a:schemeClr val="bg1"/>
                        </a:solidFill>
                      </a:endParaRPr>
                    </a:p>
                  </a:txBody>
                  <a:tcPr/>
                </a:tc>
                <a:tc>
                  <a:txBody>
                    <a:bodyPr/>
                    <a:lstStyle/>
                    <a:p>
                      <a:pPr marL="0" indent="363538"/>
                      <a:endParaRPr lang="ru-RU" dirty="0">
                        <a:solidFill>
                          <a:schemeClr val="bg1"/>
                        </a:solidFill>
                      </a:endParaRPr>
                    </a:p>
                  </a:txBody>
                  <a:tcPr/>
                </a:tc>
              </a:tr>
              <a:tr h="1152978">
                <a:tc>
                  <a:txBody>
                    <a:bodyPr/>
                    <a:lstStyle/>
                    <a:p>
                      <a:pPr marL="0" indent="363538" algn="just"/>
                      <a:r>
                        <a:rPr lang="ka-GE" dirty="0" smtClean="0"/>
                        <a:t>10% ასაბუთებს რომ შედეგის </a:t>
                      </a:r>
                      <a:r>
                        <a:rPr lang="ka-GE" dirty="0" smtClean="0"/>
                        <a:t>მიღწევის </a:t>
                      </a:r>
                      <a:r>
                        <a:rPr lang="ka-GE" dirty="0" smtClean="0"/>
                        <a:t>საუკეთესო საშუალებაა</a:t>
                      </a:r>
                      <a:endParaRPr lang="ru-RU" dirty="0"/>
                    </a:p>
                  </a:txBody>
                  <a:tcPr/>
                </a:tc>
                <a:tc>
                  <a:txBody>
                    <a:bodyPr/>
                    <a:lstStyle/>
                    <a:p>
                      <a:pPr marL="0" indent="363538" algn="l"/>
                      <a:r>
                        <a:rPr lang="ka-GE" dirty="0" smtClean="0"/>
                        <a:t>საგნის უკეთ</a:t>
                      </a:r>
                      <a:r>
                        <a:rPr lang="ka-GE" baseline="0" dirty="0" smtClean="0"/>
                        <a:t> შესწავლა</a:t>
                      </a:r>
                      <a:r>
                        <a:rPr lang="ka-GE" dirty="0" smtClean="0"/>
                        <a:t>,</a:t>
                      </a:r>
                      <a:r>
                        <a:rPr lang="ka-GE" baseline="0" dirty="0" smtClean="0"/>
                        <a:t> ციფრული კომპეტენციები</a:t>
                      </a:r>
                      <a:endParaRPr lang="ru-RU" dirty="0"/>
                    </a:p>
                  </a:txBody>
                  <a:tcPr/>
                </a:tc>
              </a:tr>
              <a:tr h="628594">
                <a:tc>
                  <a:txBody>
                    <a:bodyPr/>
                    <a:lstStyle/>
                    <a:p>
                      <a:pPr marL="87313" indent="87313" algn="just">
                        <a:tabLst>
                          <a:tab pos="0" algn="l"/>
                        </a:tabLst>
                      </a:pPr>
                      <a:endParaRPr lang="ru-RU" dirty="0"/>
                    </a:p>
                  </a:txBody>
                  <a:tcPr/>
                </a:tc>
                <a:tc>
                  <a:txBody>
                    <a:bodyPr/>
                    <a:lstStyle/>
                    <a:p>
                      <a:pPr marL="0" indent="363538"/>
                      <a:endParaRPr lang="ru-RU"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3056069393"/>
              </p:ext>
            </p:extLst>
          </p:nvPr>
        </p:nvGraphicFramePr>
        <p:xfrm>
          <a:off x="228600" y="457201"/>
          <a:ext cx="5029200" cy="2697316"/>
        </p:xfrm>
        <a:graphic>
          <a:graphicData uri="http://schemas.openxmlformats.org/drawingml/2006/table">
            <a:tbl>
              <a:tblPr firstRow="1" bandRow="1">
                <a:tableStyleId>{9D7B26C5-4107-4FEC-AEDC-1716B250A1EF}</a:tableStyleId>
              </a:tblPr>
              <a:tblGrid>
                <a:gridCol w="2555822"/>
                <a:gridCol w="2473378"/>
              </a:tblGrid>
              <a:tr h="1273512">
                <a:tc gridSpan="2">
                  <a:txBody>
                    <a:bodyPr/>
                    <a:lstStyle/>
                    <a:p>
                      <a:pPr algn="l"/>
                      <a:r>
                        <a:rPr kumimoji="0" lang="en-US" sz="1800" kern="1200" dirty="0" smtClean="0">
                          <a:effectLst/>
                        </a:rPr>
                        <a:t> </a:t>
                      </a:r>
                      <a:r>
                        <a:rPr kumimoji="0" lang="en-US" sz="1800" kern="1200" dirty="0" err="1" smtClean="0">
                          <a:effectLst/>
                        </a:rPr>
                        <a:t>ედმოდოს</a:t>
                      </a:r>
                      <a:r>
                        <a:rPr kumimoji="0" lang="en-US" sz="1800" kern="1200" dirty="0" smtClean="0">
                          <a:effectLst/>
                        </a:rPr>
                        <a:t> </a:t>
                      </a:r>
                      <a:r>
                        <a:rPr kumimoji="0" lang="en-US" sz="1800" kern="1200" dirty="0" err="1" smtClean="0">
                          <a:effectLst/>
                        </a:rPr>
                        <a:t>რომელი</a:t>
                      </a:r>
                      <a:r>
                        <a:rPr kumimoji="0" lang="en-US" sz="1800" kern="1200" dirty="0" smtClean="0">
                          <a:effectLst/>
                        </a:rPr>
                        <a:t> </a:t>
                      </a:r>
                      <a:r>
                        <a:rPr kumimoji="0" lang="en-US" sz="1800" kern="1200" dirty="0" err="1" smtClean="0">
                          <a:effectLst/>
                        </a:rPr>
                        <a:t>ფუნქციები</a:t>
                      </a:r>
                      <a:r>
                        <a:rPr kumimoji="0" lang="en-US" sz="1800" kern="1200" dirty="0" smtClean="0">
                          <a:effectLst/>
                        </a:rPr>
                        <a:t> </a:t>
                      </a:r>
                      <a:r>
                        <a:rPr kumimoji="0" lang="en-US" sz="1800" kern="1200" dirty="0" err="1" smtClean="0">
                          <a:effectLst/>
                        </a:rPr>
                        <a:t>მოგეწონათ</a:t>
                      </a:r>
                      <a:r>
                        <a:rPr kumimoji="0" lang="en-US" sz="1800" kern="1200" dirty="0" smtClean="0">
                          <a:effectLst/>
                        </a:rPr>
                        <a:t> </a:t>
                      </a:r>
                      <a:r>
                        <a:rPr kumimoji="0" lang="en-US" sz="1800" kern="1200" dirty="0" err="1" smtClean="0">
                          <a:effectLst/>
                        </a:rPr>
                        <a:t>ყველაზე</a:t>
                      </a:r>
                      <a:r>
                        <a:rPr kumimoji="0" lang="en-US" sz="1800" kern="1200" dirty="0" smtClean="0">
                          <a:effectLst/>
                        </a:rPr>
                        <a:t> </a:t>
                      </a:r>
                      <a:r>
                        <a:rPr kumimoji="0" lang="en-US" sz="1800" kern="1200" dirty="0" err="1" smtClean="0">
                          <a:effectLst/>
                        </a:rPr>
                        <a:t>მეტად</a:t>
                      </a:r>
                      <a:r>
                        <a:rPr kumimoji="0" lang="en-US" sz="1800" kern="1200" dirty="0" smtClean="0">
                          <a:effectLst/>
                        </a:rPr>
                        <a:t>?</a:t>
                      </a:r>
                      <a:endParaRPr lang="ru-RU" dirty="0">
                        <a:solidFill>
                          <a:schemeClr val="bg1"/>
                        </a:solidFill>
                      </a:endParaRPr>
                    </a:p>
                  </a:txBody>
                  <a:tcPr/>
                </a:tc>
                <a:tc hMerge="1">
                  <a:txBody>
                    <a:bodyPr/>
                    <a:lstStyle/>
                    <a:p>
                      <a:endParaRPr lang="ru-RU"/>
                    </a:p>
                  </a:txBody>
                  <a:tcPr/>
                </a:tc>
              </a:tr>
              <a:tr h="655483">
                <a:tc>
                  <a:txBody>
                    <a:bodyPr/>
                    <a:lstStyle/>
                    <a:p>
                      <a:pPr marL="0" indent="812800"/>
                      <a:r>
                        <a:rPr lang="ka-GE" dirty="0" smtClean="0"/>
                        <a:t>ტესტების, სიტუაციური ამოცანების შექმნა</a:t>
                      </a:r>
                      <a:endParaRPr lang="ru-RU" dirty="0"/>
                    </a:p>
                  </a:txBody>
                  <a:tcPr/>
                </a:tc>
                <a:tc>
                  <a:txBody>
                    <a:bodyPr/>
                    <a:lstStyle/>
                    <a:p>
                      <a:pPr marL="0" indent="987425"/>
                      <a:endParaRPr lang="ru-RU" dirty="0"/>
                    </a:p>
                  </a:txBody>
                  <a:tcPr/>
                </a:tc>
              </a:tr>
              <a:tr h="509404">
                <a:tc>
                  <a:txBody>
                    <a:bodyPr/>
                    <a:lstStyle/>
                    <a:p>
                      <a:pPr marL="0" indent="536575"/>
                      <a:endParaRPr lang="ru-RU" dirty="0"/>
                    </a:p>
                  </a:txBody>
                  <a:tcPr/>
                </a:tc>
                <a:tc>
                  <a:txBody>
                    <a:bodyPr/>
                    <a:lstStyle/>
                    <a:p>
                      <a:pPr marL="0" indent="536575"/>
                      <a:endParaRPr lang="ru-RU" dirty="0"/>
                    </a:p>
                  </a:txBody>
                  <a:tcPr/>
                </a:tc>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1137168765"/>
              </p:ext>
            </p:extLst>
          </p:nvPr>
        </p:nvGraphicFramePr>
        <p:xfrm>
          <a:off x="228600" y="3657600"/>
          <a:ext cx="5334000" cy="2352118"/>
        </p:xfrm>
        <a:graphic>
          <a:graphicData uri="http://schemas.openxmlformats.org/drawingml/2006/table">
            <a:tbl>
              <a:tblPr firstRow="1" bandRow="1">
                <a:tableStyleId>{9D7B26C5-4107-4FEC-AEDC-1716B250A1EF}</a:tableStyleId>
              </a:tblPr>
              <a:tblGrid>
                <a:gridCol w="3733800"/>
                <a:gridCol w="1600200"/>
              </a:tblGrid>
              <a:tr h="462124">
                <a:tc>
                  <a:txBody>
                    <a:bodyPr/>
                    <a:lstStyle/>
                    <a:p>
                      <a:pPr marL="0" indent="623888"/>
                      <a:r>
                        <a:rPr kumimoji="0" lang="en-US" sz="1800" kern="1200" dirty="0" err="1" smtClean="0">
                          <a:effectLst/>
                        </a:rPr>
                        <a:t>როგორ</a:t>
                      </a:r>
                      <a:r>
                        <a:rPr kumimoji="0" lang="en-US" sz="1800" kern="1200" dirty="0" smtClean="0">
                          <a:effectLst/>
                        </a:rPr>
                        <a:t> </a:t>
                      </a:r>
                      <a:r>
                        <a:rPr kumimoji="0" lang="en-US" sz="1800" kern="1200" dirty="0" err="1" smtClean="0">
                          <a:effectLst/>
                        </a:rPr>
                        <a:t>ფიქრობთ</a:t>
                      </a:r>
                      <a:r>
                        <a:rPr kumimoji="0" lang="en-US" sz="1800" kern="1200" dirty="0" smtClean="0">
                          <a:effectLst/>
                        </a:rPr>
                        <a:t> </a:t>
                      </a:r>
                      <a:r>
                        <a:rPr kumimoji="0" lang="en-US" sz="1800" kern="1200" dirty="0" err="1" smtClean="0">
                          <a:effectLst/>
                        </a:rPr>
                        <a:t>რა</a:t>
                      </a:r>
                      <a:r>
                        <a:rPr kumimoji="0" lang="en-US" sz="1800" kern="1200" dirty="0" smtClean="0">
                          <a:effectLst/>
                        </a:rPr>
                        <a:t> </a:t>
                      </a:r>
                      <a:r>
                        <a:rPr kumimoji="0" lang="en-US" sz="1800" kern="1200" dirty="0" err="1" smtClean="0">
                          <a:effectLst/>
                        </a:rPr>
                        <a:t>შედეგი</a:t>
                      </a:r>
                      <a:r>
                        <a:rPr kumimoji="0" lang="en-US" sz="1800" kern="1200" dirty="0" smtClean="0">
                          <a:effectLst/>
                        </a:rPr>
                        <a:t> </a:t>
                      </a:r>
                      <a:r>
                        <a:rPr kumimoji="0" lang="en-US" sz="1800" kern="1200" baseline="0" dirty="0" smtClean="0">
                          <a:effectLst/>
                        </a:rPr>
                        <a:t> </a:t>
                      </a:r>
                      <a:r>
                        <a:rPr kumimoji="0" lang="ka-GE" sz="1800" kern="1200" baseline="0" dirty="0" smtClean="0">
                          <a:effectLst/>
                        </a:rPr>
                        <a:t>მიიღეთ</a:t>
                      </a:r>
                      <a:r>
                        <a:rPr kumimoji="0" lang="en-US" sz="1800" kern="1200" dirty="0" smtClean="0">
                          <a:effectLst/>
                        </a:rPr>
                        <a:t>?</a:t>
                      </a:r>
                      <a:endParaRPr lang="ru-RU" dirty="0">
                        <a:solidFill>
                          <a:schemeClr val="bg1"/>
                        </a:solidFill>
                      </a:endParaRPr>
                    </a:p>
                  </a:txBody>
                  <a:tcPr/>
                </a:tc>
                <a:tc>
                  <a:txBody>
                    <a:bodyPr/>
                    <a:lstStyle/>
                    <a:p>
                      <a:pPr marL="0" indent="363538"/>
                      <a:endParaRPr lang="ru-RU" dirty="0">
                        <a:solidFill>
                          <a:schemeClr val="bg1"/>
                        </a:solidFill>
                      </a:endParaRPr>
                    </a:p>
                  </a:txBody>
                  <a:tcPr/>
                </a:tc>
              </a:tr>
              <a:tr h="680876">
                <a:tc>
                  <a:txBody>
                    <a:bodyPr/>
                    <a:lstStyle/>
                    <a:p>
                      <a:pPr marL="0" indent="363538" algn="just"/>
                      <a:r>
                        <a:rPr lang="ka-GE" dirty="0" smtClean="0"/>
                        <a:t>მიიღწევა ეროვნული სასწავლო გემით გათვალისწინებული შედეგი </a:t>
                      </a:r>
                      <a:endParaRPr lang="ru-RU" dirty="0"/>
                    </a:p>
                  </a:txBody>
                  <a:tcPr/>
                </a:tc>
                <a:tc>
                  <a:txBody>
                    <a:bodyPr/>
                    <a:lstStyle/>
                    <a:p>
                      <a:pPr marL="0" indent="363538"/>
                      <a:endParaRPr lang="ru-RU" dirty="0"/>
                    </a:p>
                  </a:txBody>
                  <a:tcPr/>
                </a:tc>
              </a:tr>
              <a:tr h="797638">
                <a:tc>
                  <a:txBody>
                    <a:bodyPr/>
                    <a:lstStyle/>
                    <a:p>
                      <a:pPr marL="87313" indent="87313" algn="just">
                        <a:tabLst>
                          <a:tab pos="0" algn="l"/>
                        </a:tabLst>
                      </a:pPr>
                      <a:endParaRPr lang="ru-RU" dirty="0"/>
                    </a:p>
                  </a:txBody>
                  <a:tcPr/>
                </a:tc>
                <a:tc>
                  <a:txBody>
                    <a:bodyPr/>
                    <a:lstStyle/>
                    <a:p>
                      <a:pPr marL="0" indent="363538"/>
                      <a:endParaRPr lang="ru-RU" dirty="0"/>
                    </a:p>
                  </a:txBody>
                  <a:tcPr/>
                </a:tc>
              </a:tr>
            </a:tbl>
          </a:graphicData>
        </a:graphic>
      </p:graphicFrame>
    </p:spTree>
    <p:extLst>
      <p:ext uri="{BB962C8B-B14F-4D97-AF65-F5344CB8AC3E}">
        <p14:creationId xmlns:p14="http://schemas.microsoft.com/office/powerpoint/2010/main" val="4145274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Таблица 5"/>
          <p:cNvGraphicFramePr>
            <a:graphicFrameLocks noGrp="1"/>
          </p:cNvGraphicFramePr>
          <p:nvPr>
            <p:extLst>
              <p:ext uri="{D42A27DB-BD31-4B8C-83A1-F6EECF244321}">
                <p14:modId xmlns:p14="http://schemas.microsoft.com/office/powerpoint/2010/main" val="2505718598"/>
              </p:ext>
            </p:extLst>
          </p:nvPr>
        </p:nvGraphicFramePr>
        <p:xfrm>
          <a:off x="228600" y="457201"/>
          <a:ext cx="5029200" cy="2697316"/>
        </p:xfrm>
        <a:graphic>
          <a:graphicData uri="http://schemas.openxmlformats.org/drawingml/2006/table">
            <a:tbl>
              <a:tblPr firstRow="1" bandRow="1">
                <a:tableStyleId>{9D7B26C5-4107-4FEC-AEDC-1716B250A1EF}</a:tableStyleId>
              </a:tblPr>
              <a:tblGrid>
                <a:gridCol w="2555822"/>
                <a:gridCol w="2473378"/>
              </a:tblGrid>
              <a:tr h="1273512">
                <a:tc gridSpan="2">
                  <a:txBody>
                    <a:bodyPr/>
                    <a:lstStyle/>
                    <a:p>
                      <a:r>
                        <a:rPr kumimoji="0" lang="en-US" sz="1800" kern="1200" dirty="0" smtClean="0">
                          <a:effectLst/>
                        </a:rPr>
                        <a:t> </a:t>
                      </a:r>
                      <a:r>
                        <a:rPr kumimoji="0" lang="en-US" sz="1800" kern="1200" dirty="0" err="1" smtClean="0">
                          <a:effectLst/>
                        </a:rPr>
                        <a:t>როგორ</a:t>
                      </a:r>
                      <a:r>
                        <a:rPr kumimoji="0" lang="en-US" sz="1800" kern="1200" dirty="0" smtClean="0">
                          <a:effectLst/>
                        </a:rPr>
                        <a:t> </a:t>
                      </a:r>
                      <a:r>
                        <a:rPr kumimoji="0" lang="en-US" sz="1800" kern="1200" dirty="0" err="1" smtClean="0">
                          <a:effectLst/>
                        </a:rPr>
                        <a:t>სასწავლო</a:t>
                      </a:r>
                      <a:r>
                        <a:rPr kumimoji="0" lang="en-US" sz="1800" kern="1200" dirty="0" smtClean="0">
                          <a:effectLst/>
                        </a:rPr>
                        <a:t> </a:t>
                      </a:r>
                      <a:r>
                        <a:rPr kumimoji="0" lang="en-US" sz="1800" kern="1200" dirty="0" err="1" smtClean="0">
                          <a:effectLst/>
                        </a:rPr>
                        <a:t>რესურსებს</a:t>
                      </a:r>
                      <a:r>
                        <a:rPr kumimoji="0" lang="en-US" sz="1800" kern="1200" dirty="0" smtClean="0">
                          <a:effectLst/>
                        </a:rPr>
                        <a:t> </a:t>
                      </a:r>
                      <a:r>
                        <a:rPr kumimoji="0" lang="ka-GE" sz="1800" kern="1200" dirty="0" smtClean="0">
                          <a:effectLst/>
                        </a:rPr>
                        <a:t>ქმნით</a:t>
                      </a:r>
                      <a:r>
                        <a:rPr kumimoji="0" lang="en-US" sz="1800" kern="1200" dirty="0" smtClean="0">
                          <a:effectLst/>
                        </a:rPr>
                        <a:t> </a:t>
                      </a:r>
                      <a:r>
                        <a:rPr kumimoji="0" lang="en-US" sz="1800" kern="1200" dirty="0" err="1" smtClean="0">
                          <a:effectLst/>
                        </a:rPr>
                        <a:t>ედმოდოს</a:t>
                      </a:r>
                      <a:r>
                        <a:rPr kumimoji="0" lang="en-US" sz="1800" kern="1200" dirty="0" smtClean="0">
                          <a:effectLst/>
                        </a:rPr>
                        <a:t> </a:t>
                      </a:r>
                      <a:r>
                        <a:rPr kumimoji="0" lang="en-US" sz="1800" kern="1200" dirty="0" err="1" smtClean="0">
                          <a:effectLst/>
                        </a:rPr>
                        <a:t>საშუალებით</a:t>
                      </a:r>
                      <a:r>
                        <a:rPr kumimoji="0" lang="en-US" sz="1800" kern="1200" dirty="0" smtClean="0">
                          <a:effectLst/>
                        </a:rPr>
                        <a:t>:</a:t>
                      </a:r>
                      <a:endParaRPr kumimoji="0" lang="ka-GE" sz="1800" kern="1200" dirty="0" smtClean="0">
                        <a:effectLst/>
                      </a:endParaRPr>
                    </a:p>
                    <a:p>
                      <a:r>
                        <a:rPr kumimoji="0" lang="en-US" sz="1800" kern="1200" dirty="0" smtClean="0">
                          <a:effectLst/>
                        </a:rPr>
                        <a:t>   </a:t>
                      </a:r>
                      <a:endParaRPr lang="ru-RU" dirty="0">
                        <a:solidFill>
                          <a:schemeClr val="bg1"/>
                        </a:solidFill>
                      </a:endParaRPr>
                    </a:p>
                  </a:txBody>
                  <a:tcPr/>
                </a:tc>
                <a:tc hMerge="1">
                  <a:txBody>
                    <a:bodyPr/>
                    <a:lstStyle/>
                    <a:p>
                      <a:endParaRPr lang="ru-RU"/>
                    </a:p>
                  </a:txBody>
                  <a:tcPr/>
                </a:tc>
              </a:tr>
              <a:tr h="655483">
                <a:tc>
                  <a:txBody>
                    <a:bodyPr/>
                    <a:lstStyle/>
                    <a:p>
                      <a:pPr marL="0" indent="812800"/>
                      <a:r>
                        <a:rPr kumimoji="0" lang="en-US" sz="1800" kern="1200" dirty="0" smtClean="0">
                          <a:effectLst/>
                        </a:rPr>
                        <a:t> </a:t>
                      </a:r>
                      <a:r>
                        <a:rPr kumimoji="0" lang="en-US" sz="1800" kern="1200" dirty="0" err="1" smtClean="0">
                          <a:effectLst/>
                        </a:rPr>
                        <a:t>ტესტურ</a:t>
                      </a:r>
                      <a:r>
                        <a:rPr kumimoji="0" lang="en-US" sz="1800" kern="1200" dirty="0" smtClean="0">
                          <a:effectLst/>
                        </a:rPr>
                        <a:t> </a:t>
                      </a:r>
                      <a:r>
                        <a:rPr kumimoji="0" lang="en-US" sz="1800" kern="1200" dirty="0" err="1" smtClean="0">
                          <a:effectLst/>
                        </a:rPr>
                        <a:t>დავალებებს</a:t>
                      </a:r>
                      <a:r>
                        <a:rPr kumimoji="0" lang="en-US" sz="1800" kern="1200" dirty="0" smtClean="0">
                          <a:effectLst/>
                        </a:rPr>
                        <a:t>       </a:t>
                      </a:r>
                      <a:endParaRPr lang="ru-RU" dirty="0">
                        <a:solidFill>
                          <a:schemeClr val="bg1"/>
                        </a:solidFill>
                      </a:endParaRPr>
                    </a:p>
                  </a:txBody>
                  <a:tcPr/>
                </a:tc>
                <a:tc>
                  <a:txBody>
                    <a:bodyPr/>
                    <a:lstStyle/>
                    <a:p>
                      <a:pPr marL="0" marR="0" indent="987425" algn="l" defTabSz="914400" rtl="0" eaLnBrk="1" fontAlgn="auto" latinLnBrk="0" hangingPunct="1">
                        <a:lnSpc>
                          <a:spcPct val="100000"/>
                        </a:lnSpc>
                        <a:spcBef>
                          <a:spcPts val="0"/>
                        </a:spcBef>
                        <a:spcAft>
                          <a:spcPts val="0"/>
                        </a:spcAft>
                        <a:buClrTx/>
                        <a:buSzTx/>
                        <a:buFontTx/>
                        <a:buNone/>
                        <a:tabLst/>
                        <a:defRPr/>
                      </a:pPr>
                      <a:r>
                        <a:rPr kumimoji="0" lang="en-US" sz="1800" kern="1200" dirty="0" smtClean="0">
                          <a:effectLst/>
                        </a:rPr>
                        <a:t>  </a:t>
                      </a:r>
                      <a:r>
                        <a:rPr kumimoji="0" lang="en-US" sz="1800" kern="1200" dirty="0" err="1" smtClean="0">
                          <a:effectLst/>
                        </a:rPr>
                        <a:t>საკლასო</a:t>
                      </a:r>
                      <a:r>
                        <a:rPr kumimoji="0" lang="en-US" sz="1800" kern="1200" dirty="0" smtClean="0">
                          <a:effectLst/>
                        </a:rPr>
                        <a:t> </a:t>
                      </a:r>
                      <a:r>
                        <a:rPr kumimoji="0" lang="en-US" sz="1800" kern="1200" dirty="0" err="1" smtClean="0">
                          <a:effectLst/>
                        </a:rPr>
                        <a:t>ჟურნალს</a:t>
                      </a:r>
                      <a:r>
                        <a:rPr kumimoji="0" lang="en-US" sz="1800" kern="1200" dirty="0" smtClean="0">
                          <a:effectLst/>
                        </a:rPr>
                        <a:t> </a:t>
                      </a:r>
                      <a:endParaRPr lang="ru-RU" dirty="0" smtClean="0"/>
                    </a:p>
                    <a:p>
                      <a:pPr marL="0" indent="987425"/>
                      <a:endParaRPr lang="ru-RU" dirty="0">
                        <a:solidFill>
                          <a:schemeClr val="bg1"/>
                        </a:solidFill>
                      </a:endParaRPr>
                    </a:p>
                  </a:txBody>
                  <a:tcPr/>
                </a:tc>
              </a:tr>
              <a:tr h="509404">
                <a:tc>
                  <a:txBody>
                    <a:bodyPr/>
                    <a:lstStyle/>
                    <a:p>
                      <a:pPr marL="0" indent="536575"/>
                      <a:endParaRPr lang="ru-RU" dirty="0"/>
                    </a:p>
                  </a:txBody>
                  <a:tcPr/>
                </a:tc>
                <a:tc>
                  <a:txBody>
                    <a:bodyPr/>
                    <a:lstStyle/>
                    <a:p>
                      <a:pPr marL="0" indent="536575"/>
                      <a:endParaRPr lang="ru-RU" dirty="0"/>
                    </a:p>
                  </a:txBody>
                  <a:tcPr/>
                </a:tc>
              </a:tr>
            </a:tbl>
          </a:graphicData>
        </a:graphic>
      </p:graphicFrame>
      <p:graphicFrame>
        <p:nvGraphicFramePr>
          <p:cNvPr id="8" name="Таблица 7"/>
          <p:cNvGraphicFramePr>
            <a:graphicFrameLocks noGrp="1"/>
          </p:cNvGraphicFramePr>
          <p:nvPr>
            <p:extLst>
              <p:ext uri="{D42A27DB-BD31-4B8C-83A1-F6EECF244321}">
                <p14:modId xmlns:p14="http://schemas.microsoft.com/office/powerpoint/2010/main" val="2913605122"/>
              </p:ext>
            </p:extLst>
          </p:nvPr>
        </p:nvGraphicFramePr>
        <p:xfrm>
          <a:off x="228600" y="3657600"/>
          <a:ext cx="5334000" cy="2626438"/>
        </p:xfrm>
        <a:graphic>
          <a:graphicData uri="http://schemas.openxmlformats.org/drawingml/2006/table">
            <a:tbl>
              <a:tblPr firstRow="1" bandRow="1">
                <a:tableStyleId>{9D7B26C5-4107-4FEC-AEDC-1716B250A1EF}</a:tableStyleId>
              </a:tblPr>
              <a:tblGrid>
                <a:gridCol w="3733800"/>
                <a:gridCol w="1600200"/>
              </a:tblGrid>
              <a:tr h="462124">
                <a:tc>
                  <a:txBody>
                    <a:bodyPr/>
                    <a:lstStyle/>
                    <a:p>
                      <a:pPr marL="0" indent="623888"/>
                      <a:r>
                        <a:rPr kumimoji="0" lang="en-US" sz="1800" kern="1200" dirty="0" err="1" smtClean="0">
                          <a:effectLst/>
                        </a:rPr>
                        <a:t>როგორი</a:t>
                      </a:r>
                      <a:r>
                        <a:rPr kumimoji="0" lang="en-US" sz="1800" kern="1200" dirty="0" smtClean="0">
                          <a:effectLst/>
                        </a:rPr>
                        <a:t> </a:t>
                      </a:r>
                      <a:r>
                        <a:rPr kumimoji="0" lang="en-US" sz="1800" kern="1200" dirty="0" err="1" smtClean="0">
                          <a:effectLst/>
                        </a:rPr>
                        <a:t>სირთულეები</a:t>
                      </a:r>
                      <a:r>
                        <a:rPr kumimoji="0" lang="en-US" sz="1800" kern="1200" dirty="0" smtClean="0">
                          <a:effectLst/>
                        </a:rPr>
                        <a:t> </a:t>
                      </a:r>
                      <a:r>
                        <a:rPr kumimoji="0" lang="en-US" sz="1800" kern="1200" dirty="0" err="1" smtClean="0">
                          <a:effectLst/>
                        </a:rPr>
                        <a:t>შეიძლება</a:t>
                      </a:r>
                      <a:r>
                        <a:rPr kumimoji="0" lang="en-US" sz="1800" kern="1200" dirty="0" smtClean="0">
                          <a:effectLst/>
                        </a:rPr>
                        <a:t> </a:t>
                      </a:r>
                      <a:r>
                        <a:rPr kumimoji="0" lang="en-US" sz="1800" kern="1200" dirty="0" err="1" smtClean="0">
                          <a:effectLst/>
                        </a:rPr>
                        <a:t>წარმ</a:t>
                      </a:r>
                      <a:r>
                        <a:rPr kumimoji="0" lang="ka-GE" sz="1800" kern="1200" dirty="0" smtClean="0">
                          <a:effectLst/>
                        </a:rPr>
                        <a:t>ოი</a:t>
                      </a:r>
                      <a:r>
                        <a:rPr kumimoji="0" lang="en-US" sz="1800" kern="1200" dirty="0" err="1" smtClean="0">
                          <a:effectLst/>
                        </a:rPr>
                        <a:t>შვას</a:t>
                      </a:r>
                      <a:r>
                        <a:rPr kumimoji="0" lang="en-US" sz="1800" kern="1200" dirty="0" smtClean="0">
                          <a:effectLst/>
                        </a:rPr>
                        <a:t> </a:t>
                      </a:r>
                      <a:r>
                        <a:rPr kumimoji="0" lang="en-US" sz="1800" kern="1200" dirty="0" err="1" smtClean="0">
                          <a:effectLst/>
                        </a:rPr>
                        <a:t>ედმოდოს</a:t>
                      </a:r>
                      <a:r>
                        <a:rPr kumimoji="0" lang="en-US" sz="1800" kern="1200" dirty="0" smtClean="0">
                          <a:effectLst/>
                        </a:rPr>
                        <a:t> </a:t>
                      </a:r>
                      <a:r>
                        <a:rPr kumimoji="0" lang="en-US" sz="1800" kern="1200" dirty="0" err="1" smtClean="0">
                          <a:effectLst/>
                        </a:rPr>
                        <a:t>პროგრამის</a:t>
                      </a:r>
                      <a:r>
                        <a:rPr kumimoji="0" lang="en-US" sz="1800" kern="1200" dirty="0" smtClean="0">
                          <a:effectLst/>
                        </a:rPr>
                        <a:t> </a:t>
                      </a:r>
                      <a:r>
                        <a:rPr kumimoji="0" lang="en-US" sz="1800" kern="1200" dirty="0" err="1" smtClean="0">
                          <a:effectLst/>
                        </a:rPr>
                        <a:t>გამოყენებამ</a:t>
                      </a:r>
                      <a:r>
                        <a:rPr kumimoji="0" lang="en-US" sz="1800" kern="1200" dirty="0" smtClean="0">
                          <a:effectLst/>
                        </a:rPr>
                        <a:t>?</a:t>
                      </a:r>
                      <a:endParaRPr lang="ru-RU" dirty="0">
                        <a:solidFill>
                          <a:schemeClr val="bg1"/>
                        </a:solidFill>
                      </a:endParaRPr>
                    </a:p>
                  </a:txBody>
                  <a:tcPr/>
                </a:tc>
                <a:tc>
                  <a:txBody>
                    <a:bodyPr/>
                    <a:lstStyle/>
                    <a:p>
                      <a:pPr marL="0" indent="363538"/>
                      <a:endParaRPr lang="ru-RU" dirty="0">
                        <a:solidFill>
                          <a:schemeClr val="bg1"/>
                        </a:solidFill>
                      </a:endParaRPr>
                    </a:p>
                  </a:txBody>
                  <a:tcPr/>
                </a:tc>
              </a:tr>
              <a:tr h="680876">
                <a:tc>
                  <a:txBody>
                    <a:bodyPr/>
                    <a:lstStyle/>
                    <a:p>
                      <a:pPr marL="0" indent="363538" algn="just"/>
                      <a:r>
                        <a:rPr lang="ka-GE" dirty="0" smtClean="0"/>
                        <a:t>ინტერნეტის უქონლობა  20%</a:t>
                      </a:r>
                      <a:endParaRPr lang="ka-GE" dirty="0"/>
                    </a:p>
                    <a:p>
                      <a:pPr marL="0" indent="363538" algn="just"/>
                      <a:r>
                        <a:rPr lang="ka-GE" dirty="0" smtClean="0"/>
                        <a:t>ტექნიკური</a:t>
                      </a:r>
                      <a:r>
                        <a:rPr lang="ka-GE" baseline="0" dirty="0" smtClean="0"/>
                        <a:t> </a:t>
                      </a:r>
                      <a:r>
                        <a:rPr lang="ka-GE" baseline="0" dirty="0" smtClean="0"/>
                        <a:t>საშუალების </a:t>
                      </a:r>
                      <a:r>
                        <a:rPr lang="ka-GE" baseline="0" dirty="0" smtClean="0"/>
                        <a:t>გაუმართაობა                            80%</a:t>
                      </a:r>
                      <a:endParaRPr lang="ka-GE" dirty="0" smtClean="0"/>
                    </a:p>
                  </a:txBody>
                  <a:tcPr/>
                </a:tc>
                <a:tc>
                  <a:txBody>
                    <a:bodyPr/>
                    <a:lstStyle/>
                    <a:p>
                      <a:pPr marL="0" indent="363538"/>
                      <a:endParaRPr lang="ru-RU" dirty="0"/>
                    </a:p>
                  </a:txBody>
                  <a:tcPr/>
                </a:tc>
              </a:tr>
              <a:tr h="797638">
                <a:tc>
                  <a:txBody>
                    <a:bodyPr/>
                    <a:lstStyle/>
                    <a:p>
                      <a:pPr marL="87313" indent="87313" algn="just">
                        <a:tabLst>
                          <a:tab pos="0" algn="l"/>
                        </a:tabLst>
                      </a:pPr>
                      <a:endParaRPr lang="ru-RU" dirty="0"/>
                    </a:p>
                  </a:txBody>
                  <a:tcPr/>
                </a:tc>
                <a:tc>
                  <a:txBody>
                    <a:bodyPr/>
                    <a:lstStyle/>
                    <a:p>
                      <a:pPr marL="0" indent="363538"/>
                      <a:endParaRPr lang="ru-RU" dirty="0"/>
                    </a:p>
                  </a:txBody>
                  <a:tcPr/>
                </a:tc>
              </a:tr>
            </a:tbl>
          </a:graphicData>
        </a:graphic>
      </p:graphicFrame>
    </p:spTree>
    <p:extLst>
      <p:ext uri="{BB962C8B-B14F-4D97-AF65-F5344CB8AC3E}">
        <p14:creationId xmlns:p14="http://schemas.microsoft.com/office/powerpoint/2010/main" val="15911112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Горизонтальный свиток 3"/>
          <p:cNvSpPr/>
          <p:nvPr/>
        </p:nvSpPr>
        <p:spPr>
          <a:xfrm>
            <a:off x="914400" y="685800"/>
            <a:ext cx="7848600" cy="5715000"/>
          </a:xfrm>
          <a:prstGeom prst="horizontalScroll">
            <a:avLst/>
          </a:prstGeom>
        </p:spPr>
        <p:style>
          <a:lnRef idx="2">
            <a:schemeClr val="accent6"/>
          </a:lnRef>
          <a:fillRef idx="1">
            <a:schemeClr val="lt1"/>
          </a:fillRef>
          <a:effectRef idx="0">
            <a:schemeClr val="accent6"/>
          </a:effectRef>
          <a:fontRef idx="minor">
            <a:schemeClr val="dk1"/>
          </a:fontRef>
        </p:style>
        <p:txBody>
          <a:bodyPr rtlCol="0" anchor="ctr"/>
          <a:lstStyle/>
          <a:p>
            <a:pPr indent="623888" algn="just"/>
            <a:r>
              <a:rPr lang="ka-GE" sz="2400" dirty="0" smtClean="0">
                <a:ln w="0"/>
                <a:solidFill>
                  <a:schemeClr val="tx1"/>
                </a:solidFill>
                <a:effectLst>
                  <a:outerShdw blurRad="38100" dist="19050" dir="2700000" algn="tl" rotWithShape="0">
                    <a:schemeClr val="dk1">
                      <a:alpha val="40000"/>
                    </a:schemeClr>
                  </a:outerShdw>
                </a:effectLst>
              </a:rPr>
              <a:t>ჩატარებულმა კვლევებმა ცხადყო, </a:t>
            </a:r>
            <a:r>
              <a:rPr lang="ka-GE" sz="2400" dirty="0">
                <a:ln w="0"/>
                <a:solidFill>
                  <a:schemeClr val="tx1"/>
                </a:solidFill>
                <a:effectLst>
                  <a:outerShdw blurRad="38100" dist="19050" dir="2700000" algn="tl" rotWithShape="0">
                    <a:schemeClr val="dk1">
                      <a:alpha val="40000"/>
                    </a:schemeClr>
                  </a:outerShdw>
                </a:effectLst>
              </a:rPr>
              <a:t>რომ აჭარის ზოგადსაგანმანათლებლო </a:t>
            </a:r>
            <a:r>
              <a:rPr lang="ka-GE" sz="2400" dirty="0" smtClean="0">
                <a:ln w="0"/>
                <a:solidFill>
                  <a:schemeClr val="tx1"/>
                </a:solidFill>
                <a:effectLst>
                  <a:outerShdw blurRad="38100" dist="19050" dir="2700000" algn="tl" rotWithShape="0">
                    <a:schemeClr val="dk1">
                      <a:alpha val="40000"/>
                    </a:schemeClr>
                  </a:outerShdw>
                </a:effectLst>
              </a:rPr>
              <a:t> </a:t>
            </a:r>
            <a:r>
              <a:rPr lang="ka-GE" sz="2400" dirty="0" smtClean="0">
                <a:ln w="0"/>
                <a:solidFill>
                  <a:schemeClr val="tx1"/>
                </a:solidFill>
                <a:effectLst>
                  <a:outerShdw blurRad="38100" dist="19050" dir="2700000" algn="tl" rotWithShape="0">
                    <a:schemeClr val="dk1">
                      <a:alpha val="40000"/>
                    </a:schemeClr>
                  </a:outerShdw>
                </a:effectLst>
              </a:rPr>
              <a:t>სკოლებში გამოკითხული </a:t>
            </a:r>
            <a:r>
              <a:rPr lang="ka-GE" sz="2400" b="1" dirty="0" err="1" smtClean="0">
                <a:solidFill>
                  <a:schemeClr val="bg1"/>
                </a:solidFill>
              </a:rPr>
              <a:t>ს</a:t>
            </a:r>
            <a:r>
              <a:rPr lang="ka-GE" sz="2400" dirty="0" err="1" smtClean="0">
                <a:ln w="0"/>
                <a:solidFill>
                  <a:schemeClr val="tx1"/>
                </a:solidFill>
                <a:effectLst>
                  <a:outerShdw blurRad="38100" dist="19050" dir="2700000" algn="tl" rotWithShape="0">
                    <a:schemeClr val="dk1">
                      <a:alpha val="40000"/>
                    </a:schemeClr>
                  </a:outerShdw>
                </a:effectLst>
              </a:rPr>
              <a:t>მასწავლებლების</a:t>
            </a:r>
            <a:r>
              <a:rPr lang="ka-GE" sz="2400" dirty="0" smtClean="0">
                <a:ln w="0"/>
                <a:solidFill>
                  <a:schemeClr val="tx1"/>
                </a:solidFill>
                <a:effectLst>
                  <a:outerShdw blurRad="38100" dist="19050" dir="2700000" algn="tl" rotWithShape="0">
                    <a:schemeClr val="dk1">
                      <a:alpha val="40000"/>
                    </a:schemeClr>
                  </a:outerShdw>
                </a:effectLst>
              </a:rPr>
              <a:t> </a:t>
            </a:r>
            <a:r>
              <a:rPr lang="ka-GE" sz="2400" dirty="0" smtClean="0">
                <a:ln w="0"/>
                <a:solidFill>
                  <a:schemeClr val="tx1"/>
                </a:solidFill>
                <a:effectLst>
                  <a:outerShdw blurRad="38100" dist="19050" dir="2700000" algn="tl" rotWithShape="0">
                    <a:schemeClr val="dk1">
                      <a:alpha val="40000"/>
                    </a:schemeClr>
                  </a:outerShdw>
                </a:effectLst>
              </a:rPr>
              <a:t>10% პროცენტი იყენებს </a:t>
            </a:r>
            <a:r>
              <a:rPr lang="en-US" sz="2400" dirty="0" err="1" smtClean="0">
                <a:ln w="0"/>
                <a:solidFill>
                  <a:schemeClr val="tx1"/>
                </a:solidFill>
                <a:effectLst>
                  <a:outerShdw blurRad="38100" dist="19050" dir="2700000" algn="tl" rotWithShape="0">
                    <a:schemeClr val="dk1">
                      <a:alpha val="40000"/>
                    </a:schemeClr>
                  </a:outerShdw>
                </a:effectLst>
              </a:rPr>
              <a:t>Edmodo</a:t>
            </a:r>
            <a:r>
              <a:rPr lang="ka-GE" sz="2400" dirty="0" smtClean="0">
                <a:ln w="0"/>
                <a:solidFill>
                  <a:schemeClr val="tx1"/>
                </a:solidFill>
                <a:effectLst>
                  <a:outerShdw blurRad="38100" dist="19050" dir="2700000" algn="tl" rotWithShape="0">
                    <a:schemeClr val="dk1">
                      <a:alpha val="40000"/>
                    </a:schemeClr>
                  </a:outerShdw>
                </a:effectLst>
              </a:rPr>
              <a:t>-ს სასწავლო </a:t>
            </a:r>
            <a:r>
              <a:rPr lang="ka-GE" sz="2400" dirty="0" smtClean="0">
                <a:ln w="0"/>
                <a:solidFill>
                  <a:schemeClr val="tx1"/>
                </a:solidFill>
                <a:effectLst>
                  <a:outerShdw blurRad="38100" dist="19050" dir="2700000" algn="tl" rotWithShape="0">
                    <a:schemeClr val="dk1">
                      <a:alpha val="40000"/>
                    </a:schemeClr>
                  </a:outerShdw>
                </a:effectLst>
              </a:rPr>
              <a:t>პროცესში საშუალო  და საბაზო საფეხურზე. </a:t>
            </a:r>
            <a:r>
              <a:rPr lang="ka-GE" sz="2400" dirty="0" err="1" smtClean="0">
                <a:ln w="0"/>
                <a:solidFill>
                  <a:schemeClr val="tx1"/>
                </a:solidFill>
                <a:effectLst>
                  <a:outerShdw blurRad="38100" dist="19050" dir="2700000" algn="tl" rotWithShape="0">
                    <a:schemeClr val="dk1">
                      <a:alpha val="40000"/>
                    </a:schemeClr>
                  </a:outerShdw>
                </a:effectLst>
              </a:rPr>
              <a:t>სალიბაურის</a:t>
            </a:r>
            <a:r>
              <a:rPr lang="ka-GE" sz="2400" dirty="0" smtClean="0">
                <a:ln w="0"/>
                <a:solidFill>
                  <a:schemeClr val="tx1"/>
                </a:solidFill>
                <a:effectLst>
                  <a:outerShdw blurRad="38100" dist="19050" dir="2700000" algn="tl" rotWithShape="0">
                    <a:schemeClr val="dk1">
                      <a:alpha val="40000"/>
                    </a:schemeClr>
                  </a:outerShdw>
                </a:effectLst>
              </a:rPr>
              <a:t> </a:t>
            </a:r>
            <a:r>
              <a:rPr lang="ka-GE" sz="2400" dirty="0" smtClean="0">
                <a:ln w="0"/>
                <a:solidFill>
                  <a:schemeClr val="tx1"/>
                </a:solidFill>
                <a:effectLst>
                  <a:outerShdw blurRad="38100" dist="19050" dir="2700000" algn="tl" rotWithShape="0">
                    <a:schemeClr val="dk1">
                      <a:alpha val="40000"/>
                    </a:schemeClr>
                  </a:outerShdw>
                </a:effectLst>
              </a:rPr>
              <a:t>მე-2 საჯარო სკოლის 25 მასწავლებლიდან  </a:t>
            </a:r>
            <a:r>
              <a:rPr lang="ka-GE" sz="2400" dirty="0" err="1" smtClean="0">
                <a:ln w="0"/>
                <a:solidFill>
                  <a:schemeClr val="tx1"/>
                </a:solidFill>
                <a:effectLst>
                  <a:outerShdw blurRad="38100" dist="19050" dir="2700000" algn="tl" rotWithShape="0">
                    <a:schemeClr val="dk1">
                      <a:alpha val="40000"/>
                    </a:schemeClr>
                  </a:outerShdw>
                </a:effectLst>
              </a:rPr>
              <a:t>ედმოდოს</a:t>
            </a:r>
            <a:r>
              <a:rPr lang="ka-GE" sz="2400" dirty="0" smtClean="0">
                <a:ln w="0"/>
                <a:solidFill>
                  <a:schemeClr val="tx1"/>
                </a:solidFill>
                <a:effectLst>
                  <a:outerShdw blurRad="38100" dist="19050" dir="2700000" algn="tl" rotWithShape="0">
                    <a:schemeClr val="dk1">
                      <a:alpha val="40000"/>
                    </a:schemeClr>
                  </a:outerShdw>
                </a:effectLst>
              </a:rPr>
              <a:t> იყენებს 4 მასწავლებელი, 3 მათემატიკის და ერთი ინგლისური ენის.</a:t>
            </a:r>
            <a:endParaRPr lang="ka-GE" sz="2400" b="1" dirty="0">
              <a:solidFill>
                <a:schemeClr val="bg1"/>
              </a:solidFill>
            </a:endParaRPr>
          </a:p>
          <a:p>
            <a:pPr indent="623888" algn="just"/>
            <a:r>
              <a:rPr lang="ka-GE" sz="2400" b="1" dirty="0" smtClean="0">
                <a:solidFill>
                  <a:schemeClr val="bg1"/>
                </a:solidFill>
              </a:rPr>
              <a:t>მოსწავლეების კომენტარი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33600" y="228600"/>
            <a:ext cx="6553200" cy="609600"/>
          </a:xfrm>
        </p:spPr>
        <p:txBody>
          <a:bodyPr>
            <a:normAutofit fontScale="90000"/>
          </a:bodyPr>
          <a:lstStyle/>
          <a:p>
            <a:r>
              <a:rPr lang="ka-GE" b="1" i="1" dirty="0" smtClean="0">
                <a:solidFill>
                  <a:schemeClr val="tx1"/>
                </a:solidFill>
                <a:latin typeface="Sylfaen" pitchFamily="18" charset="0"/>
              </a:rPr>
              <a:t>რეკომენდაციები:</a:t>
            </a:r>
            <a:endParaRPr lang="ru-RU" b="1" i="1" dirty="0">
              <a:solidFill>
                <a:schemeClr val="tx1"/>
              </a:solidFill>
              <a:latin typeface="Sylfaen" pitchFamily="18" charset="0"/>
            </a:endParaRPr>
          </a:p>
        </p:txBody>
      </p:sp>
      <p:sp>
        <p:nvSpPr>
          <p:cNvPr id="3" name="Содержимое 2"/>
          <p:cNvSpPr>
            <a:spLocks noGrp="1"/>
          </p:cNvSpPr>
          <p:nvPr>
            <p:ph idx="1"/>
          </p:nvPr>
        </p:nvSpPr>
        <p:spPr>
          <a:xfrm>
            <a:off x="152400" y="838200"/>
            <a:ext cx="8991600" cy="5791200"/>
          </a:xfrm>
        </p:spPr>
        <p:txBody>
          <a:bodyPr>
            <a:normAutofit/>
          </a:bodyPr>
          <a:lstStyle/>
          <a:p>
            <a:pPr marL="88900" indent="444500" algn="just">
              <a:buClr>
                <a:schemeClr val="tx1"/>
              </a:buClr>
              <a:buFont typeface="Wingdings" pitchFamily="2" charset="2"/>
              <a:buChar char="v"/>
            </a:pPr>
            <a:r>
              <a:rPr lang="ka-GE" sz="2400" b="1" i="1" dirty="0" smtClean="0"/>
              <a:t>სასურველია სკოლის ადმინისტრაციამ იზრუნოს მასწავლებლების კვალიფიკაციის </a:t>
            </a:r>
            <a:r>
              <a:rPr lang="ka-GE" sz="2400" b="1" i="1" dirty="0" smtClean="0"/>
              <a:t>ამაღლებაზე</a:t>
            </a:r>
            <a:r>
              <a:rPr lang="en-US" sz="2400" b="1" i="1" dirty="0" smtClean="0"/>
              <a:t>;</a:t>
            </a:r>
            <a:endParaRPr lang="ka-GE" sz="2400" b="1" i="1" dirty="0" smtClean="0"/>
          </a:p>
          <a:p>
            <a:pPr marL="88900" indent="444500" algn="just">
              <a:buClr>
                <a:schemeClr val="tx1"/>
              </a:buClr>
              <a:buFont typeface="Wingdings" pitchFamily="2" charset="2"/>
              <a:buChar char="v"/>
            </a:pPr>
            <a:r>
              <a:rPr lang="ka-GE" sz="2400" b="1" i="1" dirty="0" smtClean="0"/>
              <a:t>გაიარონ ტრენინგები როგორც მასწავლებლებმა ასევე მოსწავლეებმა, მშობლებმა არსებულ სოციალურ ქსელთან </a:t>
            </a:r>
            <a:r>
              <a:rPr lang="ka-GE" sz="2400" b="1" i="1" dirty="0" smtClean="0"/>
              <a:t>დაკავშირებით</a:t>
            </a:r>
            <a:r>
              <a:rPr lang="en-US" sz="2400" b="1" i="1" dirty="0" smtClean="0"/>
              <a:t>;</a:t>
            </a:r>
            <a:endParaRPr lang="ka-GE" sz="2400" b="1" i="1" dirty="0" smtClean="0"/>
          </a:p>
          <a:p>
            <a:pPr marL="88900" indent="444500" algn="just">
              <a:buClr>
                <a:schemeClr val="tx1"/>
              </a:buClr>
              <a:buFont typeface="Wingdings" pitchFamily="2" charset="2"/>
              <a:buChar char="v"/>
            </a:pPr>
            <a:r>
              <a:rPr lang="ka-GE" sz="2400" b="1" i="1" dirty="0" smtClean="0"/>
              <a:t>მასწავლებლებმა </a:t>
            </a:r>
            <a:r>
              <a:rPr lang="en-US" sz="2400" b="1" i="1" dirty="0" err="1" smtClean="0"/>
              <a:t>Edmodo</a:t>
            </a:r>
            <a:r>
              <a:rPr lang="ka-GE" sz="2400" b="1" i="1" dirty="0" smtClean="0"/>
              <a:t> </a:t>
            </a:r>
            <a:r>
              <a:rPr lang="ka-GE" sz="2400" b="1" i="1" dirty="0" smtClean="0"/>
              <a:t>გამოიყენონ როგორც მიმდინარე ასევე, </a:t>
            </a:r>
            <a:r>
              <a:rPr lang="ka-GE" sz="2400" b="1" i="1" dirty="0"/>
              <a:t>შ</a:t>
            </a:r>
            <a:r>
              <a:rPr lang="ka-GE" sz="2400" b="1" i="1" dirty="0" smtClean="0"/>
              <a:t>ემაჯამებელი მეცადინეობის </a:t>
            </a:r>
            <a:r>
              <a:rPr lang="ka-GE" sz="2400" b="1" i="1" dirty="0" smtClean="0"/>
              <a:t>დროს</a:t>
            </a:r>
            <a:r>
              <a:rPr lang="en-US" sz="2400" b="1" i="1" dirty="0" smtClean="0"/>
              <a:t>;</a:t>
            </a:r>
            <a:endParaRPr lang="ka-GE" sz="2400" b="1" i="1" dirty="0" smtClean="0"/>
          </a:p>
          <a:p>
            <a:pPr marL="88900" indent="444500" algn="just">
              <a:buClr>
                <a:schemeClr val="tx1"/>
              </a:buClr>
              <a:buFont typeface="Wingdings" pitchFamily="2" charset="2"/>
              <a:buChar char="v"/>
            </a:pPr>
            <a:r>
              <a:rPr lang="ka-GE" sz="2400" b="1" i="1" dirty="0" smtClean="0"/>
              <a:t>წინასწარ უნდა იქნეს შესწავლილი მოსწავლის, სტუდენტის </a:t>
            </a:r>
            <a:r>
              <a:rPr lang="ka-GE" sz="2400" b="1" i="1" dirty="0" smtClean="0"/>
              <a:t>უნარები, </a:t>
            </a:r>
            <a:r>
              <a:rPr lang="ka-GE" sz="2400" b="1" i="1" dirty="0" smtClean="0"/>
              <a:t>თუ ფლობენ  ისტ-ს უნარ-ჩვევებს, გაიარონ რეგისტრაცია </a:t>
            </a:r>
            <a:r>
              <a:rPr lang="ka-GE" sz="2400" b="1" i="1" dirty="0" smtClean="0"/>
              <a:t>, რათა მიეცეთ უფლება შეასრულონ დავალებები</a:t>
            </a:r>
            <a:r>
              <a:rPr lang="en-US" sz="2400" b="1" i="1" dirty="0" smtClean="0"/>
              <a:t>;</a:t>
            </a:r>
            <a:endParaRPr lang="ka-GE" sz="2400" b="1" i="1" dirty="0" smtClean="0"/>
          </a:p>
          <a:p>
            <a:pPr marL="88900" indent="444500" algn="just">
              <a:buClr>
                <a:schemeClr val="tx1"/>
              </a:buClr>
              <a:buFont typeface="Wingdings" pitchFamily="2" charset="2"/>
              <a:buChar char="v"/>
            </a:pPr>
            <a:r>
              <a:rPr lang="ka-GE" sz="2400" b="1" i="1" dirty="0" smtClean="0"/>
              <a:t>მასწავლებელმა მოსწავლეებს, მშობლებს უნდა მიაწოდონ კოდი, რომლის საფუძველზე ხდება რეგისტრაციის </a:t>
            </a:r>
            <a:r>
              <a:rPr lang="ka-GE" sz="2400" b="1" i="1" dirty="0" smtClean="0"/>
              <a:t>გავლა;</a:t>
            </a:r>
            <a:endParaRPr lang="ka-GE" sz="2400" b="1" i="1" dirty="0" smtClean="0"/>
          </a:p>
          <a:p>
            <a:pPr marL="88900" indent="444500" algn="just">
              <a:buClr>
                <a:schemeClr val="tx1"/>
              </a:buClr>
              <a:buFont typeface="Wingdings" pitchFamily="2" charset="2"/>
              <a:buChar char="v"/>
            </a:pPr>
            <a:r>
              <a:rPr lang="ka-GE" sz="2400" b="1" i="1" dirty="0" smtClean="0"/>
              <a:t>გასათვალისწინებელია: ტელეფონის აპლიკაციის  გამოყენებას აპირებთ, თუ კომპიუტერული </a:t>
            </a:r>
            <a:r>
              <a:rPr lang="ka-GE" sz="2400" b="1" i="1" dirty="0" smtClean="0"/>
              <a:t>კლასის.</a:t>
            </a:r>
            <a:endParaRPr lang="ka-GE" sz="2400" b="1" i="1" dirty="0" smtClean="0"/>
          </a:p>
          <a:p>
            <a:pPr marL="88900" indent="444500" algn="just">
              <a:buClr>
                <a:schemeClr val="tx1"/>
              </a:buClr>
              <a:buFont typeface="Wingdings" pitchFamily="2" charset="2"/>
              <a:buChar char="v"/>
            </a:pPr>
            <a:endParaRPr lang="ka-GE" sz="2400" b="1" i="1" dirty="0" smtClean="0"/>
          </a:p>
          <a:p>
            <a:pPr marL="88900" indent="444500" algn="just">
              <a:buClr>
                <a:schemeClr val="tx1"/>
              </a:buClr>
              <a:buFont typeface="Wingdings" pitchFamily="2" charset="2"/>
              <a:buChar char="v"/>
            </a:pPr>
            <a:endParaRPr lang="ka-GE" sz="2400" b="1" i="1" dirty="0" smtClean="0"/>
          </a:p>
          <a:p>
            <a:pPr marL="88900" indent="444500" algn="just">
              <a:buClr>
                <a:schemeClr val="tx1"/>
              </a:buClr>
              <a:buFont typeface="Wingdings" pitchFamily="2" charset="2"/>
              <a:buChar char="v"/>
            </a:pPr>
            <a:endParaRPr lang="ru-RU" sz="2400" b="1" i="1"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685800"/>
            <a:ext cx="8153400" cy="2514600"/>
          </a:xfrm>
        </p:spPr>
        <p:txBody>
          <a:bodyPr>
            <a:noAutofit/>
          </a:bodyPr>
          <a:lstStyle/>
          <a:p>
            <a:pPr algn="ctr"/>
            <a:r>
              <a:rPr lang="ka-GE" sz="5400" b="1" i="1" dirty="0" smtClean="0">
                <a:solidFill>
                  <a:schemeClr val="tx1"/>
                </a:solidFill>
                <a:latin typeface="Sylfaen" pitchFamily="18" charset="0"/>
              </a:rPr>
              <a:t>მადლობა ყურადღებისთვის!</a:t>
            </a:r>
            <a:br>
              <a:rPr lang="ka-GE" sz="5400" b="1" i="1" dirty="0" smtClean="0">
                <a:solidFill>
                  <a:schemeClr val="tx1"/>
                </a:solidFill>
                <a:latin typeface="Sylfaen" pitchFamily="18" charset="0"/>
              </a:rPr>
            </a:br>
            <a:endParaRPr lang="ru-RU" sz="5400" b="1" i="1" dirty="0">
              <a:solidFill>
                <a:schemeClr val="tx1"/>
              </a:solidFill>
              <a:latin typeface="Sylfaen" pitchFamily="18" charset="0"/>
            </a:endParaRPr>
          </a:p>
        </p:txBody>
      </p:sp>
      <p:pic>
        <p:nvPicPr>
          <p:cNvPr id="4" name="Picture 2" descr="C:\Documents and Settings\Administrator\Local Settings\Temporary Internet Files\Content.IE5\SIW6J7ZJ\MM900041090[1].gif"/>
          <p:cNvPicPr>
            <a:picLocks noGrp="1" noChangeAspect="1" noChangeArrowheads="1" noCrop="1"/>
          </p:cNvPicPr>
          <p:nvPr>
            <p:ph idx="1"/>
          </p:nvPr>
        </p:nvPicPr>
        <p:blipFill>
          <a:blip r:embed="rId2" cstate="print"/>
          <a:stretch>
            <a:fillRect/>
          </a:stretch>
        </p:blipFill>
        <p:spPr>
          <a:xfrm>
            <a:off x="1828800" y="2590800"/>
            <a:ext cx="5105400" cy="2819400"/>
          </a:xfrm>
          <a:prstGeom prst="rect">
            <a:avLst/>
          </a:prstGeom>
          <a:ln>
            <a:noFill/>
          </a:ln>
          <a:effectLst>
            <a:outerShdw blurRad="190500" algn="tl" rotWithShape="0">
              <a:srgbClr val="000000">
                <a:alpha val="70000"/>
              </a:srgbClr>
            </a:outerShdw>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lstStyle/>
          <a:p>
            <a:endParaRPr lang="ka-GE" dirty="0"/>
          </a:p>
        </p:txBody>
      </p:sp>
      <p:sp>
        <p:nvSpPr>
          <p:cNvPr id="3" name="შიგთავსის ჩანაცვლების ველი 2"/>
          <p:cNvSpPr>
            <a:spLocks noGrp="1"/>
          </p:cNvSpPr>
          <p:nvPr>
            <p:ph idx="1"/>
          </p:nvPr>
        </p:nvSpPr>
        <p:spPr/>
        <p:txBody>
          <a:bodyPr>
            <a:normAutofit/>
          </a:bodyPr>
          <a:lstStyle/>
          <a:p>
            <a:pPr algn="just"/>
            <a:endParaRPr lang="ka-GE" dirty="0" smtClean="0"/>
          </a:p>
          <a:p>
            <a:pPr algn="just"/>
            <a:endParaRPr lang="ka-GE" dirty="0" smtClean="0"/>
          </a:p>
          <a:p>
            <a:pPr algn="just"/>
            <a:endParaRPr lang="ka-GE" dirty="0"/>
          </a:p>
          <a:p>
            <a:pPr algn="just"/>
            <a:endParaRPr lang="ka-GE" dirty="0"/>
          </a:p>
          <a:p>
            <a:pPr algn="just"/>
            <a:r>
              <a:rPr lang="ka-GE" sz="2400" dirty="0" smtClean="0"/>
              <a:t>       მოყევი </a:t>
            </a:r>
            <a:r>
              <a:rPr lang="ka-GE" sz="2400" dirty="0"/>
              <a:t>ციფრულად</a:t>
            </a:r>
          </a:p>
          <a:p>
            <a:pPr algn="just"/>
            <a:r>
              <a:rPr lang="ka-GE" sz="2400" dirty="0" smtClean="0"/>
              <a:t>განათლება </a:t>
            </a:r>
            <a:r>
              <a:rPr lang="ka-GE" sz="2400" dirty="0" smtClean="0"/>
              <a:t>ყველაზე ძლიერი </a:t>
            </a:r>
            <a:r>
              <a:rPr lang="ka-GE" sz="2400" dirty="0" smtClean="0"/>
              <a:t>იარაღია, </a:t>
            </a:r>
            <a:r>
              <a:rPr lang="ka-GE" sz="2400" dirty="0" smtClean="0"/>
              <a:t>რომელიც სამყაროს  გარდაქმნისთვის  შეიძლება გამოიყენო</a:t>
            </a:r>
          </a:p>
          <a:p>
            <a:pPr algn="r"/>
            <a:r>
              <a:rPr lang="ka-GE" sz="2400" dirty="0"/>
              <a:t> </a:t>
            </a:r>
            <a:r>
              <a:rPr lang="ka-GE" sz="2400" dirty="0" smtClean="0"/>
              <a:t>ნელსონ  მანდელა</a:t>
            </a:r>
          </a:p>
          <a:p>
            <a:pPr algn="r"/>
            <a:endParaRPr lang="ka-GE" sz="2400" dirty="0"/>
          </a:p>
          <a:p>
            <a:pPr algn="r"/>
            <a:endParaRPr lang="ka-GE" sz="2400" dirty="0"/>
          </a:p>
        </p:txBody>
      </p:sp>
      <p:pic>
        <p:nvPicPr>
          <p:cNvPr id="4" name="სურათი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76400" y="228600"/>
            <a:ext cx="6096000" cy="3276600"/>
          </a:xfrm>
          <a:prstGeom prst="rect">
            <a:avLst/>
          </a:prstGeom>
        </p:spPr>
      </p:pic>
    </p:spTree>
    <p:extLst>
      <p:ext uri="{BB962C8B-B14F-4D97-AF65-F5344CB8AC3E}">
        <p14:creationId xmlns:p14="http://schemas.microsoft.com/office/powerpoint/2010/main" val="13160998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3400" y="2514600"/>
            <a:ext cx="7086600" cy="666750"/>
          </a:xfrm>
        </p:spPr>
        <p:txBody>
          <a:bodyPr>
            <a:normAutofit fontScale="90000"/>
          </a:bodyPr>
          <a:lstStyle/>
          <a:p>
            <a:r>
              <a:rPr lang="ka-GE" b="1" i="1" dirty="0" smtClean="0">
                <a:solidFill>
                  <a:schemeClr val="tx1"/>
                </a:solidFill>
              </a:rPr>
              <a:t/>
            </a:r>
            <a:br>
              <a:rPr lang="ka-GE" b="1" i="1" dirty="0" smtClean="0">
                <a:solidFill>
                  <a:schemeClr val="tx1"/>
                </a:solidFill>
              </a:rPr>
            </a:br>
            <a:r>
              <a:rPr lang="ka-GE" b="1" i="1" dirty="0">
                <a:solidFill>
                  <a:schemeClr val="tx1"/>
                </a:solidFill>
              </a:rPr>
              <a:t/>
            </a:r>
            <a:br>
              <a:rPr lang="ka-GE" b="1" i="1" dirty="0">
                <a:solidFill>
                  <a:schemeClr val="tx1"/>
                </a:solidFill>
              </a:rPr>
            </a:br>
            <a:r>
              <a:rPr lang="ka-GE" b="1" i="1" dirty="0" smtClean="0">
                <a:solidFill>
                  <a:schemeClr val="tx1"/>
                </a:solidFill>
              </a:rPr>
              <a:t/>
            </a:r>
            <a:br>
              <a:rPr lang="ka-GE" b="1" i="1" dirty="0" smtClean="0">
                <a:solidFill>
                  <a:schemeClr val="tx1"/>
                </a:solidFill>
              </a:rPr>
            </a:br>
            <a:r>
              <a:rPr lang="ka-GE" b="1" i="1" dirty="0">
                <a:solidFill>
                  <a:schemeClr val="tx1"/>
                </a:solidFill>
              </a:rPr>
              <a:t/>
            </a:r>
            <a:br>
              <a:rPr lang="ka-GE" b="1" i="1" dirty="0">
                <a:solidFill>
                  <a:schemeClr val="tx1"/>
                </a:solidFill>
              </a:rPr>
            </a:br>
            <a:r>
              <a:rPr lang="ka-GE" b="1" i="1" dirty="0" smtClean="0">
                <a:solidFill>
                  <a:schemeClr val="tx1"/>
                </a:solidFill>
              </a:rPr>
              <a:t/>
            </a:r>
            <a:br>
              <a:rPr lang="ka-GE" b="1" i="1" dirty="0" smtClean="0">
                <a:solidFill>
                  <a:schemeClr val="tx1"/>
                </a:solidFill>
              </a:rPr>
            </a:br>
            <a:r>
              <a:rPr lang="ka-GE" b="1" i="1" dirty="0">
                <a:solidFill>
                  <a:schemeClr val="tx1"/>
                </a:solidFill>
              </a:rPr>
              <a:t/>
            </a:r>
            <a:br>
              <a:rPr lang="ka-GE" b="1" i="1" dirty="0">
                <a:solidFill>
                  <a:schemeClr val="tx1"/>
                </a:solidFill>
              </a:rPr>
            </a:br>
            <a:r>
              <a:rPr lang="ka-GE" b="1" i="1" dirty="0" smtClean="0">
                <a:solidFill>
                  <a:schemeClr val="tx1"/>
                </a:solidFill>
              </a:rPr>
              <a:t/>
            </a:r>
            <a:br>
              <a:rPr lang="ka-GE" b="1" i="1" dirty="0" smtClean="0">
                <a:solidFill>
                  <a:schemeClr val="tx1"/>
                </a:solidFill>
              </a:rPr>
            </a:br>
            <a:r>
              <a:rPr lang="ka-GE" b="1" i="1" dirty="0">
                <a:solidFill>
                  <a:schemeClr val="tx1"/>
                </a:solidFill>
              </a:rPr>
              <a:t/>
            </a:r>
            <a:br>
              <a:rPr lang="ka-GE" b="1" i="1" dirty="0">
                <a:solidFill>
                  <a:schemeClr val="tx1"/>
                </a:solidFill>
              </a:rPr>
            </a:br>
            <a:r>
              <a:rPr lang="ka-GE" b="1" i="1" dirty="0" smtClean="0">
                <a:solidFill>
                  <a:schemeClr val="tx1"/>
                </a:solidFill>
              </a:rPr>
              <a:t/>
            </a:r>
            <a:br>
              <a:rPr lang="ka-GE" b="1" i="1" dirty="0" smtClean="0">
                <a:solidFill>
                  <a:schemeClr val="tx1"/>
                </a:solidFill>
              </a:rPr>
            </a:br>
            <a:r>
              <a:rPr lang="ka-GE" b="1" i="1" dirty="0" smtClean="0">
                <a:solidFill>
                  <a:schemeClr val="tx1"/>
                </a:solidFill>
              </a:rPr>
              <a:t/>
            </a:r>
            <a:br>
              <a:rPr lang="ka-GE" b="1" i="1" dirty="0" smtClean="0">
                <a:solidFill>
                  <a:schemeClr val="tx1"/>
                </a:solidFill>
              </a:rPr>
            </a:br>
            <a:r>
              <a:rPr lang="ka-GE" b="1" i="1" dirty="0">
                <a:solidFill>
                  <a:schemeClr val="tx1"/>
                </a:solidFill>
              </a:rPr>
              <a:t/>
            </a:r>
            <a:br>
              <a:rPr lang="ka-GE" b="1" i="1" dirty="0">
                <a:solidFill>
                  <a:schemeClr val="tx1"/>
                </a:solidFill>
              </a:rPr>
            </a:br>
            <a:r>
              <a:rPr lang="ka-GE" b="1" i="1" dirty="0" smtClean="0">
                <a:solidFill>
                  <a:schemeClr val="tx1"/>
                </a:solidFill>
              </a:rPr>
              <a:t/>
            </a:r>
            <a:br>
              <a:rPr lang="ka-GE" b="1" i="1" dirty="0" smtClean="0">
                <a:solidFill>
                  <a:schemeClr val="tx1"/>
                </a:solidFill>
              </a:rPr>
            </a:br>
            <a:r>
              <a:rPr lang="ka-GE" b="1" i="1" dirty="0">
                <a:solidFill>
                  <a:schemeClr val="tx1"/>
                </a:solidFill>
              </a:rPr>
              <a:t/>
            </a:r>
            <a:br>
              <a:rPr lang="ka-GE" b="1" i="1" dirty="0">
                <a:solidFill>
                  <a:schemeClr val="tx1"/>
                </a:solidFill>
              </a:rPr>
            </a:br>
            <a:r>
              <a:rPr lang="ka-GE" b="1" i="1" dirty="0" smtClean="0">
                <a:solidFill>
                  <a:schemeClr val="tx1"/>
                </a:solidFill>
              </a:rPr>
              <a:t/>
            </a:r>
            <a:br>
              <a:rPr lang="ka-GE" b="1" i="1" dirty="0" smtClean="0">
                <a:solidFill>
                  <a:schemeClr val="tx1"/>
                </a:solidFill>
              </a:rPr>
            </a:br>
            <a:r>
              <a:rPr lang="ka-GE" b="1" i="1" dirty="0" smtClean="0">
                <a:solidFill>
                  <a:schemeClr val="tx1"/>
                </a:solidFill>
              </a:rPr>
              <a:t>კვლევის მიზანი</a:t>
            </a:r>
            <a:br>
              <a:rPr lang="ka-GE" b="1" i="1" dirty="0" smtClean="0">
                <a:solidFill>
                  <a:schemeClr val="tx1"/>
                </a:solidFill>
              </a:rPr>
            </a:br>
            <a:endParaRPr lang="ru-RU" b="1" i="1" dirty="0">
              <a:solidFill>
                <a:schemeClr val="tx1"/>
              </a:solidFill>
            </a:endParaRPr>
          </a:p>
        </p:txBody>
      </p:sp>
      <p:sp>
        <p:nvSpPr>
          <p:cNvPr id="4" name="Блок-схема: перфолента 3"/>
          <p:cNvSpPr/>
          <p:nvPr/>
        </p:nvSpPr>
        <p:spPr>
          <a:xfrm>
            <a:off x="381000" y="2286000"/>
            <a:ext cx="8382000" cy="3810000"/>
          </a:xfrm>
          <a:prstGeom prst="flowChartPunchedTap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indent="363538" algn="just"/>
            <a:r>
              <a:rPr lang="ka-GE" sz="3200" dirty="0" smtClean="0">
                <a:solidFill>
                  <a:schemeClr val="tx1"/>
                </a:solidFill>
              </a:rPr>
              <a:t>საგანმანათლებლო </a:t>
            </a:r>
            <a:r>
              <a:rPr lang="ka-GE" sz="3200" dirty="0">
                <a:solidFill>
                  <a:schemeClr val="tx1"/>
                </a:solidFill>
              </a:rPr>
              <a:t>სოციალური ქსელის </a:t>
            </a:r>
            <a:r>
              <a:rPr lang="en-US" sz="3200" dirty="0" err="1">
                <a:solidFill>
                  <a:schemeClr val="tx1"/>
                </a:solidFill>
              </a:rPr>
              <a:t>Edmodo</a:t>
            </a:r>
            <a:r>
              <a:rPr lang="en-US" sz="3200" dirty="0">
                <a:solidFill>
                  <a:schemeClr val="tx1"/>
                </a:solidFill>
              </a:rPr>
              <a:t>-</a:t>
            </a:r>
            <a:r>
              <a:rPr lang="ka-GE" sz="3200" dirty="0">
                <a:solidFill>
                  <a:schemeClr val="tx1"/>
                </a:solidFill>
              </a:rPr>
              <a:t>ს </a:t>
            </a:r>
            <a:r>
              <a:rPr lang="ka-GE" sz="3200" dirty="0" smtClean="0">
                <a:solidFill>
                  <a:schemeClr val="tx1"/>
                </a:solidFill>
              </a:rPr>
              <a:t>გამოყენება  </a:t>
            </a:r>
            <a:r>
              <a:rPr lang="ka-GE" sz="3200" dirty="0">
                <a:solidFill>
                  <a:schemeClr val="tx1"/>
                </a:solidFill>
              </a:rPr>
              <a:t>სასწავლო </a:t>
            </a:r>
            <a:r>
              <a:rPr lang="ka-GE" sz="3200" dirty="0" smtClean="0">
                <a:solidFill>
                  <a:schemeClr val="tx1"/>
                </a:solidFill>
              </a:rPr>
              <a:t>პროცესში, რეალობა  </a:t>
            </a:r>
            <a:r>
              <a:rPr lang="ka-GE" sz="3200" dirty="0" smtClean="0">
                <a:solidFill>
                  <a:schemeClr val="tx1"/>
                </a:solidFill>
              </a:rPr>
              <a:t>და </a:t>
            </a:r>
            <a:r>
              <a:rPr lang="ka-GE" sz="3200" dirty="0" smtClean="0">
                <a:solidFill>
                  <a:schemeClr val="tx1"/>
                </a:solidFill>
              </a:rPr>
              <a:t>პერსპექტივები</a:t>
            </a:r>
            <a:endParaRPr lang="ru-RU" sz="3200" b="1" i="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შიგთავსის ჩანაცვლების ველი 2"/>
          <p:cNvSpPr>
            <a:spLocks noGrp="1"/>
          </p:cNvSpPr>
          <p:nvPr>
            <p:ph idx="1"/>
          </p:nvPr>
        </p:nvSpPr>
        <p:spPr>
          <a:xfrm>
            <a:off x="152400" y="1752600"/>
            <a:ext cx="8686800" cy="4572000"/>
          </a:xfrm>
        </p:spPr>
        <p:txBody>
          <a:bodyPr>
            <a:normAutofit fontScale="47500" lnSpcReduction="20000"/>
          </a:bodyPr>
          <a:lstStyle/>
          <a:p>
            <a:pPr marL="0" indent="0" algn="just">
              <a:lnSpc>
                <a:spcPct val="170000"/>
              </a:lnSpc>
              <a:buNone/>
            </a:pPr>
            <a:r>
              <a:rPr lang="en-US" sz="2600" b="1" dirty="0"/>
              <a:t> </a:t>
            </a:r>
            <a:r>
              <a:rPr lang="en-US" sz="2600" b="1" dirty="0" smtClean="0"/>
              <a:t>       </a:t>
            </a:r>
            <a:r>
              <a:rPr lang="ka-GE" sz="5100" dirty="0" err="1" smtClean="0">
                <a:latin typeface="Sylfaen" panose="010A0502050306030303" pitchFamily="18" charset="0"/>
              </a:rPr>
              <a:t>ედმოდოს</a:t>
            </a:r>
            <a:r>
              <a:rPr lang="ka-GE" sz="5100" dirty="0" smtClean="0">
                <a:latin typeface="Sylfaen" panose="010A0502050306030303" pitchFamily="18" charset="0"/>
              </a:rPr>
              <a:t> </a:t>
            </a:r>
            <a:r>
              <a:rPr lang="ka-GE" sz="5100" dirty="0">
                <a:latin typeface="Sylfaen" panose="010A0502050306030303" pitchFamily="18" charset="0"/>
              </a:rPr>
              <a:t>ისტორია 2008 წლიდან მომდინარეობს აშშ </a:t>
            </a:r>
            <a:r>
              <a:rPr lang="en-US" sz="5100" dirty="0">
                <a:latin typeface="Sylfaen" panose="010A0502050306030303" pitchFamily="18" charset="0"/>
              </a:rPr>
              <a:t>-</a:t>
            </a:r>
            <a:r>
              <a:rPr lang="ka-GE" sz="5100" dirty="0">
                <a:latin typeface="Sylfaen" panose="010A0502050306030303" pitchFamily="18" charset="0"/>
              </a:rPr>
              <a:t>დან</a:t>
            </a:r>
            <a:r>
              <a:rPr lang="en-US" sz="5100" dirty="0">
                <a:latin typeface="Sylfaen" panose="010A0502050306030303" pitchFamily="18" charset="0"/>
              </a:rPr>
              <a:t>, </a:t>
            </a:r>
            <a:r>
              <a:rPr lang="ka-GE" sz="5100" dirty="0">
                <a:latin typeface="Sylfaen" panose="010A0502050306030303" pitchFamily="18" charset="0"/>
              </a:rPr>
              <a:t> საიტის შემქმნელია ნიკ ბორი და ჯეფ </a:t>
            </a:r>
            <a:r>
              <a:rPr lang="ka-GE" sz="5100" dirty="0" smtClean="0">
                <a:latin typeface="Sylfaen" panose="010A0502050306030303" pitchFamily="18" charset="0"/>
              </a:rPr>
              <a:t>ოჰარა</a:t>
            </a:r>
            <a:r>
              <a:rPr lang="en-US" sz="5100" dirty="0" smtClean="0">
                <a:latin typeface="Sylfaen" panose="010A0502050306030303" pitchFamily="18" charset="0"/>
              </a:rPr>
              <a:t>.  </a:t>
            </a:r>
            <a:r>
              <a:rPr lang="en-US" sz="5100" dirty="0" err="1" smtClean="0">
                <a:latin typeface="Sylfaen" panose="010A0502050306030303" pitchFamily="18" charset="0"/>
              </a:rPr>
              <a:t>ეს</a:t>
            </a:r>
            <a:r>
              <a:rPr lang="en-US" sz="5100" dirty="0" smtClean="0">
                <a:latin typeface="Sylfaen" panose="010A0502050306030303" pitchFamily="18" charset="0"/>
              </a:rPr>
              <a:t> </a:t>
            </a:r>
            <a:r>
              <a:rPr lang="en-US" sz="5100" dirty="0" err="1">
                <a:latin typeface="Sylfaen" panose="010A0502050306030303" pitchFamily="18" charset="0"/>
              </a:rPr>
              <a:t>არის</a:t>
            </a:r>
            <a:r>
              <a:rPr lang="en-US" sz="5100" dirty="0">
                <a:latin typeface="Sylfaen" panose="010A0502050306030303" pitchFamily="18" charset="0"/>
              </a:rPr>
              <a:t> </a:t>
            </a:r>
            <a:r>
              <a:rPr lang="en-US" sz="5100" dirty="0" err="1" smtClean="0">
                <a:latin typeface="Sylfaen" panose="010A0502050306030303" pitchFamily="18" charset="0"/>
              </a:rPr>
              <a:t>სასწავლო</a:t>
            </a:r>
            <a:r>
              <a:rPr lang="en-US" sz="5100" dirty="0" smtClean="0">
                <a:latin typeface="Sylfaen" panose="010A0502050306030303" pitchFamily="18" charset="0"/>
              </a:rPr>
              <a:t> </a:t>
            </a:r>
            <a:r>
              <a:rPr lang="en-US" sz="5100" dirty="0" err="1">
                <a:latin typeface="Sylfaen" panose="010A0502050306030303" pitchFamily="18" charset="0"/>
              </a:rPr>
              <a:t>სოციალური</a:t>
            </a:r>
            <a:r>
              <a:rPr lang="en-US" sz="5100" dirty="0">
                <a:latin typeface="Sylfaen" panose="010A0502050306030303" pitchFamily="18" charset="0"/>
              </a:rPr>
              <a:t> </a:t>
            </a:r>
            <a:r>
              <a:rPr lang="en-US" sz="5100" dirty="0" err="1">
                <a:latin typeface="Sylfaen" panose="010A0502050306030303" pitchFamily="18" charset="0"/>
              </a:rPr>
              <a:t>უფასო</a:t>
            </a:r>
            <a:r>
              <a:rPr lang="en-US" sz="5100" dirty="0">
                <a:latin typeface="Sylfaen" panose="010A0502050306030303" pitchFamily="18" charset="0"/>
              </a:rPr>
              <a:t> </a:t>
            </a:r>
            <a:r>
              <a:rPr lang="en-US" sz="5100" dirty="0" err="1">
                <a:latin typeface="Sylfaen" panose="010A0502050306030303" pitchFamily="18" charset="0"/>
              </a:rPr>
              <a:t>ქსელი</a:t>
            </a:r>
            <a:r>
              <a:rPr lang="en-US" sz="5100" dirty="0">
                <a:latin typeface="Sylfaen" panose="010A0502050306030303" pitchFamily="18" charset="0"/>
              </a:rPr>
              <a:t>,  </a:t>
            </a:r>
            <a:r>
              <a:rPr lang="en-US" sz="5100" dirty="0" err="1">
                <a:latin typeface="Sylfaen" panose="010A0502050306030303" pitchFamily="18" charset="0"/>
              </a:rPr>
              <a:t>რაც</a:t>
            </a:r>
            <a:r>
              <a:rPr lang="en-US" sz="5100" dirty="0">
                <a:latin typeface="Sylfaen" panose="010A0502050306030303" pitchFamily="18" charset="0"/>
              </a:rPr>
              <a:t> </a:t>
            </a:r>
            <a:r>
              <a:rPr lang="en-US" sz="5100" dirty="0" err="1">
                <a:latin typeface="Sylfaen" panose="010A0502050306030303" pitchFamily="18" charset="0"/>
              </a:rPr>
              <a:t>ავსებს</a:t>
            </a:r>
            <a:r>
              <a:rPr lang="en-US" sz="5100" dirty="0">
                <a:latin typeface="Sylfaen" panose="010A0502050306030303" pitchFamily="18" charset="0"/>
              </a:rPr>
              <a:t> </a:t>
            </a:r>
            <a:r>
              <a:rPr lang="en-US" sz="5100" dirty="0" err="1">
                <a:latin typeface="Sylfaen" panose="010A0502050306030303" pitchFamily="18" charset="0"/>
              </a:rPr>
              <a:t>უფსკრულს</a:t>
            </a:r>
            <a:r>
              <a:rPr lang="en-US" sz="5100" dirty="0">
                <a:latin typeface="Sylfaen" panose="010A0502050306030303" pitchFamily="18" charset="0"/>
              </a:rPr>
              <a:t> </a:t>
            </a:r>
            <a:r>
              <a:rPr lang="en-US" sz="5100" dirty="0" err="1">
                <a:latin typeface="Sylfaen" panose="010A0502050306030303" pitchFamily="18" charset="0"/>
              </a:rPr>
              <a:t>მოსწავლესა</a:t>
            </a:r>
            <a:r>
              <a:rPr lang="en-US" sz="5100" dirty="0">
                <a:latin typeface="Sylfaen" panose="010A0502050306030303" pitchFamily="18" charset="0"/>
              </a:rPr>
              <a:t> </a:t>
            </a:r>
            <a:r>
              <a:rPr lang="en-US" sz="5100" dirty="0" err="1">
                <a:latin typeface="Sylfaen" panose="010A0502050306030303" pitchFamily="18" charset="0"/>
              </a:rPr>
              <a:t>და</a:t>
            </a:r>
            <a:r>
              <a:rPr lang="en-US" sz="5100" dirty="0">
                <a:latin typeface="Sylfaen" panose="010A0502050306030303" pitchFamily="18" charset="0"/>
              </a:rPr>
              <a:t> </a:t>
            </a:r>
            <a:r>
              <a:rPr lang="en-US" sz="5100" dirty="0" err="1">
                <a:latin typeface="Sylfaen" panose="010A0502050306030303" pitchFamily="18" charset="0"/>
              </a:rPr>
              <a:t>სასწავლო</a:t>
            </a:r>
            <a:r>
              <a:rPr lang="en-US" sz="5100" dirty="0">
                <a:latin typeface="Sylfaen" panose="010A0502050306030303" pitchFamily="18" charset="0"/>
              </a:rPr>
              <a:t> </a:t>
            </a:r>
            <a:r>
              <a:rPr lang="en-US" sz="5100" dirty="0" err="1">
                <a:latin typeface="Sylfaen" panose="010A0502050306030303" pitchFamily="18" charset="0"/>
              </a:rPr>
              <a:t>პროცესს</a:t>
            </a:r>
            <a:r>
              <a:rPr lang="en-US" sz="5100" dirty="0">
                <a:latin typeface="Sylfaen" panose="010A0502050306030303" pitchFamily="18" charset="0"/>
              </a:rPr>
              <a:t> </a:t>
            </a:r>
            <a:r>
              <a:rPr lang="en-US" sz="5100" dirty="0" err="1">
                <a:latin typeface="Sylfaen" panose="010A0502050306030303" pitchFamily="18" charset="0"/>
              </a:rPr>
              <a:t>შორის</a:t>
            </a:r>
            <a:r>
              <a:rPr lang="en-US" sz="5100" dirty="0">
                <a:latin typeface="Sylfaen" panose="010A0502050306030303" pitchFamily="18" charset="0"/>
              </a:rPr>
              <a:t>, </a:t>
            </a:r>
            <a:r>
              <a:rPr lang="ka-GE" sz="5100" dirty="0" smtClean="0">
                <a:latin typeface="Sylfaen" panose="010A0502050306030303" pitchFamily="18" charset="0"/>
              </a:rPr>
              <a:t> </a:t>
            </a:r>
            <a:r>
              <a:rPr lang="ka-GE" sz="5100" dirty="0">
                <a:latin typeface="Sylfaen" panose="010A0502050306030303" pitchFamily="18" charset="0"/>
              </a:rPr>
              <a:t>სწავლა/სწავლების განსხვავებული მოდელია, </a:t>
            </a:r>
            <a:r>
              <a:rPr lang="en-US" sz="5100" dirty="0" err="1">
                <a:latin typeface="Sylfaen" panose="010A0502050306030303" pitchFamily="18" charset="0"/>
              </a:rPr>
              <a:t>შესაძლებელია</a:t>
            </a:r>
            <a:r>
              <a:rPr lang="en-US" sz="5100" dirty="0">
                <a:latin typeface="Sylfaen" panose="010A0502050306030303" pitchFamily="18" charset="0"/>
              </a:rPr>
              <a:t> </a:t>
            </a:r>
            <a:r>
              <a:rPr lang="en-US" sz="5100" dirty="0" err="1" smtClean="0">
                <a:latin typeface="Sylfaen" panose="010A0502050306030303" pitchFamily="18" charset="0"/>
              </a:rPr>
              <a:t>მო</a:t>
            </a:r>
            <a:r>
              <a:rPr lang="ka-GE" sz="5100" dirty="0" smtClean="0">
                <a:latin typeface="Sylfaen" panose="010A0502050306030303" pitchFamily="18" charset="0"/>
              </a:rPr>
              <a:t>ვ</a:t>
            </a:r>
            <a:r>
              <a:rPr lang="en-US" sz="5100" dirty="0" err="1" smtClean="0">
                <a:latin typeface="Sylfaen" panose="010A0502050306030303" pitchFamily="18" charset="0"/>
              </a:rPr>
              <a:t>აწყოთ</a:t>
            </a:r>
            <a:r>
              <a:rPr lang="en-US" sz="5100" dirty="0" smtClean="0">
                <a:latin typeface="Sylfaen" panose="010A0502050306030303" pitchFamily="18" charset="0"/>
              </a:rPr>
              <a:t> </a:t>
            </a:r>
            <a:r>
              <a:rPr lang="en-US" sz="5100" dirty="0" err="1">
                <a:latin typeface="Sylfaen" panose="010A0502050306030303" pitchFamily="18" charset="0"/>
              </a:rPr>
              <a:t>სასწავლო</a:t>
            </a:r>
            <a:r>
              <a:rPr lang="en-US" sz="5100" dirty="0">
                <a:latin typeface="Sylfaen" panose="010A0502050306030303" pitchFamily="18" charset="0"/>
              </a:rPr>
              <a:t> </a:t>
            </a:r>
            <a:r>
              <a:rPr lang="en-US" sz="5100" dirty="0" err="1">
                <a:latin typeface="Sylfaen" panose="010A0502050306030303" pitchFamily="18" charset="0"/>
              </a:rPr>
              <a:t>ოთახი</a:t>
            </a:r>
            <a:r>
              <a:rPr lang="en-US" sz="5100" dirty="0">
                <a:latin typeface="Sylfaen" panose="010A0502050306030303" pitchFamily="18" charset="0"/>
              </a:rPr>
              <a:t>  </a:t>
            </a:r>
            <a:r>
              <a:rPr lang="en-US" sz="5100" dirty="0" err="1">
                <a:latin typeface="Sylfaen" panose="010A0502050306030303" pitchFamily="18" charset="0"/>
              </a:rPr>
              <a:t>თითოეული</a:t>
            </a:r>
            <a:r>
              <a:rPr lang="en-US" sz="5100" dirty="0">
                <a:latin typeface="Sylfaen" panose="010A0502050306030303" pitchFamily="18" charset="0"/>
              </a:rPr>
              <a:t> </a:t>
            </a:r>
            <a:r>
              <a:rPr lang="en-US" sz="5100" dirty="0" err="1">
                <a:latin typeface="Sylfaen" panose="010A0502050306030303" pitchFamily="18" charset="0"/>
              </a:rPr>
              <a:t>მოსწავლე</a:t>
            </a:r>
            <a:r>
              <a:rPr lang="en-US" sz="5100" dirty="0">
                <a:latin typeface="Sylfaen" panose="010A0502050306030303" pitchFamily="18" charset="0"/>
              </a:rPr>
              <a:t>/</a:t>
            </a:r>
            <a:r>
              <a:rPr lang="en-US" sz="5100" dirty="0" err="1">
                <a:latin typeface="Sylfaen" panose="010A0502050306030303" pitchFamily="18" charset="0"/>
              </a:rPr>
              <a:t>სტუდენტისთვის</a:t>
            </a:r>
            <a:r>
              <a:rPr lang="en-US" sz="5100" dirty="0">
                <a:latin typeface="Sylfaen" panose="010A0502050306030303" pitchFamily="18" charset="0"/>
              </a:rPr>
              <a:t>, </a:t>
            </a:r>
            <a:r>
              <a:rPr lang="en-US" sz="5100" dirty="0" err="1">
                <a:latin typeface="Sylfaen" panose="010A0502050306030303" pitchFamily="18" charset="0"/>
              </a:rPr>
              <a:t>დაგეხმარებათ</a:t>
            </a:r>
            <a:r>
              <a:rPr lang="en-US" sz="5100" dirty="0">
                <a:latin typeface="Sylfaen" panose="010A0502050306030303" pitchFamily="18" charset="0"/>
              </a:rPr>
              <a:t> </a:t>
            </a:r>
            <a:r>
              <a:rPr lang="en-US" sz="5100" dirty="0" err="1">
                <a:latin typeface="Sylfaen" panose="010A0502050306030303" pitchFamily="18" charset="0"/>
              </a:rPr>
              <a:t>ეფექტურად</a:t>
            </a:r>
            <a:r>
              <a:rPr lang="en-US" sz="5100" dirty="0">
                <a:latin typeface="Sylfaen" panose="010A0502050306030303" pitchFamily="18" charset="0"/>
              </a:rPr>
              <a:t> </a:t>
            </a:r>
            <a:r>
              <a:rPr lang="en-US" sz="5100" dirty="0" err="1">
                <a:latin typeface="Sylfaen" panose="010A0502050306030303" pitchFamily="18" charset="0"/>
              </a:rPr>
              <a:t>წარმართოთ</a:t>
            </a:r>
            <a:r>
              <a:rPr lang="en-US" sz="5100" dirty="0">
                <a:latin typeface="Sylfaen" panose="010A0502050306030303" pitchFamily="18" charset="0"/>
              </a:rPr>
              <a:t> </a:t>
            </a:r>
            <a:r>
              <a:rPr lang="ka-GE" sz="5100" dirty="0" smtClean="0">
                <a:latin typeface="Sylfaen" panose="010A0502050306030303" pitchFamily="18" charset="0"/>
              </a:rPr>
              <a:t>სასწავლო </a:t>
            </a:r>
            <a:r>
              <a:rPr lang="en-US" sz="5100" dirty="0" smtClean="0">
                <a:latin typeface="Sylfaen" panose="010A0502050306030303" pitchFamily="18" charset="0"/>
              </a:rPr>
              <a:t> </a:t>
            </a:r>
            <a:r>
              <a:rPr lang="en-US" sz="5100" dirty="0" err="1">
                <a:latin typeface="Sylfaen" panose="010A0502050306030303" pitchFamily="18" charset="0"/>
              </a:rPr>
              <a:t>პროცესი</a:t>
            </a:r>
            <a:r>
              <a:rPr lang="en-US" sz="5100" dirty="0">
                <a:latin typeface="Sylfaen" panose="010A0502050306030303" pitchFamily="18" charset="0"/>
              </a:rPr>
              <a:t> </a:t>
            </a:r>
            <a:r>
              <a:rPr lang="en-US" sz="5100" dirty="0" err="1">
                <a:latin typeface="Sylfaen" panose="010A0502050306030303" pitchFamily="18" charset="0"/>
              </a:rPr>
              <a:t>ფორმალურ</a:t>
            </a:r>
            <a:r>
              <a:rPr lang="en-US" sz="5100" dirty="0">
                <a:latin typeface="Sylfaen" panose="010A0502050306030303" pitchFamily="18" charset="0"/>
              </a:rPr>
              <a:t> </a:t>
            </a:r>
            <a:r>
              <a:rPr lang="en-US" sz="5100" dirty="0" err="1">
                <a:latin typeface="Sylfaen" panose="010A0502050306030303" pitchFamily="18" charset="0"/>
              </a:rPr>
              <a:t>და</a:t>
            </a:r>
            <a:r>
              <a:rPr lang="en-US" sz="5100" dirty="0">
                <a:latin typeface="Sylfaen" panose="010A0502050306030303" pitchFamily="18" charset="0"/>
              </a:rPr>
              <a:t> </a:t>
            </a:r>
            <a:r>
              <a:rPr lang="en-US" sz="5100" dirty="0" err="1">
                <a:latin typeface="Sylfaen" panose="010A0502050306030303" pitchFamily="18" charset="0"/>
              </a:rPr>
              <a:t>არაფორმალურ</a:t>
            </a:r>
            <a:r>
              <a:rPr lang="en-US" sz="5100" dirty="0">
                <a:latin typeface="Sylfaen" panose="010A0502050306030303" pitchFamily="18" charset="0"/>
              </a:rPr>
              <a:t> </a:t>
            </a:r>
            <a:r>
              <a:rPr lang="en-US" sz="5100" dirty="0" err="1">
                <a:latin typeface="Sylfaen" panose="010A0502050306030303" pitchFamily="18" charset="0"/>
              </a:rPr>
              <a:t>გარემოში</a:t>
            </a:r>
            <a:r>
              <a:rPr lang="en-US" sz="5100" dirty="0">
                <a:latin typeface="Sylfaen" panose="010A0502050306030303" pitchFamily="18" charset="0"/>
              </a:rPr>
              <a:t>. </a:t>
            </a:r>
            <a:endParaRPr lang="ka-GE" sz="5100" b="1" dirty="0" smtClean="0">
              <a:latin typeface="Sylfaen" panose="010A0502050306030303" pitchFamily="18" charset="0"/>
            </a:endParaRPr>
          </a:p>
        </p:txBody>
      </p:sp>
      <p:sp>
        <p:nvSpPr>
          <p:cNvPr id="2" name="მართკუთხედი 1"/>
          <p:cNvSpPr/>
          <p:nvPr/>
        </p:nvSpPr>
        <p:spPr>
          <a:xfrm>
            <a:off x="4648200" y="609600"/>
            <a:ext cx="4038600" cy="584775"/>
          </a:xfrm>
          <a:prstGeom prst="rect">
            <a:avLst/>
          </a:prstGeom>
        </p:spPr>
        <p:txBody>
          <a:bodyPr wrap="square">
            <a:spAutoFit/>
          </a:bodyPr>
          <a:lstStyle/>
          <a:p>
            <a:r>
              <a:rPr lang="ka-GE" sz="3200" dirty="0">
                <a:latin typeface="Sylfaen" panose="010A0502050306030303" pitchFamily="18" charset="0"/>
              </a:rPr>
              <a:t>რა არის </a:t>
            </a:r>
            <a:r>
              <a:rPr lang="en-US" sz="3200" dirty="0" err="1">
                <a:latin typeface="Sylfaen" panose="010A0502050306030303" pitchFamily="18" charset="0"/>
              </a:rPr>
              <a:t>Edmodo</a:t>
            </a:r>
            <a:r>
              <a:rPr lang="ka-GE" sz="3200" dirty="0">
                <a:latin typeface="Sylfaen" panose="010A0502050306030303" pitchFamily="18" charset="0"/>
              </a:rPr>
              <a:t>? </a:t>
            </a:r>
          </a:p>
        </p:txBody>
      </p:sp>
    </p:spTree>
    <p:extLst>
      <p:ext uri="{BB962C8B-B14F-4D97-AF65-F5344CB8AC3E}">
        <p14:creationId xmlns:p14="http://schemas.microsoft.com/office/powerpoint/2010/main" val="27448709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685800" y="1066800"/>
            <a:ext cx="8153400" cy="3048000"/>
          </a:xfrm>
        </p:spPr>
        <p:txBody>
          <a:bodyPr>
            <a:noAutofit/>
          </a:bodyPr>
          <a:lstStyle/>
          <a:p>
            <a:pPr algn="just"/>
            <a:r>
              <a:rPr lang="en-US" sz="2400" dirty="0" err="1" smtClean="0">
                <a:effectLst/>
                <a:latin typeface="Sylfaen" panose="010A0502050306030303" pitchFamily="18" charset="0"/>
              </a:rPr>
              <a:t>მოსწავლეებს</a:t>
            </a:r>
            <a:r>
              <a:rPr lang="en-US" sz="2400" dirty="0" smtClean="0">
                <a:effectLst/>
                <a:latin typeface="Sylfaen" panose="010A0502050306030303" pitchFamily="18" charset="0"/>
              </a:rPr>
              <a:t>, </a:t>
            </a:r>
            <a:r>
              <a:rPr lang="en-US" sz="2400" dirty="0" err="1" smtClean="0">
                <a:effectLst/>
                <a:latin typeface="Sylfaen" panose="010A0502050306030303" pitchFamily="18" charset="0"/>
              </a:rPr>
              <a:t>მასწავლებლებს</a:t>
            </a:r>
            <a:r>
              <a:rPr lang="en-US" sz="2400" dirty="0" smtClean="0">
                <a:effectLst/>
                <a:latin typeface="Sylfaen" panose="010A0502050306030303" pitchFamily="18" charset="0"/>
              </a:rPr>
              <a:t> </a:t>
            </a:r>
            <a:r>
              <a:rPr lang="en-US" sz="2400" dirty="0" err="1" smtClean="0">
                <a:effectLst/>
                <a:latin typeface="Sylfaen" panose="010A0502050306030303" pitchFamily="18" charset="0"/>
              </a:rPr>
              <a:t>და</a:t>
            </a:r>
            <a:r>
              <a:rPr lang="en-US" sz="2400" dirty="0" smtClean="0">
                <a:effectLst/>
                <a:latin typeface="Sylfaen" panose="010A0502050306030303" pitchFamily="18" charset="0"/>
              </a:rPr>
              <a:t> </a:t>
            </a:r>
            <a:r>
              <a:rPr lang="en-US" sz="2400" dirty="0" err="1" smtClean="0">
                <a:effectLst/>
                <a:latin typeface="Sylfaen" panose="010A0502050306030303" pitchFamily="18" charset="0"/>
              </a:rPr>
              <a:t>მშობლებს</a:t>
            </a:r>
            <a:r>
              <a:rPr lang="en-US" sz="2400" dirty="0" smtClean="0">
                <a:effectLst/>
                <a:latin typeface="Sylfaen" panose="010A0502050306030303" pitchFamily="18" charset="0"/>
              </a:rPr>
              <a:t> </a:t>
            </a:r>
            <a:r>
              <a:rPr lang="en-US" sz="2400" dirty="0" err="1" smtClean="0">
                <a:effectLst/>
                <a:latin typeface="Sylfaen" panose="010A0502050306030303" pitchFamily="18" charset="0"/>
              </a:rPr>
              <a:t>შეუძლიათ</a:t>
            </a:r>
            <a:r>
              <a:rPr lang="en-US" sz="2400" dirty="0" smtClean="0">
                <a:effectLst/>
                <a:latin typeface="Sylfaen" panose="010A0502050306030303" pitchFamily="18" charset="0"/>
              </a:rPr>
              <a:t/>
            </a:r>
            <a:br>
              <a:rPr lang="en-US" sz="2400" dirty="0" smtClean="0">
                <a:effectLst/>
                <a:latin typeface="Sylfaen" panose="010A0502050306030303" pitchFamily="18" charset="0"/>
              </a:rPr>
            </a:br>
            <a:r>
              <a:rPr lang="en-US" sz="2400" dirty="0" err="1" smtClean="0">
                <a:effectLst/>
                <a:latin typeface="Sylfaen" panose="010A0502050306030303" pitchFamily="18" charset="0"/>
              </a:rPr>
              <a:t>კომუნიკაცია</a:t>
            </a:r>
            <a:r>
              <a:rPr lang="en-US" sz="2400" dirty="0" smtClean="0">
                <a:effectLst/>
                <a:latin typeface="Sylfaen" panose="010A0502050306030303" pitchFamily="18" charset="0"/>
              </a:rPr>
              <a:t> </a:t>
            </a:r>
            <a:r>
              <a:rPr lang="en-US" sz="2400" dirty="0" err="1" smtClean="0">
                <a:effectLst/>
                <a:latin typeface="Sylfaen" panose="010A0502050306030303" pitchFamily="18" charset="0"/>
              </a:rPr>
              <a:t>ერთმანეთთან</a:t>
            </a:r>
            <a:r>
              <a:rPr lang="en-US" sz="2400" dirty="0" smtClean="0">
                <a:effectLst/>
                <a:latin typeface="Sylfaen" panose="010A0502050306030303" pitchFamily="18" charset="0"/>
              </a:rPr>
              <a:t>, </a:t>
            </a:r>
            <a:r>
              <a:rPr lang="en-US" sz="2400" dirty="0" err="1" smtClean="0">
                <a:effectLst/>
                <a:latin typeface="Sylfaen" panose="010A0502050306030303" pitchFamily="18" charset="0"/>
              </a:rPr>
              <a:t>ხელსაყრელია</a:t>
            </a:r>
            <a:r>
              <a:rPr lang="en-US" sz="2400" dirty="0" smtClean="0">
                <a:effectLst/>
                <a:latin typeface="Sylfaen" panose="010A0502050306030303" pitchFamily="18" charset="0"/>
              </a:rPr>
              <a:t> </a:t>
            </a:r>
            <a:r>
              <a:rPr lang="en-US" sz="2400" dirty="0" err="1" smtClean="0">
                <a:effectLst/>
                <a:latin typeface="Sylfaen" panose="010A0502050306030303" pitchFamily="18" charset="0"/>
              </a:rPr>
              <a:t>იდეის</a:t>
            </a:r>
            <a:r>
              <a:rPr lang="en-US" sz="2400" dirty="0" smtClean="0">
                <a:effectLst/>
                <a:latin typeface="Sylfaen" panose="010A0502050306030303" pitchFamily="18" charset="0"/>
              </a:rPr>
              <a:t>, </a:t>
            </a:r>
            <a:r>
              <a:rPr lang="en-US" sz="2400" dirty="0" err="1" smtClean="0">
                <a:effectLst/>
                <a:latin typeface="Sylfaen" panose="010A0502050306030303" pitchFamily="18" charset="0"/>
              </a:rPr>
              <a:t>ცოდნის</a:t>
            </a:r>
            <a:r>
              <a:rPr lang="en-US" sz="2400" dirty="0" smtClean="0">
                <a:effectLst/>
                <a:latin typeface="Sylfaen" panose="010A0502050306030303" pitchFamily="18" charset="0"/>
              </a:rPr>
              <a:t>, </a:t>
            </a:r>
            <a:r>
              <a:rPr lang="en-US" sz="2400" dirty="0" err="1" smtClean="0">
                <a:effectLst/>
                <a:latin typeface="Sylfaen" panose="010A0502050306030303" pitchFamily="18" charset="0"/>
              </a:rPr>
              <a:t>მიღწევების</a:t>
            </a:r>
            <a:r>
              <a:rPr lang="en-US" sz="2400" dirty="0" smtClean="0">
                <a:effectLst/>
                <a:latin typeface="Sylfaen" panose="010A0502050306030303" pitchFamily="18" charset="0"/>
              </a:rPr>
              <a:t> </a:t>
            </a:r>
            <a:r>
              <a:rPr lang="en-US" sz="2400" dirty="0" err="1" smtClean="0">
                <a:effectLst/>
                <a:latin typeface="Sylfaen" panose="010A0502050306030303" pitchFamily="18" charset="0"/>
              </a:rPr>
              <a:t>გასაზიარებლად</a:t>
            </a:r>
            <a:r>
              <a:rPr lang="en-US" sz="2400" dirty="0" smtClean="0">
                <a:effectLst/>
                <a:latin typeface="Sylfaen" panose="010A0502050306030303" pitchFamily="18" charset="0"/>
              </a:rPr>
              <a:t>, </a:t>
            </a:r>
            <a:r>
              <a:rPr lang="en-US" sz="2400" dirty="0" err="1" smtClean="0">
                <a:effectLst/>
                <a:latin typeface="Sylfaen" panose="010A0502050306030303" pitchFamily="18" charset="0"/>
              </a:rPr>
              <a:t>არსებული</a:t>
            </a:r>
            <a:r>
              <a:rPr lang="en-US" sz="2400" dirty="0" smtClean="0">
                <a:effectLst/>
                <a:latin typeface="Sylfaen" panose="010A0502050306030303" pitchFamily="18" charset="0"/>
              </a:rPr>
              <a:t> </a:t>
            </a:r>
            <a:r>
              <a:rPr lang="en-US" sz="2400" dirty="0" err="1" smtClean="0">
                <a:effectLst/>
                <a:latin typeface="Sylfaen" panose="010A0502050306030303" pitchFamily="18" charset="0"/>
              </a:rPr>
              <a:t>პრობლემების</a:t>
            </a:r>
            <a:r>
              <a:rPr lang="en-US" sz="2400" dirty="0" smtClean="0">
                <a:effectLst/>
                <a:latin typeface="Sylfaen" panose="010A0502050306030303" pitchFamily="18" charset="0"/>
              </a:rPr>
              <a:t> </a:t>
            </a:r>
            <a:r>
              <a:rPr lang="en-US" sz="2400" dirty="0" err="1" smtClean="0">
                <a:effectLst/>
                <a:latin typeface="Sylfaen" panose="010A0502050306030303" pitchFamily="18" charset="0"/>
              </a:rPr>
              <a:t>გადაჭრის</a:t>
            </a:r>
            <a:r>
              <a:rPr lang="en-US" sz="2400" dirty="0" smtClean="0">
                <a:effectLst/>
                <a:latin typeface="Sylfaen" panose="010A0502050306030303" pitchFamily="18" charset="0"/>
              </a:rPr>
              <a:t>  </a:t>
            </a:r>
            <a:r>
              <a:rPr lang="en-US" sz="2400" dirty="0" err="1" smtClean="0">
                <a:effectLst/>
                <a:latin typeface="Sylfaen" panose="010A0502050306030303" pitchFamily="18" charset="0"/>
              </a:rPr>
              <a:t>გზების</a:t>
            </a:r>
            <a:r>
              <a:rPr lang="en-US" sz="2400" dirty="0" smtClean="0">
                <a:latin typeface="Sylfaen" panose="010A0502050306030303" pitchFamily="18" charset="0"/>
              </a:rPr>
              <a:t> </a:t>
            </a:r>
            <a:r>
              <a:rPr lang="en-US" sz="2400" dirty="0" err="1" smtClean="0">
                <a:effectLst/>
                <a:latin typeface="Sylfaen" panose="010A0502050306030303" pitchFamily="18" charset="0"/>
              </a:rPr>
              <a:t>საპოვნელად</a:t>
            </a:r>
            <a:r>
              <a:rPr lang="en-US" sz="2400" dirty="0" smtClean="0">
                <a:effectLst/>
                <a:latin typeface="Sylfaen" panose="010A0502050306030303" pitchFamily="18" charset="0"/>
              </a:rPr>
              <a:t>. </a:t>
            </a:r>
            <a:r>
              <a:rPr lang="ka-GE" sz="2400" dirty="0" smtClean="0">
                <a:effectLst/>
                <a:latin typeface="Sylfaen" panose="010A0502050306030303" pitchFamily="18" charset="0"/>
              </a:rPr>
              <a:t>მასწა</a:t>
            </a:r>
            <a:r>
              <a:rPr lang="ka-GE" sz="2400" dirty="0" smtClean="0">
                <a:latin typeface="Sylfaen" panose="010A0502050306030303" pitchFamily="18" charset="0"/>
              </a:rPr>
              <a:t>ვ</a:t>
            </a:r>
            <a:r>
              <a:rPr lang="ka-GE" sz="2400" dirty="0" smtClean="0">
                <a:effectLst/>
                <a:latin typeface="Sylfaen" panose="010A0502050306030303" pitchFamily="18" charset="0"/>
              </a:rPr>
              <a:t>ლებლის პროფესიული სტანდარტით </a:t>
            </a:r>
            <a:r>
              <a:rPr lang="ka-GE" sz="2400" dirty="0" smtClean="0">
                <a:effectLst/>
                <a:latin typeface="Sylfaen" panose="010A0502050306030303" pitchFamily="18" charset="0"/>
              </a:rPr>
              <a:t>თანამედროვე მასწავლებელს </a:t>
            </a:r>
            <a:r>
              <a:rPr lang="ka-GE" sz="2400" dirty="0" smtClean="0">
                <a:effectLst/>
                <a:latin typeface="Sylfaen" panose="010A0502050306030303" pitchFamily="18" charset="0"/>
              </a:rPr>
              <a:t>მოეთხოვება</a:t>
            </a:r>
            <a:r>
              <a:rPr lang="ka-GE" sz="2600" dirty="0" smtClean="0">
                <a:latin typeface="Sylfaen" panose="010A0502050306030303" pitchFamily="18" charset="0"/>
              </a:rPr>
              <a:t>:</a:t>
            </a:r>
            <a:r>
              <a:rPr lang="ka-GE" sz="2600" dirty="0" smtClean="0">
                <a:effectLst/>
                <a:latin typeface="Sylfaen" panose="010A0502050306030303" pitchFamily="18" charset="0"/>
              </a:rPr>
              <a:t/>
            </a:r>
            <a:br>
              <a:rPr lang="ka-GE" sz="2600" dirty="0" smtClean="0">
                <a:effectLst/>
                <a:latin typeface="Sylfaen" panose="010A0502050306030303" pitchFamily="18" charset="0"/>
              </a:rPr>
            </a:br>
            <a:r>
              <a:rPr lang="en-US" sz="2600" dirty="0" smtClean="0">
                <a:effectLst/>
                <a:latin typeface="Sylfaen" panose="010A0502050306030303" pitchFamily="18" charset="0"/>
              </a:rPr>
              <a:t/>
            </a:r>
            <a:br>
              <a:rPr lang="en-US" sz="2600" dirty="0" smtClean="0">
                <a:effectLst/>
                <a:latin typeface="Sylfaen" panose="010A0502050306030303" pitchFamily="18" charset="0"/>
              </a:rPr>
            </a:br>
            <a:r>
              <a:rPr lang="en-US" sz="2800" dirty="0">
                <a:latin typeface="Sylfaen" panose="010A0502050306030303" pitchFamily="18" charset="0"/>
              </a:rPr>
              <a:t/>
            </a:r>
            <a:br>
              <a:rPr lang="en-US" sz="2800" dirty="0">
                <a:latin typeface="Sylfaen" panose="010A0502050306030303" pitchFamily="18" charset="0"/>
              </a:rPr>
            </a:br>
            <a:r>
              <a:rPr lang="en-US" sz="2800" dirty="0" smtClean="0">
                <a:latin typeface="Sylfaen" panose="010A0502050306030303" pitchFamily="18" charset="0"/>
              </a:rPr>
              <a:t/>
            </a:r>
            <a:br>
              <a:rPr lang="en-US" sz="2800" dirty="0" smtClean="0">
                <a:latin typeface="Sylfaen" panose="010A0502050306030303" pitchFamily="18" charset="0"/>
              </a:rPr>
            </a:br>
            <a:endParaRPr lang="ru-RU" sz="2800" b="0" i="1" dirty="0">
              <a:solidFill>
                <a:schemeClr val="bg1"/>
              </a:solidFill>
              <a:latin typeface="Sylfaen" panose="010A0502050306030303" pitchFamily="18" charset="0"/>
            </a:endParaRPr>
          </a:p>
        </p:txBody>
      </p:sp>
      <p:graphicFrame>
        <p:nvGraphicFramePr>
          <p:cNvPr id="3" name="დიაგრამა 2"/>
          <p:cNvGraphicFramePr/>
          <p:nvPr>
            <p:extLst>
              <p:ext uri="{D42A27DB-BD31-4B8C-83A1-F6EECF244321}">
                <p14:modId xmlns:p14="http://schemas.microsoft.com/office/powerpoint/2010/main" val="2881673324"/>
              </p:ext>
            </p:extLst>
          </p:nvPr>
        </p:nvGraphicFramePr>
        <p:xfrm>
          <a:off x="1676400" y="2743200"/>
          <a:ext cx="5867400" cy="3962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სათაური 1"/>
          <p:cNvSpPr>
            <a:spLocks noGrp="1"/>
          </p:cNvSpPr>
          <p:nvPr>
            <p:ph type="title"/>
          </p:nvPr>
        </p:nvSpPr>
        <p:spPr/>
        <p:txBody>
          <a:bodyPr>
            <a:normAutofit/>
          </a:bodyPr>
          <a:lstStyle/>
          <a:p>
            <a:endParaRPr lang="ka-GE" sz="3200" dirty="0"/>
          </a:p>
        </p:txBody>
      </p:sp>
      <p:sp>
        <p:nvSpPr>
          <p:cNvPr id="3" name="შიგთავსის ჩანაცვლების ველი 2"/>
          <p:cNvSpPr>
            <a:spLocks noGrp="1"/>
          </p:cNvSpPr>
          <p:nvPr>
            <p:ph idx="1"/>
          </p:nvPr>
        </p:nvSpPr>
        <p:spPr>
          <a:xfrm>
            <a:off x="533401" y="286604"/>
            <a:ext cx="7833360" cy="6571396"/>
          </a:xfrm>
        </p:spPr>
        <p:txBody>
          <a:bodyPr>
            <a:noAutofit/>
          </a:bodyPr>
          <a:lstStyle/>
          <a:p>
            <a:pPr marL="0" indent="0">
              <a:buNone/>
            </a:pPr>
            <a:r>
              <a:rPr lang="ka-GE" sz="2400" dirty="0" smtClean="0"/>
              <a:t>    სარგებელი  </a:t>
            </a:r>
            <a:r>
              <a:rPr lang="ka-GE" sz="2400" dirty="0" smtClean="0"/>
              <a:t>მოსწავლეს: </a:t>
            </a:r>
          </a:p>
          <a:p>
            <a:pPr>
              <a:buFont typeface="Wingdings" panose="05000000000000000000" pitchFamily="2" charset="2"/>
              <a:buChar char="v"/>
            </a:pPr>
            <a:r>
              <a:rPr lang="ka-GE" sz="2400" dirty="0" smtClean="0"/>
              <a:t>იდეების </a:t>
            </a:r>
            <a:r>
              <a:rPr lang="ka-GE" sz="2400" dirty="0" smtClean="0"/>
              <a:t>გენერირება და </a:t>
            </a:r>
            <a:r>
              <a:rPr lang="ka-GE" sz="2400" dirty="0" smtClean="0"/>
              <a:t>დახვეწა</a:t>
            </a:r>
            <a:endParaRPr lang="ka-GE" sz="2400" dirty="0" smtClean="0"/>
          </a:p>
          <a:p>
            <a:pPr>
              <a:spcBef>
                <a:spcPts val="0"/>
              </a:spcBef>
              <a:spcAft>
                <a:spcPts val="0"/>
              </a:spcAft>
              <a:buFont typeface="Wingdings" panose="05000000000000000000" pitchFamily="2" charset="2"/>
              <a:buChar char="v"/>
            </a:pPr>
            <a:r>
              <a:rPr lang="ka-GE" sz="2400" dirty="0" smtClean="0"/>
              <a:t>სწავლება მოდელირებით</a:t>
            </a:r>
          </a:p>
          <a:p>
            <a:pPr>
              <a:spcBef>
                <a:spcPts val="0"/>
              </a:spcBef>
              <a:spcAft>
                <a:spcPts val="0"/>
              </a:spcAft>
              <a:buFont typeface="Wingdings" panose="05000000000000000000" pitchFamily="2" charset="2"/>
              <a:buChar char="v"/>
            </a:pPr>
            <a:r>
              <a:rPr lang="ka-GE" sz="2400" dirty="0" smtClean="0"/>
              <a:t>სწავლება კეთებით</a:t>
            </a:r>
          </a:p>
          <a:p>
            <a:pPr>
              <a:spcBef>
                <a:spcPts val="0"/>
              </a:spcBef>
              <a:spcAft>
                <a:spcPts val="0"/>
              </a:spcAft>
              <a:buFont typeface="Wingdings" panose="05000000000000000000" pitchFamily="2" charset="2"/>
              <a:buChar char="v"/>
            </a:pPr>
            <a:r>
              <a:rPr lang="ka-GE" sz="2400" dirty="0" smtClean="0"/>
              <a:t>სწავლება თანატოლთა საუკეთესო გამოცდილებით, თანამშრომლობით</a:t>
            </a:r>
          </a:p>
          <a:p>
            <a:pPr>
              <a:spcBef>
                <a:spcPts val="0"/>
              </a:spcBef>
              <a:spcAft>
                <a:spcPts val="0"/>
              </a:spcAft>
              <a:buFont typeface="Wingdings" panose="05000000000000000000" pitchFamily="2" charset="2"/>
              <a:buChar char="v"/>
            </a:pPr>
            <a:r>
              <a:rPr lang="ka-GE" sz="2400" dirty="0" smtClean="0"/>
              <a:t>საკუთარი ცოდნის წარმოჩენა ციფრული  </a:t>
            </a:r>
            <a:r>
              <a:rPr lang="ka-GE" sz="2400" dirty="0" smtClean="0"/>
              <a:t>ტექნოლოგიებით</a:t>
            </a:r>
          </a:p>
          <a:p>
            <a:pPr>
              <a:spcBef>
                <a:spcPts val="0"/>
              </a:spcBef>
              <a:spcAft>
                <a:spcPts val="0"/>
              </a:spcAft>
              <a:buFont typeface="Wingdings" panose="05000000000000000000" pitchFamily="2" charset="2"/>
              <a:buChar char="v"/>
            </a:pPr>
            <a:r>
              <a:rPr lang="ka-GE" sz="2400" dirty="0" smtClean="0"/>
              <a:t>ონლაინ </a:t>
            </a:r>
            <a:r>
              <a:rPr lang="ka-GE" sz="2400" dirty="0" smtClean="0"/>
              <a:t>განმავითარებელი და განმსაზღვრელი </a:t>
            </a:r>
            <a:r>
              <a:rPr lang="ka-GE" sz="2400" dirty="0" smtClean="0"/>
              <a:t>შეფასება            </a:t>
            </a:r>
            <a:endParaRPr lang="ka-GE" sz="2400" dirty="0" smtClean="0"/>
          </a:p>
          <a:p>
            <a:pPr marL="0" indent="0">
              <a:buNone/>
            </a:pPr>
            <a:r>
              <a:rPr lang="ka-GE" sz="2400" dirty="0"/>
              <a:t> </a:t>
            </a:r>
            <a:r>
              <a:rPr lang="ka-GE" sz="2400" dirty="0" smtClean="0"/>
              <a:t>                         სარგებელი </a:t>
            </a:r>
            <a:r>
              <a:rPr lang="ka-GE" sz="2400" dirty="0" smtClean="0"/>
              <a:t>მასწავლებელს: </a:t>
            </a:r>
            <a:endParaRPr lang="ka-GE" sz="2400" dirty="0" smtClean="0"/>
          </a:p>
          <a:p>
            <a:pPr>
              <a:spcBef>
                <a:spcPts val="0"/>
              </a:spcBef>
              <a:spcAft>
                <a:spcPts val="0"/>
              </a:spcAft>
              <a:buFont typeface="Wingdings" panose="05000000000000000000" pitchFamily="2" charset="2"/>
              <a:buChar char="v"/>
            </a:pPr>
            <a:r>
              <a:rPr lang="ka-GE" sz="2400" dirty="0" smtClean="0"/>
              <a:t>ციფრული ინსტრუმენტების საკლასო შეფასების პრაქტიკის დახვეწა</a:t>
            </a:r>
          </a:p>
          <a:p>
            <a:pPr>
              <a:spcBef>
                <a:spcPts val="0"/>
              </a:spcBef>
              <a:spcAft>
                <a:spcPts val="0"/>
              </a:spcAft>
              <a:buFont typeface="Wingdings" panose="05000000000000000000" pitchFamily="2" charset="2"/>
              <a:buChar char="v"/>
            </a:pPr>
            <a:r>
              <a:rPr lang="ka-GE" sz="2400" dirty="0" smtClean="0"/>
              <a:t> გამოცდილების, ინოვაციური პრაქტიკის გაზიარება სხვა  სკოლებთან თანამშრომლობის გასაძლიერებლად</a:t>
            </a:r>
          </a:p>
          <a:p>
            <a:pPr>
              <a:spcBef>
                <a:spcPts val="0"/>
              </a:spcBef>
              <a:spcAft>
                <a:spcPts val="0"/>
              </a:spcAft>
              <a:buFont typeface="Wingdings" panose="05000000000000000000" pitchFamily="2" charset="2"/>
              <a:buChar char="v"/>
            </a:pPr>
            <a:r>
              <a:rPr lang="ka-GE" sz="2400" dirty="0" smtClean="0"/>
              <a:t> პროფესიული ზრდა</a:t>
            </a:r>
          </a:p>
        </p:txBody>
      </p:sp>
    </p:spTree>
    <p:extLst>
      <p:ext uri="{BB962C8B-B14F-4D97-AF65-F5344CB8AC3E}">
        <p14:creationId xmlns:p14="http://schemas.microsoft.com/office/powerpoint/2010/main" val="22213685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Вертикальный свиток 3"/>
          <p:cNvSpPr/>
          <p:nvPr/>
        </p:nvSpPr>
        <p:spPr>
          <a:xfrm>
            <a:off x="-228600" y="381000"/>
            <a:ext cx="9601200" cy="6019800"/>
          </a:xfrm>
          <a:prstGeom prst="verticalScroll">
            <a:avLst/>
          </a:prstGeom>
        </p:spPr>
        <p:style>
          <a:lnRef idx="2">
            <a:schemeClr val="dk1"/>
          </a:lnRef>
          <a:fillRef idx="1">
            <a:schemeClr val="lt1"/>
          </a:fillRef>
          <a:effectRef idx="0">
            <a:schemeClr val="dk1"/>
          </a:effectRef>
          <a:fontRef idx="minor">
            <a:schemeClr val="dk1"/>
          </a:fontRef>
        </p:style>
        <p:txBody>
          <a:bodyPr rtlCol="0" anchor="ctr"/>
          <a:lstStyle/>
          <a:p>
            <a:pPr algn="just"/>
            <a:r>
              <a:rPr lang="en-US" sz="2800" dirty="0"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Edmodo-არის</a:t>
            </a:r>
            <a:r>
              <a:rPr lang="en-US" sz="2800" dirty="0"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ვირტუალური</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უსაფრთხო</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საკლასო</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ოთახი</a:t>
            </a:r>
            <a:r>
              <a:rPr lang="en-US" sz="2800" b="1" dirty="0">
                <a:ln w="10160">
                  <a:solidFill>
                    <a:schemeClr val="accent5"/>
                  </a:solidFill>
                  <a:prstDash val="solid"/>
                </a:ln>
                <a:solidFill>
                  <a:srgbClr val="FFFFFF"/>
                </a:solidFill>
                <a:effectLst>
                  <a:outerShdw blurRad="38100" dist="22860" dir="5400000" algn="tl" rotWithShape="0">
                    <a:srgbClr val="000000">
                      <a:alpha val="30000"/>
                    </a:srgbClr>
                  </a:outerShdw>
                </a:effectLst>
                <a:latin typeface="Sylfaen" panose="010A0502050306030303" pitchFamily="18" charset="0"/>
              </a:rPr>
              <a:t>,</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განათლების</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მარტივი</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გზა</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გარემო</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სადაც</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მასწავლებელი</a:t>
            </a:r>
            <a:r>
              <a:rPr lang="ka-GE" sz="2800" dirty="0"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a:t>
            </a:r>
            <a:r>
              <a:rPr lang="en-US" sz="2800" dirty="0"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მშობელი</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ყველაფერს</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ხედავს</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და</a:t>
            </a:r>
            <a:r>
              <a:rPr lang="ka-GE"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ka-GE" sz="2800" dirty="0"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მოსწავლის/</a:t>
            </a:r>
            <a:r>
              <a:rPr lang="en-US" sz="2800" dirty="0" err="1"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შვილის</a:t>
            </a:r>
            <a:r>
              <a:rPr lang="en-US" sz="2800" dirty="0"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სასწავლო</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პროცესი</a:t>
            </a:r>
            <a:r>
              <a:rPr lang="en-US" sz="2800" dirty="0"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გამჭვირვალეა</a:t>
            </a:r>
            <a:r>
              <a:rPr lang="ka-GE" sz="2800" dirty="0"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a:t>
            </a:r>
            <a:r>
              <a:rPr lang="en-US" sz="2800" dirty="0"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სადაც</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შესაძლებელია</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შექმნათ</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ჯგუფები</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მოიწვიოთ</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მოსწავლეები</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გადაუგზავნოთ</a:t>
            </a:r>
            <a:r>
              <a:rPr lang="en-US" sz="2800" dirty="0"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ჯგუფს</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შეტყობინება</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სხვადასხვა</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ტიპის</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ფაილები</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ტესტები-დახურული</a:t>
            </a:r>
            <a:r>
              <a:rPr lang="en-US" sz="2800" dirty="0"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და</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ღია</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კითხვებით</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ჩაატაროთ</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ინტერაქტიული</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გამოკითხვა</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ka-GE" sz="2800" dirty="0"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რომელიც </a:t>
            </a:r>
            <a:r>
              <a:rPr lang="en-US" sz="2800" dirty="0" err="1"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ხელმისაწვდომია</a:t>
            </a:r>
            <a:r>
              <a:rPr lang="en-US" sz="2800" dirty="0" smtClean="0">
                <a:ln w="0"/>
                <a:solidFill>
                  <a:schemeClr val="tx1"/>
                </a:solidFill>
                <a:effectLst>
                  <a:outerShdw blurRad="38100" dist="19050" dir="2700000" algn="tl" rotWithShape="0">
                    <a:schemeClr val="dk1">
                      <a:alpha val="40000"/>
                    </a:schemeClr>
                  </a:outerShdw>
                </a:effectLst>
                <a:latin typeface="Sylfaen" panose="010A0502050306030303" pitchFamily="18" charset="0"/>
              </a:rPr>
              <a:t> </a:t>
            </a:r>
            <a:r>
              <a:rPr lang="en-US" sz="2800" dirty="0" err="1">
                <a:ln w="0"/>
                <a:solidFill>
                  <a:schemeClr val="tx1"/>
                </a:solidFill>
                <a:effectLst>
                  <a:outerShdw blurRad="38100" dist="19050" dir="2700000" algn="tl" rotWithShape="0">
                    <a:schemeClr val="dk1">
                      <a:alpha val="40000"/>
                    </a:schemeClr>
                  </a:outerShdw>
                </a:effectLst>
                <a:latin typeface="Sylfaen" panose="010A0502050306030303" pitchFamily="18" charset="0"/>
              </a:rPr>
              <a:t>მშობლებისათვის</a:t>
            </a:r>
            <a:r>
              <a:rPr lang="en-US"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rPr>
              <a:t>.</a:t>
            </a:r>
            <a:endParaRPr lang="ka-GE" sz="2800" dirty="0">
              <a:ln w="0"/>
              <a:solidFill>
                <a:schemeClr val="tx1"/>
              </a:solidFill>
              <a:effectLst>
                <a:outerShdw blurRad="38100" dist="19050" dir="2700000" algn="tl" rotWithShape="0">
                  <a:schemeClr val="dk1">
                    <a:alpha val="40000"/>
                  </a:schemeClr>
                </a:outerShdw>
              </a:effectLst>
              <a:latin typeface="Sylfaen" panose="010A0502050306030303"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152400" y="457200"/>
            <a:ext cx="8991600" cy="5181600"/>
          </a:xfrm>
        </p:spPr>
        <p:txBody>
          <a:bodyPr>
            <a:normAutofit/>
          </a:bodyPr>
          <a:lstStyle/>
          <a:p>
            <a:pPr indent="174625" algn="just"/>
            <a:endParaRPr lang="ru-RU" sz="2400" dirty="0">
              <a:solidFill>
                <a:schemeClr val="bg1"/>
              </a:solidFill>
            </a:endParaRPr>
          </a:p>
        </p:txBody>
      </p:sp>
      <p:sp>
        <p:nvSpPr>
          <p:cNvPr id="2" name="მართკუთხედი 1"/>
          <p:cNvSpPr/>
          <p:nvPr/>
        </p:nvSpPr>
        <p:spPr>
          <a:xfrm>
            <a:off x="457200" y="381000"/>
            <a:ext cx="8305800" cy="2677656"/>
          </a:xfrm>
          <a:prstGeom prst="rect">
            <a:avLst/>
          </a:prstGeom>
        </p:spPr>
        <p:txBody>
          <a:bodyPr wrap="square">
            <a:spAutoFit/>
          </a:bodyPr>
          <a:lstStyle/>
          <a:p>
            <a:pPr algn="just">
              <a:spcAft>
                <a:spcPts val="0"/>
              </a:spcAft>
              <a:tabLst>
                <a:tab pos="600075" algn="l"/>
              </a:tabLst>
            </a:pPr>
            <a:r>
              <a:rPr lang="ka-GE" sz="2800" dirty="0" err="1">
                <a:solidFill>
                  <a:srgbClr val="1D2129"/>
                </a:solidFill>
                <a:latin typeface="Sylfaen" panose="010A0502050306030303" pitchFamily="18" charset="0"/>
                <a:ea typeface="Times New Roman" panose="02020603050405020304" pitchFamily="18" charset="0"/>
                <a:cs typeface="Helvetica" panose="020B0604020202020204" pitchFamily="34" charset="0"/>
              </a:rPr>
              <a:t>ედმოდო</a:t>
            </a:r>
            <a:r>
              <a:rPr lang="ka-GE" sz="2800" dirty="0">
                <a:solidFill>
                  <a:srgbClr val="1D2129"/>
                </a:solidFill>
                <a:latin typeface="Sylfaen" panose="010A0502050306030303" pitchFamily="18" charset="0"/>
                <a:ea typeface="Times New Roman" panose="02020603050405020304" pitchFamily="18" charset="0"/>
                <a:cs typeface="Helvetica" panose="020B0604020202020204" pitchFamily="34" charset="0"/>
              </a:rPr>
              <a:t> საუკეთესო მეგობარია ნებისმიერი კლასისთვის,  გამოიყენება ნებისმიერ საგანში, მასწავლებელს შეუძლია თავად შექმნას ჯგუფები, შეცვალოს პაროლები</a:t>
            </a:r>
            <a:r>
              <a:rPr lang="ka-GE" sz="2800" dirty="0" smtClean="0">
                <a:solidFill>
                  <a:srgbClr val="1D2129"/>
                </a:solidFill>
                <a:latin typeface="Sylfaen" panose="010A0502050306030303" pitchFamily="18" charset="0"/>
                <a:ea typeface="Times New Roman" panose="02020603050405020304" pitchFamily="18" charset="0"/>
                <a:cs typeface="Helvetica" panose="020B0604020202020204" pitchFamily="34" charset="0"/>
              </a:rPr>
              <a:t>,</a:t>
            </a:r>
            <a:r>
              <a:rPr lang="en-US" sz="2800" dirty="0" smtClean="0">
                <a:solidFill>
                  <a:srgbClr val="1D2129"/>
                </a:solidFill>
                <a:latin typeface="Sylfaen" panose="010A0502050306030303" pitchFamily="18" charset="0"/>
                <a:ea typeface="Times New Roman" panose="02020603050405020304" pitchFamily="18" charset="0"/>
                <a:cs typeface="Helvetica" panose="020B0604020202020204" pitchFamily="34" charset="0"/>
              </a:rPr>
              <a:t> </a:t>
            </a:r>
            <a:r>
              <a:rPr lang="ka-GE" sz="2800" dirty="0" smtClean="0">
                <a:solidFill>
                  <a:srgbClr val="1D2129"/>
                </a:solidFill>
                <a:latin typeface="Sylfaen" panose="010A0502050306030303" pitchFamily="18" charset="0"/>
                <a:ea typeface="Times New Roman" panose="02020603050405020304" pitchFamily="18" charset="0"/>
                <a:cs typeface="Helvetica" panose="020B0604020202020204" pitchFamily="34" charset="0"/>
              </a:rPr>
              <a:t>დაიმატოს მშობლები მოსწავლეები და </a:t>
            </a:r>
            <a:r>
              <a:rPr lang="ka-GE" sz="2800" dirty="0" smtClean="0">
                <a:solidFill>
                  <a:srgbClr val="1D2129"/>
                </a:solidFill>
                <a:latin typeface="Sylfaen" panose="010A0502050306030303" pitchFamily="18" charset="0"/>
                <a:ea typeface="Times New Roman" panose="02020603050405020304" pitchFamily="18" charset="0"/>
                <a:cs typeface="Helvetica" panose="020B0604020202020204" pitchFamily="34" charset="0"/>
              </a:rPr>
              <a:t>შექმნას თანამშრომლობითი </a:t>
            </a:r>
            <a:r>
              <a:rPr lang="ka-GE" sz="2800" dirty="0" smtClean="0">
                <a:solidFill>
                  <a:srgbClr val="1D2129"/>
                </a:solidFill>
                <a:latin typeface="Sylfaen" panose="010A0502050306030303" pitchFamily="18" charset="0"/>
                <a:ea typeface="Times New Roman" panose="02020603050405020304" pitchFamily="18" charset="0"/>
                <a:cs typeface="Helvetica" panose="020B0604020202020204" pitchFamily="34" charset="0"/>
              </a:rPr>
              <a:t>სამკუთხედი:</a:t>
            </a:r>
            <a:endParaRPr lang="ka-GE" sz="2800" dirty="0">
              <a:effectLst/>
              <a:latin typeface="Sylfaen" panose="010A0502050306030303" pitchFamily="18" charset="0"/>
              <a:ea typeface="Times New Roman" panose="02020603050405020304" pitchFamily="18" charset="0"/>
            </a:endParaRPr>
          </a:p>
        </p:txBody>
      </p:sp>
      <p:graphicFrame>
        <p:nvGraphicFramePr>
          <p:cNvPr id="6" name="დიაგრამა 5"/>
          <p:cNvGraphicFramePr/>
          <p:nvPr>
            <p:extLst>
              <p:ext uri="{D42A27DB-BD31-4B8C-83A1-F6EECF244321}">
                <p14:modId xmlns:p14="http://schemas.microsoft.com/office/powerpoint/2010/main" val="2624242435"/>
              </p:ext>
            </p:extLst>
          </p:nvPr>
        </p:nvGraphicFramePr>
        <p:xfrm>
          <a:off x="838200" y="2743200"/>
          <a:ext cx="662940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52388140"/>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Двойная волна 5"/>
          <p:cNvSpPr/>
          <p:nvPr/>
        </p:nvSpPr>
        <p:spPr>
          <a:xfrm>
            <a:off x="609600" y="457200"/>
            <a:ext cx="8534400" cy="5715000"/>
          </a:xfrm>
          <a:prstGeom prst="doubleWave">
            <a:avLst>
              <a:gd name="adj1" fmla="val 6250"/>
              <a:gd name="adj2" fmla="val -1642"/>
            </a:avLst>
          </a:prstGeom>
        </p:spPr>
        <p:style>
          <a:lnRef idx="2">
            <a:schemeClr val="accent6"/>
          </a:lnRef>
          <a:fillRef idx="1">
            <a:schemeClr val="lt1"/>
          </a:fillRef>
          <a:effectRef idx="0">
            <a:schemeClr val="accent6"/>
          </a:effectRef>
          <a:fontRef idx="minor">
            <a:schemeClr val="dk1"/>
          </a:fontRef>
        </p:style>
        <p:txBody>
          <a:bodyPr rtlCol="0" anchor="ctr"/>
          <a:lstStyle/>
          <a:p>
            <a:pPr algn="just"/>
            <a:endParaRPr lang="ka-GE" sz="2400" dirty="0" smtClean="0"/>
          </a:p>
          <a:p>
            <a:pPr algn="just"/>
            <a:r>
              <a:rPr lang="ka-GE" sz="2600" b="1" dirty="0" smtClean="0"/>
              <a:t>              მოსწავლე</a:t>
            </a:r>
            <a:r>
              <a:rPr lang="ka-GE" sz="2600" b="1" dirty="0" smtClean="0"/>
              <a:t>/</a:t>
            </a:r>
            <a:r>
              <a:rPr lang="en-US" sz="2600" b="1" dirty="0" smtClean="0"/>
              <a:t> </a:t>
            </a:r>
            <a:r>
              <a:rPr lang="ka-GE" sz="2600" b="1" dirty="0" smtClean="0"/>
              <a:t>სტუდენტისთვის-</a:t>
            </a:r>
            <a:r>
              <a:rPr lang="ka-GE" sz="2600" dirty="0" smtClean="0"/>
              <a:t>კომუნიკაციის</a:t>
            </a:r>
            <a:r>
              <a:rPr lang="ka-GE" sz="2400" dirty="0" smtClean="0"/>
              <a:t>, მოტივაციის ინტერესის გაღვივების საუკეთესო საშუალებაა</a:t>
            </a:r>
            <a:r>
              <a:rPr lang="ka-GE" sz="2400" dirty="0" smtClean="0"/>
              <a:t>, </a:t>
            </a:r>
            <a:r>
              <a:rPr lang="ka-GE" sz="2400" dirty="0" smtClean="0"/>
              <a:t>თქვენ და </a:t>
            </a:r>
            <a:r>
              <a:rPr lang="ka-GE" sz="2400" dirty="0" smtClean="0"/>
              <a:t> </a:t>
            </a:r>
            <a:r>
              <a:rPr lang="ka-GE" sz="2400" dirty="0" smtClean="0"/>
              <a:t>მოსწავლეს/სტუდენტს შეუძლიათ ნებისმიერ დროს დაწერონ და მიიღონ დავალება,  იქვე არსებობს მრავალფეროვანი რესურსები, რომელიც იძლევა შესაძლებლობას </a:t>
            </a:r>
            <a:r>
              <a:rPr lang="ka-GE" sz="2400" dirty="0"/>
              <a:t>ონლაინ </a:t>
            </a:r>
            <a:r>
              <a:rPr lang="ka-GE" sz="2400" dirty="0" smtClean="0"/>
              <a:t>რეჟიმში მიიღონ </a:t>
            </a:r>
            <a:r>
              <a:rPr lang="ka-GE" sz="2400" dirty="0" smtClean="0"/>
              <a:t>ცოდნა, შეფასებები, კომენტარები,  ჯილდოები, ახსნა </a:t>
            </a:r>
            <a:r>
              <a:rPr lang="ka-GE" sz="2400" dirty="0" smtClean="0"/>
              <a:t>განმარტებები. ქსელი ხელს უწყობს </a:t>
            </a:r>
            <a:r>
              <a:rPr lang="ka-GE" sz="2400" dirty="0" smtClean="0"/>
              <a:t>ციფრული კომპეტენციის  </a:t>
            </a:r>
            <a:r>
              <a:rPr lang="ka-GE" sz="2400" dirty="0" smtClean="0"/>
              <a:t>ამაღლებას, </a:t>
            </a:r>
            <a:r>
              <a:rPr lang="ka-GE" sz="2400" dirty="0"/>
              <a:t>ცოდნის ეფექტურად </a:t>
            </a:r>
            <a:r>
              <a:rPr lang="ka-GE" sz="2400" dirty="0" smtClean="0"/>
              <a:t>წარმოჩენას თანატოლთა</a:t>
            </a:r>
            <a:r>
              <a:rPr lang="ka-GE" sz="2400" dirty="0" smtClean="0"/>
              <a:t>, უფროსთა სწავლების </a:t>
            </a:r>
            <a:r>
              <a:rPr lang="ka-GE" sz="2400" dirty="0" smtClean="0"/>
              <a:t>პრინციპით</a:t>
            </a:r>
            <a:r>
              <a:rPr lang="ka-GE" sz="2400" dirty="0" smtClean="0"/>
              <a:t>.</a:t>
            </a:r>
            <a:endParaRPr lang="ka-GE" sz="2400" dirty="0"/>
          </a:p>
          <a:p>
            <a:pPr algn="just"/>
            <a:r>
              <a:rPr lang="ka-GE" sz="2400" dirty="0" smtClean="0"/>
              <a:t> </a:t>
            </a:r>
            <a:endParaRPr lang="ka-GE" sz="24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რეტროსპექტივა">
  <a:themeElements>
    <a:clrScheme name="რეტროსპექტივა">
      <a:dk1>
        <a:sysClr val="windowText" lastClr="000000"/>
      </a:dk1>
      <a:lt1>
        <a:sysClr val="window" lastClr="FFFFFF"/>
      </a:lt1>
      <a:dk2>
        <a:srgbClr val="514949"/>
      </a:dk2>
      <a:lt2>
        <a:srgbClr val="E1E1DB"/>
      </a:lt2>
      <a:accent1>
        <a:srgbClr val="9DBFBE"/>
      </a:accent1>
      <a:accent2>
        <a:srgbClr val="DB8631"/>
      </a:accent2>
      <a:accent3>
        <a:srgbClr val="E3CC5A"/>
      </a:accent3>
      <a:accent4>
        <a:srgbClr val="ACADA8"/>
      </a:accent4>
      <a:accent5>
        <a:srgbClr val="927C61"/>
      </a:accent5>
      <a:accent6>
        <a:srgbClr val="B3B435"/>
      </a:accent6>
      <a:hlink>
        <a:srgbClr val="0000FF"/>
      </a:hlink>
      <a:folHlink>
        <a:srgbClr val="800080"/>
      </a:folHlink>
    </a:clrScheme>
    <a:fontScheme name="რეტროსპექტივა">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რეტროსპექტივა">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243AF7DC-D15B-41C0-AE81-23980D1B9FC4}"/>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781</TotalTime>
  <Words>635</Words>
  <Application>Microsoft Office PowerPoint</Application>
  <PresentationFormat>ეკრანი (4:3)</PresentationFormat>
  <Paragraphs>88</Paragraphs>
  <Slides>18</Slides>
  <Notes>2</Notes>
  <HiddenSlides>0</HiddenSlides>
  <MMClips>0</MMClips>
  <ScaleCrop>false</ScaleCrop>
  <HeadingPairs>
    <vt:vector size="6" baseType="variant">
      <vt:variant>
        <vt:lpstr>გამოყენებული შრიფტები</vt:lpstr>
      </vt:variant>
      <vt:variant>
        <vt:i4>7</vt:i4>
      </vt:variant>
      <vt:variant>
        <vt:lpstr>თემა</vt:lpstr>
      </vt:variant>
      <vt:variant>
        <vt:i4>1</vt:i4>
      </vt:variant>
      <vt:variant>
        <vt:lpstr>სლაიდების სათაურები</vt:lpstr>
      </vt:variant>
      <vt:variant>
        <vt:i4>18</vt:i4>
      </vt:variant>
    </vt:vector>
  </HeadingPairs>
  <TitlesOfParts>
    <vt:vector size="26" baseType="lpstr">
      <vt:lpstr>Arial</vt:lpstr>
      <vt:lpstr>Calibri</vt:lpstr>
      <vt:lpstr>Calibri Light</vt:lpstr>
      <vt:lpstr>Helvetica</vt:lpstr>
      <vt:lpstr>Sylfaen</vt:lpstr>
      <vt:lpstr>Times New Roman</vt:lpstr>
      <vt:lpstr>Wingdings</vt:lpstr>
      <vt:lpstr>რეტროსპექტივა</vt:lpstr>
      <vt:lpstr>თანამშრომლობითი სოციალური ქსელის Edmodo-ს გამოყენება სასწავლო პროცესში</vt:lpstr>
      <vt:lpstr>PowerPoint-ის პრეზენტაცია</vt:lpstr>
      <vt:lpstr>              კვლევის მიზანი </vt:lpstr>
      <vt:lpstr>PowerPoint-ის პრეზენტაცია</vt:lpstr>
      <vt:lpstr>მოსწავლეებს, მასწავლებლებს და მშობლებს შეუძლიათ კომუნიკაცია ერთმანეთთან, ხელსაყრელია იდეის, ცოდნის, მიღწევების გასაზიარებლად, არსებული პრობლემების გადაჭრის  გზების საპოვნელად. მასწავლებლის პროფესიული სტანდარტით თანამედროვე მასწავლებელს მოეთხოვება:    </vt:lpstr>
      <vt:lpstr>PowerPoint-ის პრეზენტაცია</vt:lpstr>
      <vt:lpstr>PowerPoint-ის პრეზენტაცია</vt:lpstr>
      <vt:lpstr>PowerPoint-ის პრეზენტაცია</vt:lpstr>
      <vt:lpstr>PowerPoint-ის პრეზენტაცია</vt:lpstr>
      <vt:lpstr>            Edmodo-მიუძღვის მოსწავლეებს,  ასწავლის საგნის  ცოდნის ორგანიზებას, მართვას, უყალიბებს კომპიუტერთან მუშაობის უნარ-ჩვევებს, ხოლო მასწავლებლის  გვერდზე ბიბკლიოთეკაში იტვირთება,  იკრიბება  და ინახება ვრცელი ინფორმაცია, სოციალური ქსელი ხელს უწყობს ინფორმაციულ საკომუნიკაციო ტექნოლოგიების ჩართვას სასწავლო პროცესში, გარდა ამისა ხორციელდება პროდუქტიული კომუნიკაცია მასწავლებლებთან, კოლეგებთან და მშობლებთან, მათთან ინფორმაციის გაცვლისა და სასწავლო პროცესში მათი ჩართვის მიზნით.   </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PowerPoint-ის პრეზენტაცია</vt:lpstr>
      <vt:lpstr>რეკომენდაციები:</vt:lpstr>
      <vt:lpstr>მადლობა ყურადღებისთვის!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user</cp:lastModifiedBy>
  <cp:revision>90</cp:revision>
  <dcterms:created xsi:type="dcterms:W3CDTF">2014-06-06T18:50:49Z</dcterms:created>
  <dcterms:modified xsi:type="dcterms:W3CDTF">2019-06-24T09:04:01Z</dcterms:modified>
</cp:coreProperties>
</file>