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7.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8.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9.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0.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4" r:id="rId3"/>
    <p:sldMasterId id="2147483701" r:id="rId4"/>
    <p:sldMasterId id="2147483713" r:id="rId5"/>
    <p:sldMasterId id="2147483725" r:id="rId6"/>
    <p:sldMasterId id="2147483743" r:id="rId7"/>
    <p:sldMasterId id="2147483856" r:id="rId8"/>
    <p:sldMasterId id="2147483874" r:id="rId9"/>
    <p:sldMasterId id="2147483892" r:id="rId10"/>
    <p:sldMasterId id="2147483910" r:id="rId11"/>
  </p:sldMasterIdLst>
  <p:notesMasterIdLst>
    <p:notesMasterId r:id="rId31"/>
  </p:notesMasterIdLst>
  <p:sldIdLst>
    <p:sldId id="257" r:id="rId12"/>
    <p:sldId id="258" r:id="rId13"/>
    <p:sldId id="261" r:id="rId14"/>
    <p:sldId id="262" r:id="rId15"/>
    <p:sldId id="259" r:id="rId16"/>
    <p:sldId id="263" r:id="rId17"/>
    <p:sldId id="264" r:id="rId18"/>
    <p:sldId id="265" r:id="rId19"/>
    <p:sldId id="266" r:id="rId20"/>
    <p:sldId id="267" r:id="rId21"/>
    <p:sldId id="268" r:id="rId22"/>
    <p:sldId id="269" r:id="rId23"/>
    <p:sldId id="270" r:id="rId24"/>
    <p:sldId id="271" r:id="rId25"/>
    <p:sldId id="272" r:id="rId26"/>
    <p:sldId id="274" r:id="rId27"/>
    <p:sldId id="273" r:id="rId28"/>
    <p:sldId id="275" r:id="rId29"/>
    <p:sldId id="277" r:id="rId30"/>
  </p:sldIdLst>
  <p:sldSz cx="12192000" cy="6858000"/>
  <p:notesSz cx="6858000" cy="9144000"/>
  <p:defaultTextStyle>
    <a:defPPr>
      <a:defRPr lang="ka-G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8C0B86-61FF-41E0-9748-9058980305FB}" type="doc">
      <dgm:prSet loTypeId="urn:microsoft.com/office/officeart/2008/layout/VerticalCurvedList" loCatId="list" qsTypeId="urn:microsoft.com/office/officeart/2005/8/quickstyle/3d1" qsCatId="3D" csTypeId="urn:microsoft.com/office/officeart/2005/8/colors/colorful1" csCatId="colorful" phldr="1"/>
      <dgm:spPr/>
      <dgm:t>
        <a:bodyPr/>
        <a:lstStyle/>
        <a:p>
          <a:endParaRPr lang="en-US"/>
        </a:p>
      </dgm:t>
    </dgm:pt>
    <dgm:pt modelId="{CF79ACEF-2C44-439F-BB96-FA76AA1A352A}">
      <dgm:prSet phldrT="[Text]"/>
      <dgm:spPr/>
      <dgm:t>
        <a:bodyPr/>
        <a:lstStyle/>
        <a:p>
          <a:r>
            <a:rPr lang="ka-GE" b="1" dirty="0" smtClean="0">
              <a:solidFill>
                <a:schemeClr val="tx1"/>
              </a:solidFill>
            </a:rPr>
            <a:t>საყურადღებო გარემოებები სალექციო საკითხის ირგვლივ</a:t>
          </a:r>
          <a:endParaRPr lang="en-US" b="1" dirty="0">
            <a:solidFill>
              <a:schemeClr val="tx1"/>
            </a:solidFill>
          </a:endParaRPr>
        </a:p>
      </dgm:t>
    </dgm:pt>
    <dgm:pt modelId="{885B3734-9837-4D8F-859D-9F66E4D95A74}" type="parTrans" cxnId="{ADF17284-5DBB-4CB3-A475-5B538DD8A19B}">
      <dgm:prSet/>
      <dgm:spPr/>
      <dgm:t>
        <a:bodyPr/>
        <a:lstStyle/>
        <a:p>
          <a:endParaRPr lang="en-US"/>
        </a:p>
      </dgm:t>
    </dgm:pt>
    <dgm:pt modelId="{EBC679D9-C672-4B5B-BADA-A26C18DEE234}" type="sibTrans" cxnId="{ADF17284-5DBB-4CB3-A475-5B538DD8A19B}">
      <dgm:prSet/>
      <dgm:spPr/>
      <dgm:t>
        <a:bodyPr/>
        <a:lstStyle/>
        <a:p>
          <a:endParaRPr lang="en-US"/>
        </a:p>
      </dgm:t>
    </dgm:pt>
    <dgm:pt modelId="{19B007E9-9342-4194-A993-38586EF77059}">
      <dgm:prSet phldrT="[Text]"/>
      <dgm:spPr/>
      <dgm:t>
        <a:bodyPr/>
        <a:lstStyle/>
        <a:p>
          <a:r>
            <a:rPr lang="ka-GE" b="1" dirty="0" smtClean="0">
              <a:solidFill>
                <a:schemeClr val="tx1"/>
              </a:solidFill>
            </a:rPr>
            <a:t>„ომის გრამატიკა“, როგორც  ანალიტიკური მიდგომა ომის მიზეზების კვლევებში</a:t>
          </a:r>
          <a:endParaRPr lang="en-US" b="1" dirty="0">
            <a:solidFill>
              <a:schemeClr val="tx1"/>
            </a:solidFill>
          </a:endParaRPr>
        </a:p>
      </dgm:t>
    </dgm:pt>
    <dgm:pt modelId="{CC7B3204-84E0-4D8D-B2CB-9F61CAFA9A1D}" type="parTrans" cxnId="{F69D4B95-60BF-49CF-9B90-13A9B8D5E3B8}">
      <dgm:prSet/>
      <dgm:spPr/>
      <dgm:t>
        <a:bodyPr/>
        <a:lstStyle/>
        <a:p>
          <a:endParaRPr lang="en-US"/>
        </a:p>
      </dgm:t>
    </dgm:pt>
    <dgm:pt modelId="{3558FA4D-3CF1-49BA-84D0-C5F6AC0FE24E}" type="sibTrans" cxnId="{F69D4B95-60BF-49CF-9B90-13A9B8D5E3B8}">
      <dgm:prSet/>
      <dgm:spPr/>
      <dgm:t>
        <a:bodyPr/>
        <a:lstStyle/>
        <a:p>
          <a:endParaRPr lang="en-US"/>
        </a:p>
      </dgm:t>
    </dgm:pt>
    <dgm:pt modelId="{E6092110-FCC2-44AF-AF82-DDD42E1BBF7F}">
      <dgm:prSet phldrT="[Text]"/>
      <dgm:spPr/>
      <dgm:t>
        <a:bodyPr/>
        <a:lstStyle/>
        <a:p>
          <a:r>
            <a:rPr lang="ka-GE" b="1" dirty="0" smtClean="0">
              <a:solidFill>
                <a:schemeClr val="tx1"/>
              </a:solidFill>
            </a:rPr>
            <a:t>ომის სახესხვაობები დისციპლინაში (ტიპოლოგია)</a:t>
          </a:r>
          <a:endParaRPr lang="en-US" b="1" dirty="0">
            <a:solidFill>
              <a:schemeClr val="tx1"/>
            </a:solidFill>
          </a:endParaRPr>
        </a:p>
      </dgm:t>
    </dgm:pt>
    <dgm:pt modelId="{1A38B94E-1090-4CA9-9F67-9DC4A1051E43}" type="sibTrans" cxnId="{CBF4BCC6-0979-4CBF-94CE-445A1AEF6F4A}">
      <dgm:prSet/>
      <dgm:spPr/>
      <dgm:t>
        <a:bodyPr/>
        <a:lstStyle/>
        <a:p>
          <a:endParaRPr lang="en-US"/>
        </a:p>
      </dgm:t>
    </dgm:pt>
    <dgm:pt modelId="{8EE69100-35AA-43E2-9DAC-0999B85E6A10}" type="parTrans" cxnId="{CBF4BCC6-0979-4CBF-94CE-445A1AEF6F4A}">
      <dgm:prSet/>
      <dgm:spPr/>
      <dgm:t>
        <a:bodyPr/>
        <a:lstStyle/>
        <a:p>
          <a:endParaRPr lang="en-US"/>
        </a:p>
      </dgm:t>
    </dgm:pt>
    <dgm:pt modelId="{C8B6DD85-2C98-443C-BAD7-764CEA40EB6D}">
      <dgm:prSet phldrT="[Text]"/>
      <dgm:spPr/>
      <dgm:t>
        <a:bodyPr/>
        <a:lstStyle/>
        <a:p>
          <a:r>
            <a:rPr lang="ka-GE" b="1" dirty="0" smtClean="0">
              <a:solidFill>
                <a:schemeClr val="tx1"/>
              </a:solidFill>
            </a:rPr>
            <a:t>ცნება „ომი“-ს დეფინიცია</a:t>
          </a:r>
          <a:endParaRPr lang="en-US" b="1" dirty="0">
            <a:solidFill>
              <a:schemeClr val="tx1"/>
            </a:solidFill>
          </a:endParaRPr>
        </a:p>
      </dgm:t>
    </dgm:pt>
    <dgm:pt modelId="{D0FB4055-82F4-4A7F-AB9A-37C1BFF208B7}" type="sibTrans" cxnId="{29B63D82-8FD1-4F70-BB3B-8BA7DB673695}">
      <dgm:prSet/>
      <dgm:spPr/>
      <dgm:t>
        <a:bodyPr/>
        <a:lstStyle/>
        <a:p>
          <a:endParaRPr lang="en-US"/>
        </a:p>
      </dgm:t>
    </dgm:pt>
    <dgm:pt modelId="{EE2C96E5-14AF-40F9-B1F4-3447726696C5}" type="parTrans" cxnId="{29B63D82-8FD1-4F70-BB3B-8BA7DB673695}">
      <dgm:prSet/>
      <dgm:spPr/>
      <dgm:t>
        <a:bodyPr/>
        <a:lstStyle/>
        <a:p>
          <a:endParaRPr lang="en-US"/>
        </a:p>
      </dgm:t>
    </dgm:pt>
    <dgm:pt modelId="{5D5975CB-AE48-4F97-A716-15BD48B67E8C}">
      <dgm:prSet phldrT="[Text]"/>
      <dgm:spPr/>
      <dgm:t>
        <a:bodyPr/>
        <a:lstStyle/>
        <a:p>
          <a:r>
            <a:rPr lang="ka-GE" b="1" dirty="0" smtClean="0">
              <a:solidFill>
                <a:schemeClr val="tx1"/>
              </a:solidFill>
            </a:rPr>
            <a:t>ფაქტები ომებთან მიმართებაში</a:t>
          </a:r>
          <a:endParaRPr lang="en-US" b="1" dirty="0">
            <a:solidFill>
              <a:schemeClr val="tx1"/>
            </a:solidFill>
          </a:endParaRPr>
        </a:p>
      </dgm:t>
    </dgm:pt>
    <dgm:pt modelId="{098362E2-3D16-4918-A781-A93DFE0DC5ED}" type="parTrans" cxnId="{333C96A1-E450-4622-9F4D-3A4DA48B4231}">
      <dgm:prSet/>
      <dgm:spPr/>
      <dgm:t>
        <a:bodyPr/>
        <a:lstStyle/>
        <a:p>
          <a:endParaRPr lang="en-US"/>
        </a:p>
      </dgm:t>
    </dgm:pt>
    <dgm:pt modelId="{AC44846B-D271-434E-BD51-740192E9C6AF}" type="sibTrans" cxnId="{333C96A1-E450-4622-9F4D-3A4DA48B4231}">
      <dgm:prSet/>
      <dgm:spPr/>
      <dgm:t>
        <a:bodyPr/>
        <a:lstStyle/>
        <a:p>
          <a:endParaRPr lang="en-US"/>
        </a:p>
      </dgm:t>
    </dgm:pt>
    <dgm:pt modelId="{28660416-D8F0-4742-B396-48D1196AAC15}" type="pres">
      <dgm:prSet presAssocID="{D88C0B86-61FF-41E0-9748-9058980305FB}" presName="Name0" presStyleCnt="0">
        <dgm:presLayoutVars>
          <dgm:chMax val="7"/>
          <dgm:chPref val="7"/>
          <dgm:dir/>
        </dgm:presLayoutVars>
      </dgm:prSet>
      <dgm:spPr/>
      <dgm:t>
        <a:bodyPr/>
        <a:lstStyle/>
        <a:p>
          <a:endParaRPr lang="en-US"/>
        </a:p>
      </dgm:t>
    </dgm:pt>
    <dgm:pt modelId="{8B1CC655-6B15-4558-BFD8-1E406DF0B320}" type="pres">
      <dgm:prSet presAssocID="{D88C0B86-61FF-41E0-9748-9058980305FB}" presName="Name1" presStyleCnt="0"/>
      <dgm:spPr/>
    </dgm:pt>
    <dgm:pt modelId="{53A81432-AD21-41CB-A617-1BFB01DFE6F5}" type="pres">
      <dgm:prSet presAssocID="{D88C0B86-61FF-41E0-9748-9058980305FB}" presName="cycle" presStyleCnt="0"/>
      <dgm:spPr/>
    </dgm:pt>
    <dgm:pt modelId="{158260D3-229A-4F67-B553-8DC124C028C3}" type="pres">
      <dgm:prSet presAssocID="{D88C0B86-61FF-41E0-9748-9058980305FB}" presName="srcNode" presStyleLbl="node1" presStyleIdx="0" presStyleCnt="5"/>
      <dgm:spPr/>
    </dgm:pt>
    <dgm:pt modelId="{4A7E0C57-44F9-4638-86B4-D01D7D341FEB}" type="pres">
      <dgm:prSet presAssocID="{D88C0B86-61FF-41E0-9748-9058980305FB}" presName="conn" presStyleLbl="parChTrans1D2" presStyleIdx="0" presStyleCnt="1"/>
      <dgm:spPr/>
      <dgm:t>
        <a:bodyPr/>
        <a:lstStyle/>
        <a:p>
          <a:endParaRPr lang="en-US"/>
        </a:p>
      </dgm:t>
    </dgm:pt>
    <dgm:pt modelId="{89B07AF3-A579-44FC-97A2-34F615985095}" type="pres">
      <dgm:prSet presAssocID="{D88C0B86-61FF-41E0-9748-9058980305FB}" presName="extraNode" presStyleLbl="node1" presStyleIdx="0" presStyleCnt="5"/>
      <dgm:spPr/>
    </dgm:pt>
    <dgm:pt modelId="{98AD142D-3906-4584-8413-B7159B41AB3F}" type="pres">
      <dgm:prSet presAssocID="{D88C0B86-61FF-41E0-9748-9058980305FB}" presName="dstNode" presStyleLbl="node1" presStyleIdx="0" presStyleCnt="5"/>
      <dgm:spPr/>
    </dgm:pt>
    <dgm:pt modelId="{DBA50728-A999-4A88-ACA8-83A84B425B9D}" type="pres">
      <dgm:prSet presAssocID="{CF79ACEF-2C44-439F-BB96-FA76AA1A352A}" presName="text_1" presStyleLbl="node1" presStyleIdx="0" presStyleCnt="5">
        <dgm:presLayoutVars>
          <dgm:bulletEnabled val="1"/>
        </dgm:presLayoutVars>
      </dgm:prSet>
      <dgm:spPr/>
      <dgm:t>
        <a:bodyPr/>
        <a:lstStyle/>
        <a:p>
          <a:endParaRPr lang="en-US"/>
        </a:p>
      </dgm:t>
    </dgm:pt>
    <dgm:pt modelId="{A26BFDBA-65EF-4836-A1F8-2F71FD9273E2}" type="pres">
      <dgm:prSet presAssocID="{CF79ACEF-2C44-439F-BB96-FA76AA1A352A}" presName="accent_1" presStyleCnt="0"/>
      <dgm:spPr/>
    </dgm:pt>
    <dgm:pt modelId="{8EB4341E-937F-4F4A-9AA5-6EF7FA6E825B}" type="pres">
      <dgm:prSet presAssocID="{CF79ACEF-2C44-439F-BB96-FA76AA1A352A}" presName="accentRepeatNode" presStyleLbl="solidFgAcc1" presStyleIdx="0" presStyleCnt="5"/>
      <dgm:spPr/>
    </dgm:pt>
    <dgm:pt modelId="{295E44F0-BD15-4A6E-864A-F2575B8F09A2}" type="pres">
      <dgm:prSet presAssocID="{C8B6DD85-2C98-443C-BAD7-764CEA40EB6D}" presName="text_2" presStyleLbl="node1" presStyleIdx="1" presStyleCnt="5">
        <dgm:presLayoutVars>
          <dgm:bulletEnabled val="1"/>
        </dgm:presLayoutVars>
      </dgm:prSet>
      <dgm:spPr/>
      <dgm:t>
        <a:bodyPr/>
        <a:lstStyle/>
        <a:p>
          <a:endParaRPr lang="en-US"/>
        </a:p>
      </dgm:t>
    </dgm:pt>
    <dgm:pt modelId="{7E5557DD-641F-4DC1-A6CB-805851A667AC}" type="pres">
      <dgm:prSet presAssocID="{C8B6DD85-2C98-443C-BAD7-764CEA40EB6D}" presName="accent_2" presStyleCnt="0"/>
      <dgm:spPr/>
    </dgm:pt>
    <dgm:pt modelId="{221F9C73-78FC-4880-B5ED-63464E04D7EF}" type="pres">
      <dgm:prSet presAssocID="{C8B6DD85-2C98-443C-BAD7-764CEA40EB6D}" presName="accentRepeatNode" presStyleLbl="solidFgAcc1" presStyleIdx="1" presStyleCnt="5"/>
      <dgm:spPr/>
    </dgm:pt>
    <dgm:pt modelId="{281FA875-D3E1-4621-8744-15006A0AD545}" type="pres">
      <dgm:prSet presAssocID="{E6092110-FCC2-44AF-AF82-DDD42E1BBF7F}" presName="text_3" presStyleLbl="node1" presStyleIdx="2" presStyleCnt="5">
        <dgm:presLayoutVars>
          <dgm:bulletEnabled val="1"/>
        </dgm:presLayoutVars>
      </dgm:prSet>
      <dgm:spPr/>
      <dgm:t>
        <a:bodyPr/>
        <a:lstStyle/>
        <a:p>
          <a:endParaRPr lang="en-US"/>
        </a:p>
      </dgm:t>
    </dgm:pt>
    <dgm:pt modelId="{28F0EB54-B7C0-4314-91F8-28AA578D7BF1}" type="pres">
      <dgm:prSet presAssocID="{E6092110-FCC2-44AF-AF82-DDD42E1BBF7F}" presName="accent_3" presStyleCnt="0"/>
      <dgm:spPr/>
    </dgm:pt>
    <dgm:pt modelId="{87BB2835-D76C-4F51-97B2-7CB82EC1D730}" type="pres">
      <dgm:prSet presAssocID="{E6092110-FCC2-44AF-AF82-DDD42E1BBF7F}" presName="accentRepeatNode" presStyleLbl="solidFgAcc1" presStyleIdx="2" presStyleCnt="5"/>
      <dgm:spPr/>
    </dgm:pt>
    <dgm:pt modelId="{1710734E-A471-492F-BA29-82A555B86115}" type="pres">
      <dgm:prSet presAssocID="{19B007E9-9342-4194-A993-38586EF77059}" presName="text_4" presStyleLbl="node1" presStyleIdx="3" presStyleCnt="5">
        <dgm:presLayoutVars>
          <dgm:bulletEnabled val="1"/>
        </dgm:presLayoutVars>
      </dgm:prSet>
      <dgm:spPr/>
      <dgm:t>
        <a:bodyPr/>
        <a:lstStyle/>
        <a:p>
          <a:endParaRPr lang="en-US"/>
        </a:p>
      </dgm:t>
    </dgm:pt>
    <dgm:pt modelId="{0BBF8397-8367-42BD-86DD-4EB6F493B0BA}" type="pres">
      <dgm:prSet presAssocID="{19B007E9-9342-4194-A993-38586EF77059}" presName="accent_4" presStyleCnt="0"/>
      <dgm:spPr/>
    </dgm:pt>
    <dgm:pt modelId="{CBCA5CA5-92C9-4120-B3C2-85DDB57CE8A2}" type="pres">
      <dgm:prSet presAssocID="{19B007E9-9342-4194-A993-38586EF77059}" presName="accentRepeatNode" presStyleLbl="solidFgAcc1" presStyleIdx="3" presStyleCnt="5"/>
      <dgm:spPr/>
    </dgm:pt>
    <dgm:pt modelId="{71AB979C-09AE-4FED-AE33-8A2C7EBE4E23}" type="pres">
      <dgm:prSet presAssocID="{5D5975CB-AE48-4F97-A716-15BD48B67E8C}" presName="text_5" presStyleLbl="node1" presStyleIdx="4" presStyleCnt="5">
        <dgm:presLayoutVars>
          <dgm:bulletEnabled val="1"/>
        </dgm:presLayoutVars>
      </dgm:prSet>
      <dgm:spPr/>
      <dgm:t>
        <a:bodyPr/>
        <a:lstStyle/>
        <a:p>
          <a:endParaRPr lang="en-US"/>
        </a:p>
      </dgm:t>
    </dgm:pt>
    <dgm:pt modelId="{42F5352F-7EC3-4B39-AD48-DC595919E79C}" type="pres">
      <dgm:prSet presAssocID="{5D5975CB-AE48-4F97-A716-15BD48B67E8C}" presName="accent_5" presStyleCnt="0"/>
      <dgm:spPr/>
    </dgm:pt>
    <dgm:pt modelId="{A47B7546-5E75-4A51-962A-F75950BB021F}" type="pres">
      <dgm:prSet presAssocID="{5D5975CB-AE48-4F97-A716-15BD48B67E8C}" presName="accentRepeatNode" presStyleLbl="solidFgAcc1" presStyleIdx="4" presStyleCnt="5"/>
      <dgm:spPr/>
    </dgm:pt>
  </dgm:ptLst>
  <dgm:cxnLst>
    <dgm:cxn modelId="{ADF17284-5DBB-4CB3-A475-5B538DD8A19B}" srcId="{D88C0B86-61FF-41E0-9748-9058980305FB}" destId="{CF79ACEF-2C44-439F-BB96-FA76AA1A352A}" srcOrd="0" destOrd="0" parTransId="{885B3734-9837-4D8F-859D-9F66E4D95A74}" sibTransId="{EBC679D9-C672-4B5B-BADA-A26C18DEE234}"/>
    <dgm:cxn modelId="{081DFFA1-32D4-49B1-9485-0FBD5D203ED8}" type="presOf" srcId="{CF79ACEF-2C44-439F-BB96-FA76AA1A352A}" destId="{DBA50728-A999-4A88-ACA8-83A84B425B9D}" srcOrd="0" destOrd="0" presId="urn:microsoft.com/office/officeart/2008/layout/VerticalCurvedList"/>
    <dgm:cxn modelId="{A5CF409F-1539-474B-8900-A94F760258E2}" type="presOf" srcId="{E6092110-FCC2-44AF-AF82-DDD42E1BBF7F}" destId="{281FA875-D3E1-4621-8744-15006A0AD545}" srcOrd="0" destOrd="0" presId="urn:microsoft.com/office/officeart/2008/layout/VerticalCurvedList"/>
    <dgm:cxn modelId="{6FC9B4F6-AE5B-4FD7-9029-C57FFB9B5CDA}" type="presOf" srcId="{D88C0B86-61FF-41E0-9748-9058980305FB}" destId="{28660416-D8F0-4742-B396-48D1196AAC15}" srcOrd="0" destOrd="0" presId="urn:microsoft.com/office/officeart/2008/layout/VerticalCurvedList"/>
    <dgm:cxn modelId="{DD699EB2-B670-4CF9-A509-84AF2ED70ACE}" type="presOf" srcId="{C8B6DD85-2C98-443C-BAD7-764CEA40EB6D}" destId="{295E44F0-BD15-4A6E-864A-F2575B8F09A2}" srcOrd="0" destOrd="0" presId="urn:microsoft.com/office/officeart/2008/layout/VerticalCurvedList"/>
    <dgm:cxn modelId="{29B63D82-8FD1-4F70-BB3B-8BA7DB673695}" srcId="{D88C0B86-61FF-41E0-9748-9058980305FB}" destId="{C8B6DD85-2C98-443C-BAD7-764CEA40EB6D}" srcOrd="1" destOrd="0" parTransId="{EE2C96E5-14AF-40F9-B1F4-3447726696C5}" sibTransId="{D0FB4055-82F4-4A7F-AB9A-37C1BFF208B7}"/>
    <dgm:cxn modelId="{92306CE0-1CB6-4B49-82E3-98E73E18CBAC}" type="presOf" srcId="{19B007E9-9342-4194-A993-38586EF77059}" destId="{1710734E-A471-492F-BA29-82A555B86115}" srcOrd="0" destOrd="0" presId="urn:microsoft.com/office/officeart/2008/layout/VerticalCurvedList"/>
    <dgm:cxn modelId="{11DEF6F5-6E59-4AC7-9B44-D9964470F38C}" type="presOf" srcId="{5D5975CB-AE48-4F97-A716-15BD48B67E8C}" destId="{71AB979C-09AE-4FED-AE33-8A2C7EBE4E23}" srcOrd="0" destOrd="0" presId="urn:microsoft.com/office/officeart/2008/layout/VerticalCurvedList"/>
    <dgm:cxn modelId="{F55E169B-2BBA-4692-B53A-3C83E0416383}" type="presOf" srcId="{EBC679D9-C672-4B5B-BADA-A26C18DEE234}" destId="{4A7E0C57-44F9-4638-86B4-D01D7D341FEB}" srcOrd="0" destOrd="0" presId="urn:microsoft.com/office/officeart/2008/layout/VerticalCurvedList"/>
    <dgm:cxn modelId="{CBF4BCC6-0979-4CBF-94CE-445A1AEF6F4A}" srcId="{D88C0B86-61FF-41E0-9748-9058980305FB}" destId="{E6092110-FCC2-44AF-AF82-DDD42E1BBF7F}" srcOrd="2" destOrd="0" parTransId="{8EE69100-35AA-43E2-9DAC-0999B85E6A10}" sibTransId="{1A38B94E-1090-4CA9-9F67-9DC4A1051E43}"/>
    <dgm:cxn modelId="{F69D4B95-60BF-49CF-9B90-13A9B8D5E3B8}" srcId="{D88C0B86-61FF-41E0-9748-9058980305FB}" destId="{19B007E9-9342-4194-A993-38586EF77059}" srcOrd="3" destOrd="0" parTransId="{CC7B3204-84E0-4D8D-B2CB-9F61CAFA9A1D}" sibTransId="{3558FA4D-3CF1-49BA-84D0-C5F6AC0FE24E}"/>
    <dgm:cxn modelId="{333C96A1-E450-4622-9F4D-3A4DA48B4231}" srcId="{D88C0B86-61FF-41E0-9748-9058980305FB}" destId="{5D5975CB-AE48-4F97-A716-15BD48B67E8C}" srcOrd="4" destOrd="0" parTransId="{098362E2-3D16-4918-A781-A93DFE0DC5ED}" sibTransId="{AC44846B-D271-434E-BD51-740192E9C6AF}"/>
    <dgm:cxn modelId="{42BF4622-64D5-4248-82E1-39F545AB2F8C}" type="presParOf" srcId="{28660416-D8F0-4742-B396-48D1196AAC15}" destId="{8B1CC655-6B15-4558-BFD8-1E406DF0B320}" srcOrd="0" destOrd="0" presId="urn:microsoft.com/office/officeart/2008/layout/VerticalCurvedList"/>
    <dgm:cxn modelId="{2FE4120C-36E4-46B2-BAF5-A170B33DC523}" type="presParOf" srcId="{8B1CC655-6B15-4558-BFD8-1E406DF0B320}" destId="{53A81432-AD21-41CB-A617-1BFB01DFE6F5}" srcOrd="0" destOrd="0" presId="urn:microsoft.com/office/officeart/2008/layout/VerticalCurvedList"/>
    <dgm:cxn modelId="{934BDD25-7C97-4C8F-AA0A-4226CB578BE7}" type="presParOf" srcId="{53A81432-AD21-41CB-A617-1BFB01DFE6F5}" destId="{158260D3-229A-4F67-B553-8DC124C028C3}" srcOrd="0" destOrd="0" presId="urn:microsoft.com/office/officeart/2008/layout/VerticalCurvedList"/>
    <dgm:cxn modelId="{A05FEC55-BEE1-4AF2-BD6C-44B125A2B250}" type="presParOf" srcId="{53A81432-AD21-41CB-A617-1BFB01DFE6F5}" destId="{4A7E0C57-44F9-4638-86B4-D01D7D341FEB}" srcOrd="1" destOrd="0" presId="urn:microsoft.com/office/officeart/2008/layout/VerticalCurvedList"/>
    <dgm:cxn modelId="{F0D3DCDE-5A88-42F2-82FA-42C0988F0721}" type="presParOf" srcId="{53A81432-AD21-41CB-A617-1BFB01DFE6F5}" destId="{89B07AF3-A579-44FC-97A2-34F615985095}" srcOrd="2" destOrd="0" presId="urn:microsoft.com/office/officeart/2008/layout/VerticalCurvedList"/>
    <dgm:cxn modelId="{2762A9DC-F52A-4F85-9589-E4D812E12312}" type="presParOf" srcId="{53A81432-AD21-41CB-A617-1BFB01DFE6F5}" destId="{98AD142D-3906-4584-8413-B7159B41AB3F}" srcOrd="3" destOrd="0" presId="urn:microsoft.com/office/officeart/2008/layout/VerticalCurvedList"/>
    <dgm:cxn modelId="{0A49CA49-99D6-4DCE-8605-AB3553D04B37}" type="presParOf" srcId="{8B1CC655-6B15-4558-BFD8-1E406DF0B320}" destId="{DBA50728-A999-4A88-ACA8-83A84B425B9D}" srcOrd="1" destOrd="0" presId="urn:microsoft.com/office/officeart/2008/layout/VerticalCurvedList"/>
    <dgm:cxn modelId="{98E70867-7C28-40D1-BC14-30A4AD0B792F}" type="presParOf" srcId="{8B1CC655-6B15-4558-BFD8-1E406DF0B320}" destId="{A26BFDBA-65EF-4836-A1F8-2F71FD9273E2}" srcOrd="2" destOrd="0" presId="urn:microsoft.com/office/officeart/2008/layout/VerticalCurvedList"/>
    <dgm:cxn modelId="{0FB6A382-83D4-4763-88E8-8009FB590A37}" type="presParOf" srcId="{A26BFDBA-65EF-4836-A1F8-2F71FD9273E2}" destId="{8EB4341E-937F-4F4A-9AA5-6EF7FA6E825B}" srcOrd="0" destOrd="0" presId="urn:microsoft.com/office/officeart/2008/layout/VerticalCurvedList"/>
    <dgm:cxn modelId="{493B8C1F-D1FA-4ADC-83F9-927365391565}" type="presParOf" srcId="{8B1CC655-6B15-4558-BFD8-1E406DF0B320}" destId="{295E44F0-BD15-4A6E-864A-F2575B8F09A2}" srcOrd="3" destOrd="0" presId="urn:microsoft.com/office/officeart/2008/layout/VerticalCurvedList"/>
    <dgm:cxn modelId="{D44977B1-707B-4188-8843-610451FEB8C0}" type="presParOf" srcId="{8B1CC655-6B15-4558-BFD8-1E406DF0B320}" destId="{7E5557DD-641F-4DC1-A6CB-805851A667AC}" srcOrd="4" destOrd="0" presId="urn:microsoft.com/office/officeart/2008/layout/VerticalCurvedList"/>
    <dgm:cxn modelId="{F7BBAC88-CDC2-449F-9809-ADDF98E0D7F4}" type="presParOf" srcId="{7E5557DD-641F-4DC1-A6CB-805851A667AC}" destId="{221F9C73-78FC-4880-B5ED-63464E04D7EF}" srcOrd="0" destOrd="0" presId="urn:microsoft.com/office/officeart/2008/layout/VerticalCurvedList"/>
    <dgm:cxn modelId="{D7593BE0-8346-4453-A776-01B092D1F54C}" type="presParOf" srcId="{8B1CC655-6B15-4558-BFD8-1E406DF0B320}" destId="{281FA875-D3E1-4621-8744-15006A0AD545}" srcOrd="5" destOrd="0" presId="urn:microsoft.com/office/officeart/2008/layout/VerticalCurvedList"/>
    <dgm:cxn modelId="{73885014-13D9-4F80-A1AD-FE2DA6B2E7B0}" type="presParOf" srcId="{8B1CC655-6B15-4558-BFD8-1E406DF0B320}" destId="{28F0EB54-B7C0-4314-91F8-28AA578D7BF1}" srcOrd="6" destOrd="0" presId="urn:microsoft.com/office/officeart/2008/layout/VerticalCurvedList"/>
    <dgm:cxn modelId="{579B5B66-C26B-4C3D-9A89-3770C51D542D}" type="presParOf" srcId="{28F0EB54-B7C0-4314-91F8-28AA578D7BF1}" destId="{87BB2835-D76C-4F51-97B2-7CB82EC1D730}" srcOrd="0" destOrd="0" presId="urn:microsoft.com/office/officeart/2008/layout/VerticalCurvedList"/>
    <dgm:cxn modelId="{E7179130-251A-4465-9523-23590BF908F6}" type="presParOf" srcId="{8B1CC655-6B15-4558-BFD8-1E406DF0B320}" destId="{1710734E-A471-492F-BA29-82A555B86115}" srcOrd="7" destOrd="0" presId="urn:microsoft.com/office/officeart/2008/layout/VerticalCurvedList"/>
    <dgm:cxn modelId="{77B76AD8-EC02-46C8-8F1C-2A47045DC386}" type="presParOf" srcId="{8B1CC655-6B15-4558-BFD8-1E406DF0B320}" destId="{0BBF8397-8367-42BD-86DD-4EB6F493B0BA}" srcOrd="8" destOrd="0" presId="urn:microsoft.com/office/officeart/2008/layout/VerticalCurvedList"/>
    <dgm:cxn modelId="{DFC4A2E2-25A6-49A5-862B-F6B68EBF399A}" type="presParOf" srcId="{0BBF8397-8367-42BD-86DD-4EB6F493B0BA}" destId="{CBCA5CA5-92C9-4120-B3C2-85DDB57CE8A2}" srcOrd="0" destOrd="0" presId="urn:microsoft.com/office/officeart/2008/layout/VerticalCurvedList"/>
    <dgm:cxn modelId="{FDFAC611-FBFB-44EB-8DE9-F20E9AA8C542}" type="presParOf" srcId="{8B1CC655-6B15-4558-BFD8-1E406DF0B320}" destId="{71AB979C-09AE-4FED-AE33-8A2C7EBE4E23}" srcOrd="9" destOrd="0" presId="urn:microsoft.com/office/officeart/2008/layout/VerticalCurvedList"/>
    <dgm:cxn modelId="{48620295-04F8-477E-8432-C1EA4C7D5D1E}" type="presParOf" srcId="{8B1CC655-6B15-4558-BFD8-1E406DF0B320}" destId="{42F5352F-7EC3-4B39-AD48-DC595919E79C}" srcOrd="10" destOrd="0" presId="urn:microsoft.com/office/officeart/2008/layout/VerticalCurvedList"/>
    <dgm:cxn modelId="{BA052E1E-FE21-457B-A99B-1B8C288742F6}" type="presParOf" srcId="{42F5352F-7EC3-4B39-AD48-DC595919E79C}" destId="{A47B7546-5E75-4A51-962A-F75950BB021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6809D6C-6966-44FE-ACD7-5E84D8337CD6}" type="doc">
      <dgm:prSet loTypeId="urn:microsoft.com/office/officeart/2009/3/layout/PlusandMinus" loCatId="relationship" qsTypeId="urn:microsoft.com/office/officeart/2005/8/quickstyle/3d3" qsCatId="3D" csTypeId="urn:microsoft.com/office/officeart/2005/8/colors/colorful1" csCatId="colorful" phldr="1"/>
      <dgm:spPr/>
      <dgm:t>
        <a:bodyPr/>
        <a:lstStyle/>
        <a:p>
          <a:endParaRPr lang="en-US"/>
        </a:p>
      </dgm:t>
    </dgm:pt>
    <dgm:pt modelId="{5C7BD9D0-044B-4295-996C-361EB9B69D45}">
      <dgm:prSet phldrT="[Text]" custT="1"/>
      <dgm:spPr/>
      <dgm:t>
        <a:bodyPr/>
        <a:lstStyle/>
        <a:p>
          <a:pPr algn="ctr"/>
          <a:r>
            <a:rPr lang="ka-GE" sz="3600" dirty="0" smtClean="0"/>
            <a:t>3. კონფლიქტის დონე</a:t>
          </a:r>
          <a:endParaRPr lang="en-US" sz="3600" dirty="0"/>
        </a:p>
      </dgm:t>
    </dgm:pt>
    <dgm:pt modelId="{87B54FBA-5808-4057-8130-E94550B5E7B1}" type="parTrans" cxnId="{29A64E5A-DB3C-4683-B177-45A92FFB918A}">
      <dgm:prSet/>
      <dgm:spPr/>
      <dgm:t>
        <a:bodyPr/>
        <a:lstStyle/>
        <a:p>
          <a:endParaRPr lang="en-US"/>
        </a:p>
      </dgm:t>
    </dgm:pt>
    <dgm:pt modelId="{914A5C8B-2FEB-4A0D-AEB7-2C24654412CE}" type="sibTrans" cxnId="{29A64E5A-DB3C-4683-B177-45A92FFB918A}">
      <dgm:prSet/>
      <dgm:spPr/>
      <dgm:t>
        <a:bodyPr/>
        <a:lstStyle/>
        <a:p>
          <a:endParaRPr lang="en-US"/>
        </a:p>
      </dgm:t>
    </dgm:pt>
    <dgm:pt modelId="{23759CF9-EAF9-4162-8AD1-96F2463AD669}">
      <dgm:prSet phldrT="[Text]"/>
      <dgm:spPr/>
      <dgm:t>
        <a:bodyPr/>
        <a:lstStyle/>
        <a:p>
          <a:r>
            <a:rPr lang="ka-GE" dirty="0" smtClean="0"/>
            <a:t>თუ წინა დონეზე საუბარი იყო რეალობის ობიექტურ და სუბიექტურ აღქმაზე, მესამე დონედ უკვე მიიჩნევა სიტუაციის ესკალაცია, რომლისთვისაც დამახასიათებელია ფიზიკური და იდეოლოგიური მობილიზება ომის მომხრეებისა. შედარებულია ჯებირის (დამბის) გარღვევასთან. ხდება ცივილური მეთოდების იგნორირება და წინა ხაზისკენ იწევენ ძალადობრივი მეთოდები. </a:t>
          </a:r>
          <a:endParaRPr lang="en-US" dirty="0"/>
        </a:p>
      </dgm:t>
    </dgm:pt>
    <dgm:pt modelId="{5DC40F03-6643-4CBB-8E76-637BE17ED1B6}" type="parTrans" cxnId="{A3CBE6D3-7C1A-4D96-ACBE-67ACDD98D82C}">
      <dgm:prSet/>
      <dgm:spPr/>
      <dgm:t>
        <a:bodyPr/>
        <a:lstStyle/>
        <a:p>
          <a:endParaRPr lang="en-US"/>
        </a:p>
      </dgm:t>
    </dgm:pt>
    <dgm:pt modelId="{1B47630D-7387-4258-891B-C0DD899BABEE}" type="sibTrans" cxnId="{A3CBE6D3-7C1A-4D96-ACBE-67ACDD98D82C}">
      <dgm:prSet/>
      <dgm:spPr/>
      <dgm:t>
        <a:bodyPr/>
        <a:lstStyle/>
        <a:p>
          <a:endParaRPr lang="en-US"/>
        </a:p>
      </dgm:t>
    </dgm:pt>
    <dgm:pt modelId="{DC8746C5-C694-4BBB-807E-E5544F4446FC}" type="pres">
      <dgm:prSet presAssocID="{C6809D6C-6966-44FE-ACD7-5E84D8337CD6}" presName="Name0" presStyleCnt="0">
        <dgm:presLayoutVars>
          <dgm:chMax val="2"/>
          <dgm:chPref val="2"/>
          <dgm:dir/>
          <dgm:animOne/>
          <dgm:resizeHandles val="exact"/>
        </dgm:presLayoutVars>
      </dgm:prSet>
      <dgm:spPr/>
      <dgm:t>
        <a:bodyPr/>
        <a:lstStyle/>
        <a:p>
          <a:endParaRPr lang="en-US"/>
        </a:p>
      </dgm:t>
    </dgm:pt>
    <dgm:pt modelId="{725488BF-7590-4AB9-8C84-893481BE1E75}" type="pres">
      <dgm:prSet presAssocID="{C6809D6C-6966-44FE-ACD7-5E84D8337CD6}" presName="Background" presStyleLbl="bgImgPlace1" presStyleIdx="0" presStyleCnt="1"/>
      <dgm:spPr/>
    </dgm:pt>
    <dgm:pt modelId="{6494274E-0C56-4BCD-A0B8-AA7C85A7DC4C}" type="pres">
      <dgm:prSet presAssocID="{C6809D6C-6966-44FE-ACD7-5E84D8337CD6}" presName="ParentText1" presStyleLbl="revTx" presStyleIdx="0" presStyleCnt="2">
        <dgm:presLayoutVars>
          <dgm:chMax val="0"/>
          <dgm:chPref val="0"/>
          <dgm:bulletEnabled val="1"/>
        </dgm:presLayoutVars>
      </dgm:prSet>
      <dgm:spPr/>
      <dgm:t>
        <a:bodyPr/>
        <a:lstStyle/>
        <a:p>
          <a:endParaRPr lang="en-US"/>
        </a:p>
      </dgm:t>
    </dgm:pt>
    <dgm:pt modelId="{1E4E932C-C46D-48FB-9370-1ED89E356474}" type="pres">
      <dgm:prSet presAssocID="{C6809D6C-6966-44FE-ACD7-5E84D8337CD6}" presName="ParentText2" presStyleLbl="revTx" presStyleIdx="1" presStyleCnt="2">
        <dgm:presLayoutVars>
          <dgm:chMax val="0"/>
          <dgm:chPref val="0"/>
          <dgm:bulletEnabled val="1"/>
        </dgm:presLayoutVars>
      </dgm:prSet>
      <dgm:spPr/>
      <dgm:t>
        <a:bodyPr/>
        <a:lstStyle/>
        <a:p>
          <a:endParaRPr lang="en-US"/>
        </a:p>
      </dgm:t>
    </dgm:pt>
    <dgm:pt modelId="{D353FCE9-F868-453D-9637-EBE48BB47E4C}" type="pres">
      <dgm:prSet presAssocID="{C6809D6C-6966-44FE-ACD7-5E84D8337CD6}" presName="Plus" presStyleLbl="alignNode1" presStyleIdx="0" presStyleCnt="2"/>
      <dgm:spPr/>
    </dgm:pt>
    <dgm:pt modelId="{E5A34FC2-69D2-475E-9E0E-82C3F64361B0}" type="pres">
      <dgm:prSet presAssocID="{C6809D6C-6966-44FE-ACD7-5E84D8337CD6}" presName="Minus" presStyleLbl="alignNode1" presStyleIdx="1" presStyleCnt="2"/>
      <dgm:spPr/>
    </dgm:pt>
    <dgm:pt modelId="{C78DF022-53ED-40D6-B52F-CD44EDD02280}" type="pres">
      <dgm:prSet presAssocID="{C6809D6C-6966-44FE-ACD7-5E84D8337CD6}" presName="Divider" presStyleLbl="parChTrans1D1" presStyleIdx="0" presStyleCnt="1"/>
      <dgm:spPr/>
    </dgm:pt>
  </dgm:ptLst>
  <dgm:cxnLst>
    <dgm:cxn modelId="{90BACA23-1ADA-40C9-B420-2E6EF45F4F93}" type="presOf" srcId="{5C7BD9D0-044B-4295-996C-361EB9B69D45}" destId="{6494274E-0C56-4BCD-A0B8-AA7C85A7DC4C}" srcOrd="0" destOrd="0" presId="urn:microsoft.com/office/officeart/2009/3/layout/PlusandMinus"/>
    <dgm:cxn modelId="{A3CBE6D3-7C1A-4D96-ACBE-67ACDD98D82C}" srcId="{C6809D6C-6966-44FE-ACD7-5E84D8337CD6}" destId="{23759CF9-EAF9-4162-8AD1-96F2463AD669}" srcOrd="1" destOrd="0" parTransId="{5DC40F03-6643-4CBB-8E76-637BE17ED1B6}" sibTransId="{1B47630D-7387-4258-891B-C0DD899BABEE}"/>
    <dgm:cxn modelId="{29A64E5A-DB3C-4683-B177-45A92FFB918A}" srcId="{C6809D6C-6966-44FE-ACD7-5E84D8337CD6}" destId="{5C7BD9D0-044B-4295-996C-361EB9B69D45}" srcOrd="0" destOrd="0" parTransId="{87B54FBA-5808-4057-8130-E94550B5E7B1}" sibTransId="{914A5C8B-2FEB-4A0D-AEB7-2C24654412CE}"/>
    <dgm:cxn modelId="{7F377767-6390-4C04-BADC-0D48705F28BC}" type="presOf" srcId="{23759CF9-EAF9-4162-8AD1-96F2463AD669}" destId="{1E4E932C-C46D-48FB-9370-1ED89E356474}" srcOrd="0" destOrd="0" presId="urn:microsoft.com/office/officeart/2009/3/layout/PlusandMinus"/>
    <dgm:cxn modelId="{26BD57BA-0575-4A5C-AE1C-57CBC8F5BC53}" type="presOf" srcId="{C6809D6C-6966-44FE-ACD7-5E84D8337CD6}" destId="{DC8746C5-C694-4BBB-807E-E5544F4446FC}" srcOrd="0" destOrd="0" presId="urn:microsoft.com/office/officeart/2009/3/layout/PlusandMinus"/>
    <dgm:cxn modelId="{710A7BDD-D6ED-42AD-9522-D536898D5F2E}" type="presParOf" srcId="{DC8746C5-C694-4BBB-807E-E5544F4446FC}" destId="{725488BF-7590-4AB9-8C84-893481BE1E75}" srcOrd="0" destOrd="0" presId="urn:microsoft.com/office/officeart/2009/3/layout/PlusandMinus"/>
    <dgm:cxn modelId="{5AFC0ED0-3987-4D76-962B-C1C83C24F812}" type="presParOf" srcId="{DC8746C5-C694-4BBB-807E-E5544F4446FC}" destId="{6494274E-0C56-4BCD-A0B8-AA7C85A7DC4C}" srcOrd="1" destOrd="0" presId="urn:microsoft.com/office/officeart/2009/3/layout/PlusandMinus"/>
    <dgm:cxn modelId="{EB196C2F-078C-4E57-836A-322710520476}" type="presParOf" srcId="{DC8746C5-C694-4BBB-807E-E5544F4446FC}" destId="{1E4E932C-C46D-48FB-9370-1ED89E356474}" srcOrd="2" destOrd="0" presId="urn:microsoft.com/office/officeart/2009/3/layout/PlusandMinus"/>
    <dgm:cxn modelId="{6E73E5DF-7B03-44E0-83D7-9FC65A33327C}" type="presParOf" srcId="{DC8746C5-C694-4BBB-807E-E5544F4446FC}" destId="{D353FCE9-F868-453D-9637-EBE48BB47E4C}" srcOrd="3" destOrd="0" presId="urn:microsoft.com/office/officeart/2009/3/layout/PlusandMinus"/>
    <dgm:cxn modelId="{EF808D4A-A9F9-4A5F-BD15-D33AA15FFA40}" type="presParOf" srcId="{DC8746C5-C694-4BBB-807E-E5544F4446FC}" destId="{E5A34FC2-69D2-475E-9E0E-82C3F64361B0}" srcOrd="4" destOrd="0" presId="urn:microsoft.com/office/officeart/2009/3/layout/PlusandMinus"/>
    <dgm:cxn modelId="{9FA6FCF6-1790-4165-9A0F-0AA51A9F735A}" type="presParOf" srcId="{DC8746C5-C694-4BBB-807E-E5544F4446FC}" destId="{C78DF022-53ED-40D6-B52F-CD44EDD02280}"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0735723-61FD-40F0-8C85-B5EAD96444E9}" type="doc">
      <dgm:prSet loTypeId="urn:microsoft.com/office/officeart/2005/8/layout/arrow3" loCatId="relationship" qsTypeId="urn:microsoft.com/office/officeart/2005/8/quickstyle/3d1" qsCatId="3D" csTypeId="urn:microsoft.com/office/officeart/2005/8/colors/colorful3" csCatId="colorful" phldr="1"/>
      <dgm:spPr/>
      <dgm:t>
        <a:bodyPr/>
        <a:lstStyle/>
        <a:p>
          <a:endParaRPr lang="en-US"/>
        </a:p>
      </dgm:t>
    </dgm:pt>
    <dgm:pt modelId="{8A94C7F8-E61B-4C89-9C86-07E24083F5C5}">
      <dgm:prSet phldrT="[Text]" custT="1"/>
      <dgm:spPr/>
      <dgm:t>
        <a:bodyPr/>
        <a:lstStyle/>
        <a:p>
          <a:r>
            <a:rPr lang="ka-GE" sz="3200" dirty="0" smtClean="0"/>
            <a:t>4. ომის დონე</a:t>
          </a:r>
          <a:endParaRPr lang="en-US" sz="3200" dirty="0"/>
        </a:p>
      </dgm:t>
    </dgm:pt>
    <dgm:pt modelId="{C96E65EE-D833-412E-9915-4F85E8F8E2E3}" type="parTrans" cxnId="{82A260C9-7D1C-4D71-9563-A13D7B2738FB}">
      <dgm:prSet/>
      <dgm:spPr/>
      <dgm:t>
        <a:bodyPr/>
        <a:lstStyle/>
        <a:p>
          <a:endParaRPr lang="en-US"/>
        </a:p>
      </dgm:t>
    </dgm:pt>
    <dgm:pt modelId="{62D4E3C2-341C-4A8B-875E-11DC56A59AD2}" type="sibTrans" cxnId="{82A260C9-7D1C-4D71-9563-A13D7B2738FB}">
      <dgm:prSet/>
      <dgm:spPr/>
      <dgm:t>
        <a:bodyPr/>
        <a:lstStyle/>
        <a:p>
          <a:endParaRPr lang="en-US"/>
        </a:p>
      </dgm:t>
    </dgm:pt>
    <dgm:pt modelId="{B5AA80C5-7900-442C-A7B1-0E074BD6B951}">
      <dgm:prSet phldrT="[Text]"/>
      <dgm:spPr/>
      <dgm:t>
        <a:bodyPr/>
        <a:lstStyle/>
        <a:p>
          <a:r>
            <a:rPr lang="ka-GE" dirty="0" smtClean="0"/>
            <a:t>აღნიშნული დონე აერთიანებს არა მხოლოდ წინა დონეებზე განხილულ მახასიათებლებს, არამედ ახდენს ძალადობის, როგორც დამოუკიდებელი ფაქტორის დამკვიდრებას. ძალადობა ახდენს ძალადობის გენერირებას და ომი გვევლინება ერთგვარ თვითმიზნად. ეს კი უარყოფითად მოქმედებს ომის დამთავრებისთვის საჭირო ღონისძიებებზე.   </a:t>
          </a:r>
          <a:endParaRPr lang="en-US" dirty="0"/>
        </a:p>
      </dgm:t>
    </dgm:pt>
    <dgm:pt modelId="{3D92377D-F538-4F4F-91B0-B2930CAEE963}" type="parTrans" cxnId="{78CE81BE-32DA-4060-9485-AD9CEB6C893A}">
      <dgm:prSet/>
      <dgm:spPr/>
      <dgm:t>
        <a:bodyPr/>
        <a:lstStyle/>
        <a:p>
          <a:endParaRPr lang="en-US"/>
        </a:p>
      </dgm:t>
    </dgm:pt>
    <dgm:pt modelId="{60AE2A08-95B5-4DD4-A88C-86B5A2C950EF}" type="sibTrans" cxnId="{78CE81BE-32DA-4060-9485-AD9CEB6C893A}">
      <dgm:prSet/>
      <dgm:spPr/>
      <dgm:t>
        <a:bodyPr/>
        <a:lstStyle/>
        <a:p>
          <a:endParaRPr lang="en-US"/>
        </a:p>
      </dgm:t>
    </dgm:pt>
    <dgm:pt modelId="{EAAB35B2-F6FF-48EC-BE1C-3FF191DA22E5}" type="pres">
      <dgm:prSet presAssocID="{C0735723-61FD-40F0-8C85-B5EAD96444E9}" presName="compositeShape" presStyleCnt="0">
        <dgm:presLayoutVars>
          <dgm:chMax val="2"/>
          <dgm:dir/>
          <dgm:resizeHandles val="exact"/>
        </dgm:presLayoutVars>
      </dgm:prSet>
      <dgm:spPr/>
      <dgm:t>
        <a:bodyPr/>
        <a:lstStyle/>
        <a:p>
          <a:endParaRPr lang="en-US"/>
        </a:p>
      </dgm:t>
    </dgm:pt>
    <dgm:pt modelId="{5B88724E-0C73-4B4B-9550-ABF3C9C692E8}" type="pres">
      <dgm:prSet presAssocID="{C0735723-61FD-40F0-8C85-B5EAD96444E9}" presName="divider" presStyleLbl="fgShp" presStyleIdx="0" presStyleCnt="1"/>
      <dgm:spPr/>
    </dgm:pt>
    <dgm:pt modelId="{15E5AC4F-B470-4D7D-977F-95E62A348DBA}" type="pres">
      <dgm:prSet presAssocID="{8A94C7F8-E61B-4C89-9C86-07E24083F5C5}" presName="downArrow" presStyleLbl="node1" presStyleIdx="0" presStyleCnt="2"/>
      <dgm:spPr/>
    </dgm:pt>
    <dgm:pt modelId="{AEA748C2-382B-4667-8294-DDBCF9102305}" type="pres">
      <dgm:prSet presAssocID="{8A94C7F8-E61B-4C89-9C86-07E24083F5C5}" presName="downArrowText" presStyleLbl="revTx" presStyleIdx="0" presStyleCnt="2">
        <dgm:presLayoutVars>
          <dgm:bulletEnabled val="1"/>
        </dgm:presLayoutVars>
      </dgm:prSet>
      <dgm:spPr/>
      <dgm:t>
        <a:bodyPr/>
        <a:lstStyle/>
        <a:p>
          <a:endParaRPr lang="en-US"/>
        </a:p>
      </dgm:t>
    </dgm:pt>
    <dgm:pt modelId="{E251542C-6048-4B87-993C-19C89434D557}" type="pres">
      <dgm:prSet presAssocID="{B5AA80C5-7900-442C-A7B1-0E074BD6B951}" presName="upArrow" presStyleLbl="node1" presStyleIdx="1" presStyleCnt="2"/>
      <dgm:spPr/>
    </dgm:pt>
    <dgm:pt modelId="{E8D7257F-4084-400D-8ADD-BDC22CFCD208}" type="pres">
      <dgm:prSet presAssocID="{B5AA80C5-7900-442C-A7B1-0E074BD6B951}" presName="upArrowText" presStyleLbl="revTx" presStyleIdx="1" presStyleCnt="2" custScaleX="191567" custScaleY="117265">
        <dgm:presLayoutVars>
          <dgm:bulletEnabled val="1"/>
        </dgm:presLayoutVars>
      </dgm:prSet>
      <dgm:spPr/>
      <dgm:t>
        <a:bodyPr/>
        <a:lstStyle/>
        <a:p>
          <a:endParaRPr lang="en-US"/>
        </a:p>
      </dgm:t>
    </dgm:pt>
  </dgm:ptLst>
  <dgm:cxnLst>
    <dgm:cxn modelId="{23E6BC21-60EE-4D5C-8948-3CBA06B6CE1D}" type="presOf" srcId="{B5AA80C5-7900-442C-A7B1-0E074BD6B951}" destId="{E8D7257F-4084-400D-8ADD-BDC22CFCD208}" srcOrd="0" destOrd="0" presId="urn:microsoft.com/office/officeart/2005/8/layout/arrow3"/>
    <dgm:cxn modelId="{6698C209-9770-484B-8AD2-BF336FF01948}" type="presOf" srcId="{C0735723-61FD-40F0-8C85-B5EAD96444E9}" destId="{EAAB35B2-F6FF-48EC-BE1C-3FF191DA22E5}" srcOrd="0" destOrd="0" presId="urn:microsoft.com/office/officeart/2005/8/layout/arrow3"/>
    <dgm:cxn modelId="{78CE81BE-32DA-4060-9485-AD9CEB6C893A}" srcId="{C0735723-61FD-40F0-8C85-B5EAD96444E9}" destId="{B5AA80C5-7900-442C-A7B1-0E074BD6B951}" srcOrd="1" destOrd="0" parTransId="{3D92377D-F538-4F4F-91B0-B2930CAEE963}" sibTransId="{60AE2A08-95B5-4DD4-A88C-86B5A2C950EF}"/>
    <dgm:cxn modelId="{F930F948-221D-4801-8A92-DCA3380AA12A}" type="presOf" srcId="{8A94C7F8-E61B-4C89-9C86-07E24083F5C5}" destId="{AEA748C2-382B-4667-8294-DDBCF9102305}" srcOrd="0" destOrd="0" presId="urn:microsoft.com/office/officeart/2005/8/layout/arrow3"/>
    <dgm:cxn modelId="{82A260C9-7D1C-4D71-9563-A13D7B2738FB}" srcId="{C0735723-61FD-40F0-8C85-B5EAD96444E9}" destId="{8A94C7F8-E61B-4C89-9C86-07E24083F5C5}" srcOrd="0" destOrd="0" parTransId="{C96E65EE-D833-412E-9915-4F85E8F8E2E3}" sibTransId="{62D4E3C2-341C-4A8B-875E-11DC56A59AD2}"/>
    <dgm:cxn modelId="{1BA427E3-D4F6-4A5F-90C3-7835C29CE4F0}" type="presParOf" srcId="{EAAB35B2-F6FF-48EC-BE1C-3FF191DA22E5}" destId="{5B88724E-0C73-4B4B-9550-ABF3C9C692E8}" srcOrd="0" destOrd="0" presId="urn:microsoft.com/office/officeart/2005/8/layout/arrow3"/>
    <dgm:cxn modelId="{460E8509-5963-4B58-8B11-11D10F28C77D}" type="presParOf" srcId="{EAAB35B2-F6FF-48EC-BE1C-3FF191DA22E5}" destId="{15E5AC4F-B470-4D7D-977F-95E62A348DBA}" srcOrd="1" destOrd="0" presId="urn:microsoft.com/office/officeart/2005/8/layout/arrow3"/>
    <dgm:cxn modelId="{54BDF7CB-E3AD-4015-BB0F-1B8C01EBF0F9}" type="presParOf" srcId="{EAAB35B2-F6FF-48EC-BE1C-3FF191DA22E5}" destId="{AEA748C2-382B-4667-8294-DDBCF9102305}" srcOrd="2" destOrd="0" presId="urn:microsoft.com/office/officeart/2005/8/layout/arrow3"/>
    <dgm:cxn modelId="{EF945762-1592-444A-B03A-39C43EF2F379}" type="presParOf" srcId="{EAAB35B2-F6FF-48EC-BE1C-3FF191DA22E5}" destId="{E251542C-6048-4B87-993C-19C89434D557}" srcOrd="3" destOrd="0" presId="urn:microsoft.com/office/officeart/2005/8/layout/arrow3"/>
    <dgm:cxn modelId="{21C2488B-4851-443B-97B3-E75381E860BE}" type="presParOf" srcId="{EAAB35B2-F6FF-48EC-BE1C-3FF191DA22E5}" destId="{E8D7257F-4084-400D-8ADD-BDC22CFCD208}"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70A65C-B8A0-45C9-9EAF-86BCC44F4DB3}" type="doc">
      <dgm:prSet loTypeId="urn:microsoft.com/office/officeart/2005/8/layout/equation2" loCatId="process" qsTypeId="urn:microsoft.com/office/officeart/2005/8/quickstyle/simple1" qsCatId="simple" csTypeId="urn:microsoft.com/office/officeart/2005/8/colors/accent0_1" csCatId="mainScheme" phldr="1"/>
      <dgm:spPr/>
    </dgm:pt>
    <dgm:pt modelId="{5E417E53-B585-44D2-A8AB-131B4C91A6D2}">
      <dgm:prSet phldrT="[Text]" custT="1"/>
      <dgm:spPr/>
      <dgm:t>
        <a:bodyPr/>
        <a:lstStyle/>
        <a:p>
          <a:r>
            <a:rPr lang="de-DE" sz="1600" dirty="0" smtClean="0"/>
            <a:t>„</a:t>
          </a:r>
          <a:r>
            <a:rPr lang="ka-GE" sz="1600" dirty="0" smtClean="0"/>
            <a:t>ომის მიზეზების კვლევის სამუშაო ჯგუფი</a:t>
          </a:r>
          <a:r>
            <a:rPr lang="de-DE" sz="1600" dirty="0" smtClean="0"/>
            <a:t>“ (AKUF)</a:t>
          </a:r>
          <a:endParaRPr lang="en-US" sz="1600" dirty="0"/>
        </a:p>
      </dgm:t>
    </dgm:pt>
    <dgm:pt modelId="{1A2F5861-ADD7-48FE-B9A9-DF2F3120D594}" type="parTrans" cxnId="{43465AA6-483E-483C-8DB2-13EE55F7486F}">
      <dgm:prSet/>
      <dgm:spPr/>
      <dgm:t>
        <a:bodyPr/>
        <a:lstStyle/>
        <a:p>
          <a:endParaRPr lang="en-US"/>
        </a:p>
      </dgm:t>
    </dgm:pt>
    <dgm:pt modelId="{B135870C-2670-4AA5-B9DC-0C11585F0076}" type="sibTrans" cxnId="{43465AA6-483E-483C-8DB2-13EE55F7486F}">
      <dgm:prSet/>
      <dgm:spPr/>
      <dgm:t>
        <a:bodyPr/>
        <a:lstStyle/>
        <a:p>
          <a:endParaRPr lang="en-US"/>
        </a:p>
      </dgm:t>
    </dgm:pt>
    <dgm:pt modelId="{D432F757-EAE2-4091-856F-1B9099D766FE}">
      <dgm:prSet phldrT="[Text]" custT="1"/>
      <dgm:spPr/>
      <dgm:t>
        <a:bodyPr/>
        <a:lstStyle/>
        <a:p>
          <a:r>
            <a:rPr lang="ka-GE" sz="1600" dirty="0" smtClean="0"/>
            <a:t>უნგრელი მშვიდობის მკვლევარი იშტვან ქენდე (</a:t>
          </a:r>
          <a:r>
            <a:rPr lang="en-US" sz="1600" dirty="0" smtClean="0"/>
            <a:t>István Kende</a:t>
          </a:r>
          <a:r>
            <a:rPr lang="ka-GE" sz="1600" dirty="0" smtClean="0"/>
            <a:t> </a:t>
          </a:r>
          <a:r>
            <a:rPr lang="en-US" sz="1600" dirty="0" smtClean="0"/>
            <a:t>1917-1988)</a:t>
          </a:r>
          <a:r>
            <a:rPr lang="ka-GE" sz="1600" dirty="0" smtClean="0"/>
            <a:t> </a:t>
          </a:r>
          <a:endParaRPr lang="en-US" sz="1600" dirty="0"/>
        </a:p>
      </dgm:t>
    </dgm:pt>
    <dgm:pt modelId="{720A2E83-CCE6-4AF1-8EAA-8BCD46CFA6BB}" type="parTrans" cxnId="{72E6E4E6-4B44-4316-9FF4-8DFAFEEF99EF}">
      <dgm:prSet/>
      <dgm:spPr/>
      <dgm:t>
        <a:bodyPr/>
        <a:lstStyle/>
        <a:p>
          <a:endParaRPr lang="en-US"/>
        </a:p>
      </dgm:t>
    </dgm:pt>
    <dgm:pt modelId="{084E9EB2-E743-4A73-947F-C9E82753302D}" type="sibTrans" cxnId="{72E6E4E6-4B44-4316-9FF4-8DFAFEEF99EF}">
      <dgm:prSet/>
      <dgm:spPr/>
      <dgm:t>
        <a:bodyPr/>
        <a:lstStyle/>
        <a:p>
          <a:endParaRPr lang="en-US"/>
        </a:p>
      </dgm:t>
    </dgm:pt>
    <dgm:pt modelId="{96BEAC82-8A3B-4ECD-A5AF-9FE4A809C83F}">
      <dgm:prSet phldrT="[Text]"/>
      <dgm:spPr/>
      <dgm:t>
        <a:bodyPr/>
        <a:lstStyle/>
        <a:p>
          <a:r>
            <a:rPr lang="ka-GE" dirty="0" smtClean="0"/>
            <a:t>განიხილავენ ომს როგორც ძალადობრივი მასების კონფლიქტს, რომლისთვისაც დამახასიათებელია სამი ძირითადი ნიშან-თვისება </a:t>
          </a:r>
          <a:endParaRPr lang="en-US" dirty="0"/>
        </a:p>
      </dgm:t>
    </dgm:pt>
    <dgm:pt modelId="{8D3B9C40-486E-4AC0-971B-6C33E9F3D346}" type="parTrans" cxnId="{858D5E8B-39FF-4E37-95EF-CEC71BAF3DAF}">
      <dgm:prSet/>
      <dgm:spPr/>
      <dgm:t>
        <a:bodyPr/>
        <a:lstStyle/>
        <a:p>
          <a:endParaRPr lang="en-US"/>
        </a:p>
      </dgm:t>
    </dgm:pt>
    <dgm:pt modelId="{6F2990CC-0CF7-490D-9187-EF0688737975}" type="sibTrans" cxnId="{858D5E8B-39FF-4E37-95EF-CEC71BAF3DAF}">
      <dgm:prSet/>
      <dgm:spPr/>
      <dgm:t>
        <a:bodyPr/>
        <a:lstStyle/>
        <a:p>
          <a:endParaRPr lang="en-US"/>
        </a:p>
      </dgm:t>
    </dgm:pt>
    <dgm:pt modelId="{8EB5B015-4447-4E0F-82B4-B85BFDA148B3}" type="pres">
      <dgm:prSet presAssocID="{9870A65C-B8A0-45C9-9EAF-86BCC44F4DB3}" presName="Name0" presStyleCnt="0">
        <dgm:presLayoutVars>
          <dgm:dir/>
          <dgm:resizeHandles val="exact"/>
        </dgm:presLayoutVars>
      </dgm:prSet>
      <dgm:spPr/>
    </dgm:pt>
    <dgm:pt modelId="{49C2A860-AB6E-459B-9D88-A35E85955531}" type="pres">
      <dgm:prSet presAssocID="{9870A65C-B8A0-45C9-9EAF-86BCC44F4DB3}" presName="vNodes" presStyleCnt="0"/>
      <dgm:spPr/>
    </dgm:pt>
    <dgm:pt modelId="{1CDBF256-AF8D-4426-AAA0-E5AEAF2DE142}" type="pres">
      <dgm:prSet presAssocID="{5E417E53-B585-44D2-A8AB-131B4C91A6D2}" presName="node" presStyleLbl="node1" presStyleIdx="0" presStyleCnt="3" custScaleX="167426">
        <dgm:presLayoutVars>
          <dgm:bulletEnabled val="1"/>
        </dgm:presLayoutVars>
      </dgm:prSet>
      <dgm:spPr/>
      <dgm:t>
        <a:bodyPr/>
        <a:lstStyle/>
        <a:p>
          <a:endParaRPr lang="en-US"/>
        </a:p>
      </dgm:t>
    </dgm:pt>
    <dgm:pt modelId="{5BC173B9-4CE4-4E18-8075-A13AD62F2BCF}" type="pres">
      <dgm:prSet presAssocID="{B135870C-2670-4AA5-B9DC-0C11585F0076}" presName="spacerT" presStyleCnt="0"/>
      <dgm:spPr/>
    </dgm:pt>
    <dgm:pt modelId="{768CCA50-BB21-471D-B10A-5AFC0B63D702}" type="pres">
      <dgm:prSet presAssocID="{B135870C-2670-4AA5-B9DC-0C11585F0076}" presName="sibTrans" presStyleLbl="sibTrans2D1" presStyleIdx="0" presStyleCnt="2"/>
      <dgm:spPr/>
      <dgm:t>
        <a:bodyPr/>
        <a:lstStyle/>
        <a:p>
          <a:endParaRPr lang="en-US"/>
        </a:p>
      </dgm:t>
    </dgm:pt>
    <dgm:pt modelId="{7F562218-AFF1-4C68-B9ED-AA5F836C5068}" type="pres">
      <dgm:prSet presAssocID="{B135870C-2670-4AA5-B9DC-0C11585F0076}" presName="spacerB" presStyleCnt="0"/>
      <dgm:spPr/>
    </dgm:pt>
    <dgm:pt modelId="{7E1DE4F6-3FAC-4DA8-9965-8D3226A1C1A2}" type="pres">
      <dgm:prSet presAssocID="{D432F757-EAE2-4091-856F-1B9099D766FE}" presName="node" presStyleLbl="node1" presStyleIdx="1" presStyleCnt="3" custScaleX="167426">
        <dgm:presLayoutVars>
          <dgm:bulletEnabled val="1"/>
        </dgm:presLayoutVars>
      </dgm:prSet>
      <dgm:spPr/>
      <dgm:t>
        <a:bodyPr/>
        <a:lstStyle/>
        <a:p>
          <a:endParaRPr lang="en-US"/>
        </a:p>
      </dgm:t>
    </dgm:pt>
    <dgm:pt modelId="{3F1D8DD7-E841-4780-9092-99CBCAA55960}" type="pres">
      <dgm:prSet presAssocID="{9870A65C-B8A0-45C9-9EAF-86BCC44F4DB3}" presName="sibTransLast" presStyleLbl="sibTrans2D1" presStyleIdx="1" presStyleCnt="2"/>
      <dgm:spPr/>
      <dgm:t>
        <a:bodyPr/>
        <a:lstStyle/>
        <a:p>
          <a:endParaRPr lang="en-US"/>
        </a:p>
      </dgm:t>
    </dgm:pt>
    <dgm:pt modelId="{7F5BC841-18A1-4BEE-B498-C5176A793B9C}" type="pres">
      <dgm:prSet presAssocID="{9870A65C-B8A0-45C9-9EAF-86BCC44F4DB3}" presName="connectorText" presStyleLbl="sibTrans2D1" presStyleIdx="1" presStyleCnt="2"/>
      <dgm:spPr/>
      <dgm:t>
        <a:bodyPr/>
        <a:lstStyle/>
        <a:p>
          <a:endParaRPr lang="en-US"/>
        </a:p>
      </dgm:t>
    </dgm:pt>
    <dgm:pt modelId="{7C391328-7A22-4B85-A16F-2093640D7DB3}" type="pres">
      <dgm:prSet presAssocID="{9870A65C-B8A0-45C9-9EAF-86BCC44F4DB3}" presName="lastNode" presStyleLbl="node1" presStyleIdx="2" presStyleCnt="3">
        <dgm:presLayoutVars>
          <dgm:bulletEnabled val="1"/>
        </dgm:presLayoutVars>
      </dgm:prSet>
      <dgm:spPr/>
      <dgm:t>
        <a:bodyPr/>
        <a:lstStyle/>
        <a:p>
          <a:endParaRPr lang="en-US"/>
        </a:p>
      </dgm:t>
    </dgm:pt>
  </dgm:ptLst>
  <dgm:cxnLst>
    <dgm:cxn modelId="{8F514234-BE5F-44B6-A4B7-A46B218F14D5}" type="presOf" srcId="{5E417E53-B585-44D2-A8AB-131B4C91A6D2}" destId="{1CDBF256-AF8D-4426-AAA0-E5AEAF2DE142}" srcOrd="0" destOrd="0" presId="urn:microsoft.com/office/officeart/2005/8/layout/equation2"/>
    <dgm:cxn modelId="{858D5E8B-39FF-4E37-95EF-CEC71BAF3DAF}" srcId="{9870A65C-B8A0-45C9-9EAF-86BCC44F4DB3}" destId="{96BEAC82-8A3B-4ECD-A5AF-9FE4A809C83F}" srcOrd="2" destOrd="0" parTransId="{8D3B9C40-486E-4AC0-971B-6C33E9F3D346}" sibTransId="{6F2990CC-0CF7-490D-9187-EF0688737975}"/>
    <dgm:cxn modelId="{C9B5BA6A-0BD6-4943-80F2-042C9807A572}" type="presOf" srcId="{96BEAC82-8A3B-4ECD-A5AF-9FE4A809C83F}" destId="{7C391328-7A22-4B85-A16F-2093640D7DB3}" srcOrd="0" destOrd="0" presId="urn:microsoft.com/office/officeart/2005/8/layout/equation2"/>
    <dgm:cxn modelId="{0256D16C-8920-44BE-B4B2-79D050601666}" type="presOf" srcId="{D432F757-EAE2-4091-856F-1B9099D766FE}" destId="{7E1DE4F6-3FAC-4DA8-9965-8D3226A1C1A2}" srcOrd="0" destOrd="0" presId="urn:microsoft.com/office/officeart/2005/8/layout/equation2"/>
    <dgm:cxn modelId="{8BD0985C-C974-4030-A84E-4072D79B067F}" type="presOf" srcId="{B135870C-2670-4AA5-B9DC-0C11585F0076}" destId="{768CCA50-BB21-471D-B10A-5AFC0B63D702}" srcOrd="0" destOrd="0" presId="urn:microsoft.com/office/officeart/2005/8/layout/equation2"/>
    <dgm:cxn modelId="{43465AA6-483E-483C-8DB2-13EE55F7486F}" srcId="{9870A65C-B8A0-45C9-9EAF-86BCC44F4DB3}" destId="{5E417E53-B585-44D2-A8AB-131B4C91A6D2}" srcOrd="0" destOrd="0" parTransId="{1A2F5861-ADD7-48FE-B9A9-DF2F3120D594}" sibTransId="{B135870C-2670-4AA5-B9DC-0C11585F0076}"/>
    <dgm:cxn modelId="{D3D6ADDD-AA01-4E28-875B-F877228FF5D1}" type="presOf" srcId="{084E9EB2-E743-4A73-947F-C9E82753302D}" destId="{7F5BC841-18A1-4BEE-B498-C5176A793B9C}" srcOrd="1" destOrd="0" presId="urn:microsoft.com/office/officeart/2005/8/layout/equation2"/>
    <dgm:cxn modelId="{5573B365-6C0C-41CE-B00A-62FCC1253EC6}" type="presOf" srcId="{084E9EB2-E743-4A73-947F-C9E82753302D}" destId="{3F1D8DD7-E841-4780-9092-99CBCAA55960}" srcOrd="0" destOrd="0" presId="urn:microsoft.com/office/officeart/2005/8/layout/equation2"/>
    <dgm:cxn modelId="{72E6E4E6-4B44-4316-9FF4-8DFAFEEF99EF}" srcId="{9870A65C-B8A0-45C9-9EAF-86BCC44F4DB3}" destId="{D432F757-EAE2-4091-856F-1B9099D766FE}" srcOrd="1" destOrd="0" parTransId="{720A2E83-CCE6-4AF1-8EAA-8BCD46CFA6BB}" sibTransId="{084E9EB2-E743-4A73-947F-C9E82753302D}"/>
    <dgm:cxn modelId="{B961232A-724A-4A1B-B3F6-C37458CB7280}" type="presOf" srcId="{9870A65C-B8A0-45C9-9EAF-86BCC44F4DB3}" destId="{8EB5B015-4447-4E0F-82B4-B85BFDA148B3}" srcOrd="0" destOrd="0" presId="urn:microsoft.com/office/officeart/2005/8/layout/equation2"/>
    <dgm:cxn modelId="{5F0A0273-B634-4E9F-B0B9-A7D21294F4B6}" type="presParOf" srcId="{8EB5B015-4447-4E0F-82B4-B85BFDA148B3}" destId="{49C2A860-AB6E-459B-9D88-A35E85955531}" srcOrd="0" destOrd="0" presId="urn:microsoft.com/office/officeart/2005/8/layout/equation2"/>
    <dgm:cxn modelId="{5B0DB5DD-DCB8-49CA-BFA6-AA3C25A6BACF}" type="presParOf" srcId="{49C2A860-AB6E-459B-9D88-A35E85955531}" destId="{1CDBF256-AF8D-4426-AAA0-E5AEAF2DE142}" srcOrd="0" destOrd="0" presId="urn:microsoft.com/office/officeart/2005/8/layout/equation2"/>
    <dgm:cxn modelId="{7CF02B3E-E765-481E-8D7A-1E3A87E3BE8E}" type="presParOf" srcId="{49C2A860-AB6E-459B-9D88-A35E85955531}" destId="{5BC173B9-4CE4-4E18-8075-A13AD62F2BCF}" srcOrd="1" destOrd="0" presId="urn:microsoft.com/office/officeart/2005/8/layout/equation2"/>
    <dgm:cxn modelId="{5D528FED-083C-4098-A39A-3C700E2FFC64}" type="presParOf" srcId="{49C2A860-AB6E-459B-9D88-A35E85955531}" destId="{768CCA50-BB21-471D-B10A-5AFC0B63D702}" srcOrd="2" destOrd="0" presId="urn:microsoft.com/office/officeart/2005/8/layout/equation2"/>
    <dgm:cxn modelId="{EAEA6685-B3AE-4A84-BFCB-AB750518E781}" type="presParOf" srcId="{49C2A860-AB6E-459B-9D88-A35E85955531}" destId="{7F562218-AFF1-4C68-B9ED-AA5F836C5068}" srcOrd="3" destOrd="0" presId="urn:microsoft.com/office/officeart/2005/8/layout/equation2"/>
    <dgm:cxn modelId="{DBFAB854-A699-4D0F-94D2-46909E4C4F94}" type="presParOf" srcId="{49C2A860-AB6E-459B-9D88-A35E85955531}" destId="{7E1DE4F6-3FAC-4DA8-9965-8D3226A1C1A2}" srcOrd="4" destOrd="0" presId="urn:microsoft.com/office/officeart/2005/8/layout/equation2"/>
    <dgm:cxn modelId="{A6671A77-F3E2-44E9-991B-0836326BB161}" type="presParOf" srcId="{8EB5B015-4447-4E0F-82B4-B85BFDA148B3}" destId="{3F1D8DD7-E841-4780-9092-99CBCAA55960}" srcOrd="1" destOrd="0" presId="urn:microsoft.com/office/officeart/2005/8/layout/equation2"/>
    <dgm:cxn modelId="{023B600E-20FB-440F-B8E5-A5A60CFC60A6}" type="presParOf" srcId="{3F1D8DD7-E841-4780-9092-99CBCAA55960}" destId="{7F5BC841-18A1-4BEE-B498-C5176A793B9C}" srcOrd="0" destOrd="0" presId="urn:microsoft.com/office/officeart/2005/8/layout/equation2"/>
    <dgm:cxn modelId="{A45AD8D6-23E4-4925-8D7D-8B331A0C0F41}" type="presParOf" srcId="{8EB5B015-4447-4E0F-82B4-B85BFDA148B3}" destId="{7C391328-7A22-4B85-A16F-2093640D7DB3}"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908816-EF05-4C2E-8C2A-E8CC55C6545C}" type="doc">
      <dgm:prSet loTypeId="urn:microsoft.com/office/officeart/2008/layout/VerticalCurvedList" loCatId="list" qsTypeId="urn:microsoft.com/office/officeart/2005/8/quickstyle/3d1" qsCatId="3D" csTypeId="urn:microsoft.com/office/officeart/2005/8/colors/colorful3" csCatId="colorful" phldr="1"/>
      <dgm:spPr/>
      <dgm:t>
        <a:bodyPr/>
        <a:lstStyle/>
        <a:p>
          <a:endParaRPr lang="en-US"/>
        </a:p>
      </dgm:t>
    </dgm:pt>
    <dgm:pt modelId="{1F1387CD-86AC-451A-B184-1D883CACBA02}">
      <dgm:prSet phldrT="[Text]" custT="1"/>
      <dgm:spPr/>
      <dgm:t>
        <a:bodyPr/>
        <a:lstStyle/>
        <a:p>
          <a:r>
            <a:rPr lang="de-DE" sz="2000" dirty="0" smtClean="0"/>
            <a:t>I. </a:t>
          </a:r>
          <a:r>
            <a:rPr lang="ka-GE" sz="2000" dirty="0" smtClean="0"/>
            <a:t>ბრძოლებში მონაწილეობს ორი ან მეტი სამხედრო ძალა, რომელთაგან მინიმუმ ერთ-ერთ მხარეს მთავრობის რეგულარული სამხედრო ძალა წარმოადგენს (ჯარი,  შეიარაღებული დაჯგუფება, საპოლიციო დანაყოფები);</a:t>
          </a:r>
          <a:endParaRPr lang="en-US" sz="2000" dirty="0"/>
        </a:p>
      </dgm:t>
    </dgm:pt>
    <dgm:pt modelId="{08F0AEE5-A3D6-4418-A116-4924108C5D48}" type="parTrans" cxnId="{CA495FB2-3D81-4B03-A661-C5D8E0112B53}">
      <dgm:prSet/>
      <dgm:spPr/>
      <dgm:t>
        <a:bodyPr/>
        <a:lstStyle/>
        <a:p>
          <a:endParaRPr lang="en-US"/>
        </a:p>
      </dgm:t>
    </dgm:pt>
    <dgm:pt modelId="{65E62568-1068-4599-A693-41298FEE7740}" type="sibTrans" cxnId="{CA495FB2-3D81-4B03-A661-C5D8E0112B53}">
      <dgm:prSet/>
      <dgm:spPr/>
      <dgm:t>
        <a:bodyPr/>
        <a:lstStyle/>
        <a:p>
          <a:endParaRPr lang="en-US"/>
        </a:p>
      </dgm:t>
    </dgm:pt>
    <dgm:pt modelId="{49D95FA1-CC75-4614-89C8-B9B258A778BE}">
      <dgm:prSet phldrT="[Text]" custT="1"/>
      <dgm:spPr/>
      <dgm:t>
        <a:bodyPr/>
        <a:lstStyle/>
        <a:p>
          <a:r>
            <a:rPr lang="de-DE" sz="2000" dirty="0" smtClean="0"/>
            <a:t>II. </a:t>
          </a:r>
          <a:r>
            <a:rPr lang="ka-GE" sz="2000" dirty="0" smtClean="0"/>
            <a:t>ორივე მხარეს უნდა შეინიშნებოდეს სამხედრო ძალის ორგანიზებული მართვის მინიმალური დონე, რაც გამოიხატება თუნდაც ორგანიზებულ შეიარაღებულ თავდაცვასა თუ გეგმიურ შეტევაში (პარტიზანული ოპერაციები, პარტიზანული ომი და ა. შ.);</a:t>
          </a:r>
          <a:endParaRPr lang="en-US" sz="2000" dirty="0"/>
        </a:p>
      </dgm:t>
    </dgm:pt>
    <dgm:pt modelId="{DCA795E6-B988-4030-8A49-B8061237DCC0}" type="parTrans" cxnId="{BC053152-1FB1-4784-A115-7B25D2F560DF}">
      <dgm:prSet/>
      <dgm:spPr/>
      <dgm:t>
        <a:bodyPr/>
        <a:lstStyle/>
        <a:p>
          <a:endParaRPr lang="en-US"/>
        </a:p>
      </dgm:t>
    </dgm:pt>
    <dgm:pt modelId="{115223FD-D981-4927-8EEE-C5E74370A5A2}" type="sibTrans" cxnId="{BC053152-1FB1-4784-A115-7B25D2F560DF}">
      <dgm:prSet/>
      <dgm:spPr/>
      <dgm:t>
        <a:bodyPr/>
        <a:lstStyle/>
        <a:p>
          <a:endParaRPr lang="en-US"/>
        </a:p>
      </dgm:t>
    </dgm:pt>
    <dgm:pt modelId="{BCC0E413-438D-4071-8D75-497CB1276CFC}">
      <dgm:prSet phldrT="[Text]" custT="1"/>
      <dgm:spPr/>
      <dgm:t>
        <a:bodyPr/>
        <a:lstStyle/>
        <a:p>
          <a:r>
            <a:rPr lang="de-DE" sz="2000" dirty="0" smtClean="0"/>
            <a:t>III. </a:t>
          </a:r>
          <a:r>
            <a:rPr lang="ka-GE" sz="2000" dirty="0" smtClean="0"/>
            <a:t>შეიარაღებული ოპერაციები ხასიათდებიან გარკვეული განგრძობადობით და არა მხოლოდ იშვიათი, სპონტანური დაპირისპირებებით. იგულისხმება ის რომ, ორივე მხარე ოპერირებს კონკრეტული სტრატეგიების მიხედვით, განურჩევლად იმისა თუ რამდენ ხანს გრძელდება ბრძოლები და ტერიტორია, სადაც ბრძოლები მიმდინარეობს, ერთი ან რამდენიმე მესაკუთრისაა.</a:t>
          </a:r>
          <a:endParaRPr lang="en-US" sz="2000" dirty="0"/>
        </a:p>
      </dgm:t>
    </dgm:pt>
    <dgm:pt modelId="{C1B0137E-5B81-4CB0-A60C-E466E42CE9BD}" type="parTrans" cxnId="{17451199-4E4F-4B51-AA22-24A02D4E99EE}">
      <dgm:prSet/>
      <dgm:spPr/>
      <dgm:t>
        <a:bodyPr/>
        <a:lstStyle/>
        <a:p>
          <a:endParaRPr lang="en-US"/>
        </a:p>
      </dgm:t>
    </dgm:pt>
    <dgm:pt modelId="{A0345903-DB5A-42FE-A11E-3B660C05E6E7}" type="sibTrans" cxnId="{17451199-4E4F-4B51-AA22-24A02D4E99EE}">
      <dgm:prSet/>
      <dgm:spPr/>
      <dgm:t>
        <a:bodyPr/>
        <a:lstStyle/>
        <a:p>
          <a:endParaRPr lang="en-US"/>
        </a:p>
      </dgm:t>
    </dgm:pt>
    <dgm:pt modelId="{09862EFD-47B3-461D-B540-061D984834F7}" type="pres">
      <dgm:prSet presAssocID="{6E908816-EF05-4C2E-8C2A-E8CC55C6545C}" presName="Name0" presStyleCnt="0">
        <dgm:presLayoutVars>
          <dgm:chMax val="7"/>
          <dgm:chPref val="7"/>
          <dgm:dir/>
        </dgm:presLayoutVars>
      </dgm:prSet>
      <dgm:spPr/>
      <dgm:t>
        <a:bodyPr/>
        <a:lstStyle/>
        <a:p>
          <a:endParaRPr lang="en-US"/>
        </a:p>
      </dgm:t>
    </dgm:pt>
    <dgm:pt modelId="{F662C18B-F366-4D37-8B02-F9FC13FF8D32}" type="pres">
      <dgm:prSet presAssocID="{6E908816-EF05-4C2E-8C2A-E8CC55C6545C}" presName="Name1" presStyleCnt="0"/>
      <dgm:spPr/>
    </dgm:pt>
    <dgm:pt modelId="{C3B1289A-B3B2-421D-83E4-9BCC0CAC80C4}" type="pres">
      <dgm:prSet presAssocID="{6E908816-EF05-4C2E-8C2A-E8CC55C6545C}" presName="cycle" presStyleCnt="0"/>
      <dgm:spPr/>
    </dgm:pt>
    <dgm:pt modelId="{C3BC0DCC-F4DC-48C3-8660-4530CB14770C}" type="pres">
      <dgm:prSet presAssocID="{6E908816-EF05-4C2E-8C2A-E8CC55C6545C}" presName="srcNode" presStyleLbl="node1" presStyleIdx="0" presStyleCnt="3"/>
      <dgm:spPr/>
    </dgm:pt>
    <dgm:pt modelId="{E20B425F-17B5-4CE7-BB52-8C88B1388DFA}" type="pres">
      <dgm:prSet presAssocID="{6E908816-EF05-4C2E-8C2A-E8CC55C6545C}" presName="conn" presStyleLbl="parChTrans1D2" presStyleIdx="0" presStyleCnt="1"/>
      <dgm:spPr/>
      <dgm:t>
        <a:bodyPr/>
        <a:lstStyle/>
        <a:p>
          <a:endParaRPr lang="en-US"/>
        </a:p>
      </dgm:t>
    </dgm:pt>
    <dgm:pt modelId="{85B7F346-DD0B-4402-8544-78CC5EFC20E1}" type="pres">
      <dgm:prSet presAssocID="{6E908816-EF05-4C2E-8C2A-E8CC55C6545C}" presName="extraNode" presStyleLbl="node1" presStyleIdx="0" presStyleCnt="3"/>
      <dgm:spPr/>
    </dgm:pt>
    <dgm:pt modelId="{AA3A74CF-A2D1-4CD2-B0B1-E6E4C2625496}" type="pres">
      <dgm:prSet presAssocID="{6E908816-EF05-4C2E-8C2A-E8CC55C6545C}" presName="dstNode" presStyleLbl="node1" presStyleIdx="0" presStyleCnt="3"/>
      <dgm:spPr/>
    </dgm:pt>
    <dgm:pt modelId="{1DBDCF19-477F-491F-8436-B1DBE489D269}" type="pres">
      <dgm:prSet presAssocID="{1F1387CD-86AC-451A-B184-1D883CACBA02}" presName="text_1" presStyleLbl="node1" presStyleIdx="0" presStyleCnt="3" custScaleY="123652">
        <dgm:presLayoutVars>
          <dgm:bulletEnabled val="1"/>
        </dgm:presLayoutVars>
      </dgm:prSet>
      <dgm:spPr/>
      <dgm:t>
        <a:bodyPr/>
        <a:lstStyle/>
        <a:p>
          <a:endParaRPr lang="en-US"/>
        </a:p>
      </dgm:t>
    </dgm:pt>
    <dgm:pt modelId="{52C74390-8AC7-4C7E-BD20-EE69B866A221}" type="pres">
      <dgm:prSet presAssocID="{1F1387CD-86AC-451A-B184-1D883CACBA02}" presName="accent_1" presStyleCnt="0"/>
      <dgm:spPr/>
    </dgm:pt>
    <dgm:pt modelId="{D54D605B-AA44-4479-8E54-7BE54D01A68B}" type="pres">
      <dgm:prSet presAssocID="{1F1387CD-86AC-451A-B184-1D883CACBA02}" presName="accentRepeatNode" presStyleLbl="solidFgAcc1" presStyleIdx="0" presStyleCnt="3"/>
      <dgm:spPr/>
    </dgm:pt>
    <dgm:pt modelId="{65173B14-E97B-4152-A9A6-DF29B6D5D2D6}" type="pres">
      <dgm:prSet presAssocID="{49D95FA1-CC75-4614-89C8-B9B258A778BE}" presName="text_2" presStyleLbl="node1" presStyleIdx="1" presStyleCnt="3" custScaleY="123652">
        <dgm:presLayoutVars>
          <dgm:bulletEnabled val="1"/>
        </dgm:presLayoutVars>
      </dgm:prSet>
      <dgm:spPr/>
      <dgm:t>
        <a:bodyPr/>
        <a:lstStyle/>
        <a:p>
          <a:endParaRPr lang="en-US"/>
        </a:p>
      </dgm:t>
    </dgm:pt>
    <dgm:pt modelId="{39188073-1AFF-450C-8FDD-B9F99EC6EFE1}" type="pres">
      <dgm:prSet presAssocID="{49D95FA1-CC75-4614-89C8-B9B258A778BE}" presName="accent_2" presStyleCnt="0"/>
      <dgm:spPr/>
    </dgm:pt>
    <dgm:pt modelId="{2EDFA3CC-65BA-4CDB-BB51-50EF30B7B21B}" type="pres">
      <dgm:prSet presAssocID="{49D95FA1-CC75-4614-89C8-B9B258A778BE}" presName="accentRepeatNode" presStyleLbl="solidFgAcc1" presStyleIdx="1" presStyleCnt="3"/>
      <dgm:spPr/>
    </dgm:pt>
    <dgm:pt modelId="{B0216DFE-D828-4D3A-9099-F178833799AB}" type="pres">
      <dgm:prSet presAssocID="{BCC0E413-438D-4071-8D75-497CB1276CFC}" presName="text_3" presStyleLbl="node1" presStyleIdx="2" presStyleCnt="3" custScaleY="135392">
        <dgm:presLayoutVars>
          <dgm:bulletEnabled val="1"/>
        </dgm:presLayoutVars>
      </dgm:prSet>
      <dgm:spPr/>
      <dgm:t>
        <a:bodyPr/>
        <a:lstStyle/>
        <a:p>
          <a:endParaRPr lang="en-US"/>
        </a:p>
      </dgm:t>
    </dgm:pt>
    <dgm:pt modelId="{11C07397-D63C-4C24-9746-787BDBE465DD}" type="pres">
      <dgm:prSet presAssocID="{BCC0E413-438D-4071-8D75-497CB1276CFC}" presName="accent_3" presStyleCnt="0"/>
      <dgm:spPr/>
    </dgm:pt>
    <dgm:pt modelId="{0CF1B7BD-5489-4262-B5DD-CAC00243E9D8}" type="pres">
      <dgm:prSet presAssocID="{BCC0E413-438D-4071-8D75-497CB1276CFC}" presName="accentRepeatNode" presStyleLbl="solidFgAcc1" presStyleIdx="2" presStyleCnt="3"/>
      <dgm:spPr/>
    </dgm:pt>
  </dgm:ptLst>
  <dgm:cxnLst>
    <dgm:cxn modelId="{CA495FB2-3D81-4B03-A661-C5D8E0112B53}" srcId="{6E908816-EF05-4C2E-8C2A-E8CC55C6545C}" destId="{1F1387CD-86AC-451A-B184-1D883CACBA02}" srcOrd="0" destOrd="0" parTransId="{08F0AEE5-A3D6-4418-A116-4924108C5D48}" sibTransId="{65E62568-1068-4599-A693-41298FEE7740}"/>
    <dgm:cxn modelId="{E165BC06-A7E8-45E1-8403-ED5442BFB69B}" type="presOf" srcId="{BCC0E413-438D-4071-8D75-497CB1276CFC}" destId="{B0216DFE-D828-4D3A-9099-F178833799AB}" srcOrd="0" destOrd="0" presId="urn:microsoft.com/office/officeart/2008/layout/VerticalCurvedList"/>
    <dgm:cxn modelId="{BC053152-1FB1-4784-A115-7B25D2F560DF}" srcId="{6E908816-EF05-4C2E-8C2A-E8CC55C6545C}" destId="{49D95FA1-CC75-4614-89C8-B9B258A778BE}" srcOrd="1" destOrd="0" parTransId="{DCA795E6-B988-4030-8A49-B8061237DCC0}" sibTransId="{115223FD-D981-4927-8EEE-C5E74370A5A2}"/>
    <dgm:cxn modelId="{E052E99F-9D61-4C70-9027-B29CB10DBB1D}" type="presOf" srcId="{1F1387CD-86AC-451A-B184-1D883CACBA02}" destId="{1DBDCF19-477F-491F-8436-B1DBE489D269}" srcOrd="0" destOrd="0" presId="urn:microsoft.com/office/officeart/2008/layout/VerticalCurvedList"/>
    <dgm:cxn modelId="{17451199-4E4F-4B51-AA22-24A02D4E99EE}" srcId="{6E908816-EF05-4C2E-8C2A-E8CC55C6545C}" destId="{BCC0E413-438D-4071-8D75-497CB1276CFC}" srcOrd="2" destOrd="0" parTransId="{C1B0137E-5B81-4CB0-A60C-E466E42CE9BD}" sibTransId="{A0345903-DB5A-42FE-A11E-3B660C05E6E7}"/>
    <dgm:cxn modelId="{6E27BF5C-1909-4FA3-925B-0DCBF48B163C}" type="presOf" srcId="{65E62568-1068-4599-A693-41298FEE7740}" destId="{E20B425F-17B5-4CE7-BB52-8C88B1388DFA}" srcOrd="0" destOrd="0" presId="urn:microsoft.com/office/officeart/2008/layout/VerticalCurvedList"/>
    <dgm:cxn modelId="{5AF6BB90-BB00-421A-B76D-0ECCB9644FA6}" type="presOf" srcId="{49D95FA1-CC75-4614-89C8-B9B258A778BE}" destId="{65173B14-E97B-4152-A9A6-DF29B6D5D2D6}" srcOrd="0" destOrd="0" presId="urn:microsoft.com/office/officeart/2008/layout/VerticalCurvedList"/>
    <dgm:cxn modelId="{DF6DC4C8-53E0-4CBC-AB68-E062D2F23E57}" type="presOf" srcId="{6E908816-EF05-4C2E-8C2A-E8CC55C6545C}" destId="{09862EFD-47B3-461D-B540-061D984834F7}" srcOrd="0" destOrd="0" presId="urn:microsoft.com/office/officeart/2008/layout/VerticalCurvedList"/>
    <dgm:cxn modelId="{93ED7401-C7EC-49C8-B62A-6A274AA44482}" type="presParOf" srcId="{09862EFD-47B3-461D-B540-061D984834F7}" destId="{F662C18B-F366-4D37-8B02-F9FC13FF8D32}" srcOrd="0" destOrd="0" presId="urn:microsoft.com/office/officeart/2008/layout/VerticalCurvedList"/>
    <dgm:cxn modelId="{2DEB64A1-4A55-4F22-AD5C-7AD77293FCB1}" type="presParOf" srcId="{F662C18B-F366-4D37-8B02-F9FC13FF8D32}" destId="{C3B1289A-B3B2-421D-83E4-9BCC0CAC80C4}" srcOrd="0" destOrd="0" presId="urn:microsoft.com/office/officeart/2008/layout/VerticalCurvedList"/>
    <dgm:cxn modelId="{AECF6379-5399-4F9E-BE5D-30D3888CDD56}" type="presParOf" srcId="{C3B1289A-B3B2-421D-83E4-9BCC0CAC80C4}" destId="{C3BC0DCC-F4DC-48C3-8660-4530CB14770C}" srcOrd="0" destOrd="0" presId="urn:microsoft.com/office/officeart/2008/layout/VerticalCurvedList"/>
    <dgm:cxn modelId="{C9EBB2AF-F424-4C8D-80A5-EDC98876392D}" type="presParOf" srcId="{C3B1289A-B3B2-421D-83E4-9BCC0CAC80C4}" destId="{E20B425F-17B5-4CE7-BB52-8C88B1388DFA}" srcOrd="1" destOrd="0" presId="urn:microsoft.com/office/officeart/2008/layout/VerticalCurvedList"/>
    <dgm:cxn modelId="{93E3ACA5-6C93-4DBD-BB75-FB1ABD71EDE7}" type="presParOf" srcId="{C3B1289A-B3B2-421D-83E4-9BCC0CAC80C4}" destId="{85B7F346-DD0B-4402-8544-78CC5EFC20E1}" srcOrd="2" destOrd="0" presId="urn:microsoft.com/office/officeart/2008/layout/VerticalCurvedList"/>
    <dgm:cxn modelId="{CF8AF93F-1B42-423A-A074-A5596C8C5DA5}" type="presParOf" srcId="{C3B1289A-B3B2-421D-83E4-9BCC0CAC80C4}" destId="{AA3A74CF-A2D1-4CD2-B0B1-E6E4C2625496}" srcOrd="3" destOrd="0" presId="urn:microsoft.com/office/officeart/2008/layout/VerticalCurvedList"/>
    <dgm:cxn modelId="{3180494D-97C5-49AE-98D6-6B97C7C48C23}" type="presParOf" srcId="{F662C18B-F366-4D37-8B02-F9FC13FF8D32}" destId="{1DBDCF19-477F-491F-8436-B1DBE489D269}" srcOrd="1" destOrd="0" presId="urn:microsoft.com/office/officeart/2008/layout/VerticalCurvedList"/>
    <dgm:cxn modelId="{272CC8E7-68CD-4B93-9FED-41F73C4E492C}" type="presParOf" srcId="{F662C18B-F366-4D37-8B02-F9FC13FF8D32}" destId="{52C74390-8AC7-4C7E-BD20-EE69B866A221}" srcOrd="2" destOrd="0" presId="urn:microsoft.com/office/officeart/2008/layout/VerticalCurvedList"/>
    <dgm:cxn modelId="{F1EC4193-D104-4700-9018-87905AA22405}" type="presParOf" srcId="{52C74390-8AC7-4C7E-BD20-EE69B866A221}" destId="{D54D605B-AA44-4479-8E54-7BE54D01A68B}" srcOrd="0" destOrd="0" presId="urn:microsoft.com/office/officeart/2008/layout/VerticalCurvedList"/>
    <dgm:cxn modelId="{CEE2C02D-D28C-4BCA-8BC1-54A018DB5081}" type="presParOf" srcId="{F662C18B-F366-4D37-8B02-F9FC13FF8D32}" destId="{65173B14-E97B-4152-A9A6-DF29B6D5D2D6}" srcOrd="3" destOrd="0" presId="urn:microsoft.com/office/officeart/2008/layout/VerticalCurvedList"/>
    <dgm:cxn modelId="{992E8B76-5612-4A2D-BF31-3C5C3D36FE63}" type="presParOf" srcId="{F662C18B-F366-4D37-8B02-F9FC13FF8D32}" destId="{39188073-1AFF-450C-8FDD-B9F99EC6EFE1}" srcOrd="4" destOrd="0" presId="urn:microsoft.com/office/officeart/2008/layout/VerticalCurvedList"/>
    <dgm:cxn modelId="{BE28E705-6E0C-48C5-87FA-14ADE118AEF2}" type="presParOf" srcId="{39188073-1AFF-450C-8FDD-B9F99EC6EFE1}" destId="{2EDFA3CC-65BA-4CDB-BB51-50EF30B7B21B}" srcOrd="0" destOrd="0" presId="urn:microsoft.com/office/officeart/2008/layout/VerticalCurvedList"/>
    <dgm:cxn modelId="{E10C0061-3C77-49BE-9319-A2840A2D4A60}" type="presParOf" srcId="{F662C18B-F366-4D37-8B02-F9FC13FF8D32}" destId="{B0216DFE-D828-4D3A-9099-F178833799AB}" srcOrd="5" destOrd="0" presId="urn:microsoft.com/office/officeart/2008/layout/VerticalCurvedList"/>
    <dgm:cxn modelId="{A4DA0020-ED43-44FE-B5CD-A8E997FAB4F5}" type="presParOf" srcId="{F662C18B-F366-4D37-8B02-F9FC13FF8D32}" destId="{11C07397-D63C-4C24-9746-787BDBE465DD}" srcOrd="6" destOrd="0" presId="urn:microsoft.com/office/officeart/2008/layout/VerticalCurvedList"/>
    <dgm:cxn modelId="{5239C78E-8064-45C4-AFD8-901EC377E90E}" type="presParOf" srcId="{11C07397-D63C-4C24-9746-787BDBE465DD}" destId="{0CF1B7BD-5489-4262-B5DD-CAC00243E9D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DA7BD5-6F1B-4436-886D-05133260613F}" type="doc">
      <dgm:prSet loTypeId="urn:diagrams.loki3.com/BracketList" loCatId="list" qsTypeId="urn:microsoft.com/office/officeart/2005/8/quickstyle/simple1" qsCatId="simple" csTypeId="urn:microsoft.com/office/officeart/2005/8/colors/colorful1" csCatId="colorful" phldr="1"/>
      <dgm:spPr/>
      <dgm:t>
        <a:bodyPr/>
        <a:lstStyle/>
        <a:p>
          <a:endParaRPr lang="en-US"/>
        </a:p>
      </dgm:t>
    </dgm:pt>
    <dgm:pt modelId="{00908257-63B0-4BF8-8584-1FB26ED2890E}">
      <dgm:prSet phldrT="[Text]"/>
      <dgm:spPr/>
      <dgm:t>
        <a:bodyPr/>
        <a:lstStyle/>
        <a:p>
          <a:r>
            <a:rPr lang="ka-GE" dirty="0" smtClean="0"/>
            <a:t>შეიარაღებული კონფლიქტი </a:t>
          </a:r>
          <a:endParaRPr lang="en-US" dirty="0"/>
        </a:p>
      </dgm:t>
    </dgm:pt>
    <dgm:pt modelId="{26029471-1518-462F-B2E4-45CCE9B7786C}" type="parTrans" cxnId="{418A1540-F09B-4547-BD05-D4455490DFDB}">
      <dgm:prSet/>
      <dgm:spPr/>
      <dgm:t>
        <a:bodyPr/>
        <a:lstStyle/>
        <a:p>
          <a:endParaRPr lang="en-US"/>
        </a:p>
      </dgm:t>
    </dgm:pt>
    <dgm:pt modelId="{A615C4FC-67CE-4C5A-A435-50C4B03249FE}" type="sibTrans" cxnId="{418A1540-F09B-4547-BD05-D4455490DFDB}">
      <dgm:prSet/>
      <dgm:spPr/>
      <dgm:t>
        <a:bodyPr/>
        <a:lstStyle/>
        <a:p>
          <a:endParaRPr lang="en-US"/>
        </a:p>
      </dgm:t>
    </dgm:pt>
    <dgm:pt modelId="{61E1FB36-3471-4E10-9810-0D7E6C5B7A93}">
      <dgm:prSet phldrT="[Text]"/>
      <dgm:spPr/>
      <dgm:t>
        <a:bodyPr/>
        <a:lstStyle/>
        <a:p>
          <a:r>
            <a:rPr lang="ka-GE" dirty="0" smtClean="0"/>
            <a:t>ძალადობრივი დაპირისპირება, რომელიც ვერ ასრულებს ჩამოთვლილი სამი კრიტერიუმიდან თუნდაც ერთ-ერთს. ძირითადად ასეთ კონფლიქტებად განიხილება შემთხვევები, როდესაც განგრძობადობა არასაკმარისია ან საერთოდ არ ხასიათდება ამით (ერთჯერადია). </a:t>
          </a:r>
          <a:endParaRPr lang="en-US" dirty="0"/>
        </a:p>
      </dgm:t>
    </dgm:pt>
    <dgm:pt modelId="{E7666CEC-3007-4570-B87C-8EB84FC5C835}" type="parTrans" cxnId="{E713DAB5-4F22-462A-9E8E-98C3A4D024D9}">
      <dgm:prSet/>
      <dgm:spPr/>
      <dgm:t>
        <a:bodyPr/>
        <a:lstStyle/>
        <a:p>
          <a:endParaRPr lang="en-US"/>
        </a:p>
      </dgm:t>
    </dgm:pt>
    <dgm:pt modelId="{C27F26F7-911D-49A3-8173-0E4390CCDBDF}" type="sibTrans" cxnId="{E713DAB5-4F22-462A-9E8E-98C3A4D024D9}">
      <dgm:prSet/>
      <dgm:spPr/>
      <dgm:t>
        <a:bodyPr/>
        <a:lstStyle/>
        <a:p>
          <a:endParaRPr lang="en-US"/>
        </a:p>
      </dgm:t>
    </dgm:pt>
    <dgm:pt modelId="{C33743F5-F5DC-4B4C-BD83-80E0C0A5C745}" type="pres">
      <dgm:prSet presAssocID="{BFDA7BD5-6F1B-4436-886D-05133260613F}" presName="Name0" presStyleCnt="0">
        <dgm:presLayoutVars>
          <dgm:dir/>
          <dgm:animLvl val="lvl"/>
          <dgm:resizeHandles val="exact"/>
        </dgm:presLayoutVars>
      </dgm:prSet>
      <dgm:spPr/>
      <dgm:t>
        <a:bodyPr/>
        <a:lstStyle/>
        <a:p>
          <a:endParaRPr lang="en-US"/>
        </a:p>
      </dgm:t>
    </dgm:pt>
    <dgm:pt modelId="{59D9F7DC-BE3D-47AD-8FA8-598CBB329184}" type="pres">
      <dgm:prSet presAssocID="{00908257-63B0-4BF8-8584-1FB26ED2890E}" presName="linNode" presStyleCnt="0"/>
      <dgm:spPr/>
    </dgm:pt>
    <dgm:pt modelId="{3A428875-9A14-4A14-A47D-677CE623944B}" type="pres">
      <dgm:prSet presAssocID="{00908257-63B0-4BF8-8584-1FB26ED2890E}" presName="parTx" presStyleLbl="revTx" presStyleIdx="0" presStyleCnt="1">
        <dgm:presLayoutVars>
          <dgm:chMax val="1"/>
          <dgm:bulletEnabled val="1"/>
        </dgm:presLayoutVars>
      </dgm:prSet>
      <dgm:spPr/>
      <dgm:t>
        <a:bodyPr/>
        <a:lstStyle/>
        <a:p>
          <a:endParaRPr lang="en-US"/>
        </a:p>
      </dgm:t>
    </dgm:pt>
    <dgm:pt modelId="{DC282A5C-03D9-4E02-BAA3-773CD72402EC}" type="pres">
      <dgm:prSet presAssocID="{00908257-63B0-4BF8-8584-1FB26ED2890E}" presName="bracket" presStyleLbl="parChTrans1D1" presStyleIdx="0" presStyleCnt="1"/>
      <dgm:spPr/>
    </dgm:pt>
    <dgm:pt modelId="{BB0247A0-E5B8-436A-A4D8-F35F3D078EE3}" type="pres">
      <dgm:prSet presAssocID="{00908257-63B0-4BF8-8584-1FB26ED2890E}" presName="spH" presStyleCnt="0"/>
      <dgm:spPr/>
    </dgm:pt>
    <dgm:pt modelId="{3E5E05F2-009B-48F4-A0F1-E85B39210E8F}" type="pres">
      <dgm:prSet presAssocID="{00908257-63B0-4BF8-8584-1FB26ED2890E}" presName="desTx" presStyleLbl="node1" presStyleIdx="0" presStyleCnt="1">
        <dgm:presLayoutVars>
          <dgm:bulletEnabled val="1"/>
        </dgm:presLayoutVars>
      </dgm:prSet>
      <dgm:spPr/>
      <dgm:t>
        <a:bodyPr/>
        <a:lstStyle/>
        <a:p>
          <a:endParaRPr lang="en-US"/>
        </a:p>
      </dgm:t>
    </dgm:pt>
  </dgm:ptLst>
  <dgm:cxnLst>
    <dgm:cxn modelId="{681A1552-580A-4697-A8BF-EB292864011B}" type="presOf" srcId="{61E1FB36-3471-4E10-9810-0D7E6C5B7A93}" destId="{3E5E05F2-009B-48F4-A0F1-E85B39210E8F}" srcOrd="0" destOrd="0" presId="urn:diagrams.loki3.com/BracketList"/>
    <dgm:cxn modelId="{028A8686-7F05-4E42-BC83-CA3780E29779}" type="presOf" srcId="{00908257-63B0-4BF8-8584-1FB26ED2890E}" destId="{3A428875-9A14-4A14-A47D-677CE623944B}" srcOrd="0" destOrd="0" presId="urn:diagrams.loki3.com/BracketList"/>
    <dgm:cxn modelId="{0BA81731-313F-4E20-8DE5-FE3A2C1E29F0}" type="presOf" srcId="{BFDA7BD5-6F1B-4436-886D-05133260613F}" destId="{C33743F5-F5DC-4B4C-BD83-80E0C0A5C745}" srcOrd="0" destOrd="0" presId="urn:diagrams.loki3.com/BracketList"/>
    <dgm:cxn modelId="{418A1540-F09B-4547-BD05-D4455490DFDB}" srcId="{BFDA7BD5-6F1B-4436-886D-05133260613F}" destId="{00908257-63B0-4BF8-8584-1FB26ED2890E}" srcOrd="0" destOrd="0" parTransId="{26029471-1518-462F-B2E4-45CCE9B7786C}" sibTransId="{A615C4FC-67CE-4C5A-A435-50C4B03249FE}"/>
    <dgm:cxn modelId="{E713DAB5-4F22-462A-9E8E-98C3A4D024D9}" srcId="{00908257-63B0-4BF8-8584-1FB26ED2890E}" destId="{61E1FB36-3471-4E10-9810-0D7E6C5B7A93}" srcOrd="0" destOrd="0" parTransId="{E7666CEC-3007-4570-B87C-8EB84FC5C835}" sibTransId="{C27F26F7-911D-49A3-8173-0E4390CCDBDF}"/>
    <dgm:cxn modelId="{A0A6997D-4BC3-4146-ACC0-B664F89C25B4}" type="presParOf" srcId="{C33743F5-F5DC-4B4C-BD83-80E0C0A5C745}" destId="{59D9F7DC-BE3D-47AD-8FA8-598CBB329184}" srcOrd="0" destOrd="0" presId="urn:diagrams.loki3.com/BracketList"/>
    <dgm:cxn modelId="{F0786FA1-A182-461C-8B23-05EE4A70B060}" type="presParOf" srcId="{59D9F7DC-BE3D-47AD-8FA8-598CBB329184}" destId="{3A428875-9A14-4A14-A47D-677CE623944B}" srcOrd="0" destOrd="0" presId="urn:diagrams.loki3.com/BracketList"/>
    <dgm:cxn modelId="{D2BDC212-3399-4A3D-A25B-9C722D752683}" type="presParOf" srcId="{59D9F7DC-BE3D-47AD-8FA8-598CBB329184}" destId="{DC282A5C-03D9-4E02-BAA3-773CD72402EC}" srcOrd="1" destOrd="0" presId="urn:diagrams.loki3.com/BracketList"/>
    <dgm:cxn modelId="{364D854C-0974-4947-A234-70E34E2E6447}" type="presParOf" srcId="{59D9F7DC-BE3D-47AD-8FA8-598CBB329184}" destId="{BB0247A0-E5B8-436A-A4D8-F35F3D078EE3}" srcOrd="2" destOrd="0" presId="urn:diagrams.loki3.com/BracketList"/>
    <dgm:cxn modelId="{D2D5EC42-008F-42AB-93F7-6E30415FDA4D}" type="presParOf" srcId="{59D9F7DC-BE3D-47AD-8FA8-598CBB329184}" destId="{3E5E05F2-009B-48F4-A0F1-E85B39210E8F}"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FB5D94-3204-44B5-A70B-623BF601F463}" type="doc">
      <dgm:prSet loTypeId="urn:diagrams.loki3.com/BracketList" loCatId="list" qsTypeId="urn:microsoft.com/office/officeart/2005/8/quickstyle/simple1" qsCatId="simple" csTypeId="urn:microsoft.com/office/officeart/2005/8/colors/colorful5" csCatId="colorful" phldr="1"/>
      <dgm:spPr/>
      <dgm:t>
        <a:bodyPr/>
        <a:lstStyle/>
        <a:p>
          <a:endParaRPr lang="en-US"/>
        </a:p>
      </dgm:t>
    </dgm:pt>
    <dgm:pt modelId="{59A43BDD-F438-4232-A563-644BE17195C1}">
      <dgm:prSet phldrT="[Text]" custT="1"/>
      <dgm:spPr/>
      <dgm:t>
        <a:bodyPr/>
        <a:lstStyle/>
        <a:p>
          <a:r>
            <a:rPr lang="ka-GE" sz="2200" dirty="0" smtClean="0"/>
            <a:t>ომის დასასრული</a:t>
          </a:r>
          <a:endParaRPr lang="en-US" sz="2200" dirty="0"/>
        </a:p>
      </dgm:t>
    </dgm:pt>
    <dgm:pt modelId="{D912B091-DD57-4174-8820-173A4869FB72}" type="parTrans" cxnId="{B1BB6140-B780-4090-A1E3-E84C8E58CD2D}">
      <dgm:prSet/>
      <dgm:spPr/>
      <dgm:t>
        <a:bodyPr/>
        <a:lstStyle/>
        <a:p>
          <a:endParaRPr lang="en-US"/>
        </a:p>
      </dgm:t>
    </dgm:pt>
    <dgm:pt modelId="{778BEFD4-149B-48CA-9740-2E7AB8C187F9}" type="sibTrans" cxnId="{B1BB6140-B780-4090-A1E3-E84C8E58CD2D}">
      <dgm:prSet/>
      <dgm:spPr/>
      <dgm:t>
        <a:bodyPr/>
        <a:lstStyle/>
        <a:p>
          <a:endParaRPr lang="en-US"/>
        </a:p>
      </dgm:t>
    </dgm:pt>
    <dgm:pt modelId="{F7AE44A2-9AE2-42C8-B698-DF0F554305CA}">
      <dgm:prSet phldrT="[Text]" custT="1"/>
      <dgm:spPr/>
      <dgm:t>
        <a:bodyPr/>
        <a:lstStyle/>
        <a:p>
          <a:r>
            <a:rPr lang="ka-GE" sz="2200" dirty="0" smtClean="0"/>
            <a:t>ომი შეიძლება დასრულებულად ჩაითვალოს თუ საომარი მოქმედებები ხანგრძლივ პერიოდში, იგულისხმება მინიმუმ ერთწლიანი პერიოდი, აღარ შეინიშნება.  </a:t>
          </a:r>
          <a:endParaRPr lang="en-US" sz="2200" dirty="0"/>
        </a:p>
      </dgm:t>
    </dgm:pt>
    <dgm:pt modelId="{D7E2C094-E1D1-4DA4-B9BB-7E9E6AD18394}" type="parTrans" cxnId="{225BE828-B61F-4862-9682-137D16461F1D}">
      <dgm:prSet/>
      <dgm:spPr/>
      <dgm:t>
        <a:bodyPr/>
        <a:lstStyle/>
        <a:p>
          <a:endParaRPr lang="en-US"/>
        </a:p>
      </dgm:t>
    </dgm:pt>
    <dgm:pt modelId="{A7CE39A5-2E5D-44FC-A3A5-4F8390FD0FD5}" type="sibTrans" cxnId="{225BE828-B61F-4862-9682-137D16461F1D}">
      <dgm:prSet/>
      <dgm:spPr/>
      <dgm:t>
        <a:bodyPr/>
        <a:lstStyle/>
        <a:p>
          <a:endParaRPr lang="en-US"/>
        </a:p>
      </dgm:t>
    </dgm:pt>
    <dgm:pt modelId="{12775C15-6EE1-47D3-9018-5D0CFB397A9A}" type="pres">
      <dgm:prSet presAssocID="{4DFB5D94-3204-44B5-A70B-623BF601F463}" presName="Name0" presStyleCnt="0">
        <dgm:presLayoutVars>
          <dgm:dir/>
          <dgm:animLvl val="lvl"/>
          <dgm:resizeHandles val="exact"/>
        </dgm:presLayoutVars>
      </dgm:prSet>
      <dgm:spPr/>
      <dgm:t>
        <a:bodyPr/>
        <a:lstStyle/>
        <a:p>
          <a:endParaRPr lang="en-US"/>
        </a:p>
      </dgm:t>
    </dgm:pt>
    <dgm:pt modelId="{5253FCCD-0250-4249-813E-84CEF6D557E9}" type="pres">
      <dgm:prSet presAssocID="{59A43BDD-F438-4232-A563-644BE17195C1}" presName="linNode" presStyleCnt="0"/>
      <dgm:spPr/>
    </dgm:pt>
    <dgm:pt modelId="{FB183442-37C9-42A8-8D51-F6845E348BD6}" type="pres">
      <dgm:prSet presAssocID="{59A43BDD-F438-4232-A563-644BE17195C1}" presName="parTx" presStyleLbl="revTx" presStyleIdx="0" presStyleCnt="1">
        <dgm:presLayoutVars>
          <dgm:chMax val="1"/>
          <dgm:bulletEnabled val="1"/>
        </dgm:presLayoutVars>
      </dgm:prSet>
      <dgm:spPr/>
      <dgm:t>
        <a:bodyPr/>
        <a:lstStyle/>
        <a:p>
          <a:endParaRPr lang="en-US"/>
        </a:p>
      </dgm:t>
    </dgm:pt>
    <dgm:pt modelId="{EFCDAB5D-CFB6-4814-82E7-DC0CEE1247F0}" type="pres">
      <dgm:prSet presAssocID="{59A43BDD-F438-4232-A563-644BE17195C1}" presName="bracket" presStyleLbl="parChTrans1D1" presStyleIdx="0" presStyleCnt="1"/>
      <dgm:spPr/>
    </dgm:pt>
    <dgm:pt modelId="{5FEF472A-5D2B-4942-9639-ABA765990862}" type="pres">
      <dgm:prSet presAssocID="{59A43BDD-F438-4232-A563-644BE17195C1}" presName="spH" presStyleCnt="0"/>
      <dgm:spPr/>
    </dgm:pt>
    <dgm:pt modelId="{31A41961-C30C-4C79-8ACE-0AB2D3C901A9}" type="pres">
      <dgm:prSet presAssocID="{59A43BDD-F438-4232-A563-644BE17195C1}" presName="desTx" presStyleLbl="node1" presStyleIdx="0" presStyleCnt="1">
        <dgm:presLayoutVars>
          <dgm:bulletEnabled val="1"/>
        </dgm:presLayoutVars>
      </dgm:prSet>
      <dgm:spPr/>
      <dgm:t>
        <a:bodyPr/>
        <a:lstStyle/>
        <a:p>
          <a:endParaRPr lang="en-US"/>
        </a:p>
      </dgm:t>
    </dgm:pt>
  </dgm:ptLst>
  <dgm:cxnLst>
    <dgm:cxn modelId="{0B683E9C-F8EC-446E-88B2-4FB377F72404}" type="presOf" srcId="{59A43BDD-F438-4232-A563-644BE17195C1}" destId="{FB183442-37C9-42A8-8D51-F6845E348BD6}" srcOrd="0" destOrd="0" presId="urn:diagrams.loki3.com/BracketList"/>
    <dgm:cxn modelId="{6511CDC9-6D59-47BA-B0EA-1EFE31289B5F}" type="presOf" srcId="{F7AE44A2-9AE2-42C8-B698-DF0F554305CA}" destId="{31A41961-C30C-4C79-8ACE-0AB2D3C901A9}" srcOrd="0" destOrd="0" presId="urn:diagrams.loki3.com/BracketList"/>
    <dgm:cxn modelId="{225BE828-B61F-4862-9682-137D16461F1D}" srcId="{59A43BDD-F438-4232-A563-644BE17195C1}" destId="{F7AE44A2-9AE2-42C8-B698-DF0F554305CA}" srcOrd="0" destOrd="0" parTransId="{D7E2C094-E1D1-4DA4-B9BB-7E9E6AD18394}" sibTransId="{A7CE39A5-2E5D-44FC-A3A5-4F8390FD0FD5}"/>
    <dgm:cxn modelId="{B1BB6140-B780-4090-A1E3-E84C8E58CD2D}" srcId="{4DFB5D94-3204-44B5-A70B-623BF601F463}" destId="{59A43BDD-F438-4232-A563-644BE17195C1}" srcOrd="0" destOrd="0" parTransId="{D912B091-DD57-4174-8820-173A4869FB72}" sibTransId="{778BEFD4-149B-48CA-9740-2E7AB8C187F9}"/>
    <dgm:cxn modelId="{98350409-28CF-494A-9B02-92AE7571F17E}" type="presOf" srcId="{4DFB5D94-3204-44B5-A70B-623BF601F463}" destId="{12775C15-6EE1-47D3-9018-5D0CFB397A9A}" srcOrd="0" destOrd="0" presId="urn:diagrams.loki3.com/BracketList"/>
    <dgm:cxn modelId="{CCD87C96-FCC3-432F-95EB-D4649207403A}" type="presParOf" srcId="{12775C15-6EE1-47D3-9018-5D0CFB397A9A}" destId="{5253FCCD-0250-4249-813E-84CEF6D557E9}" srcOrd="0" destOrd="0" presId="urn:diagrams.loki3.com/BracketList"/>
    <dgm:cxn modelId="{44303D26-1B6F-4B7E-B88C-BC7530FDD7CE}" type="presParOf" srcId="{5253FCCD-0250-4249-813E-84CEF6D557E9}" destId="{FB183442-37C9-42A8-8D51-F6845E348BD6}" srcOrd="0" destOrd="0" presId="urn:diagrams.loki3.com/BracketList"/>
    <dgm:cxn modelId="{349A4DE0-B100-4041-828C-FB08B277137C}" type="presParOf" srcId="{5253FCCD-0250-4249-813E-84CEF6D557E9}" destId="{EFCDAB5D-CFB6-4814-82E7-DC0CEE1247F0}" srcOrd="1" destOrd="0" presId="urn:diagrams.loki3.com/BracketList"/>
    <dgm:cxn modelId="{AE86CF28-5D51-432F-9FA6-130EC7DDB82E}" type="presParOf" srcId="{5253FCCD-0250-4249-813E-84CEF6D557E9}" destId="{5FEF472A-5D2B-4942-9639-ABA765990862}" srcOrd="2" destOrd="0" presId="urn:diagrams.loki3.com/BracketList"/>
    <dgm:cxn modelId="{278A737F-0CB0-460C-BEAB-FC99EC15A21F}" type="presParOf" srcId="{5253FCCD-0250-4249-813E-84CEF6D557E9}" destId="{31A41961-C30C-4C79-8ACE-0AB2D3C901A9}" srcOrd="3" destOrd="0" presId="urn:diagrams.loki3.com/Bracke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54E2584-8374-465E-A7C2-9FBD60266675}" type="doc">
      <dgm:prSet loTypeId="urn:microsoft.com/office/officeart/2005/8/layout/list1" loCatId="list" qsTypeId="urn:microsoft.com/office/officeart/2005/8/quickstyle/3d2" qsCatId="3D" csTypeId="urn:microsoft.com/office/officeart/2005/8/colors/colorful1" csCatId="colorful" phldr="1"/>
      <dgm:spPr/>
      <dgm:t>
        <a:bodyPr/>
        <a:lstStyle/>
        <a:p>
          <a:endParaRPr lang="en-US"/>
        </a:p>
      </dgm:t>
    </dgm:pt>
    <dgm:pt modelId="{6B98017B-5770-464E-AF5E-32B362219CD9}">
      <dgm:prSet phldrT="[Text]" custT="1"/>
      <dgm:spPr/>
      <dgm:t>
        <a:bodyPr/>
        <a:lstStyle/>
        <a:p>
          <a:r>
            <a:rPr lang="ka-GE" sz="1800" dirty="0" smtClean="0">
              <a:solidFill>
                <a:schemeClr val="tx1"/>
              </a:solidFill>
            </a:rPr>
            <a:t>ა</a:t>
          </a:r>
          <a:r>
            <a:rPr lang="ka-GE" sz="2000" dirty="0" smtClean="0">
              <a:solidFill>
                <a:schemeClr val="tx1"/>
              </a:solidFill>
            </a:rPr>
            <a:t>) ანტირეჟიმული (რეჟიმის მოწინააღმდეგე) ომები (მაგ.: სირია) </a:t>
          </a:r>
          <a:endParaRPr lang="en-US" sz="2000" dirty="0">
            <a:solidFill>
              <a:schemeClr val="tx1"/>
            </a:solidFill>
          </a:endParaRPr>
        </a:p>
      </dgm:t>
    </dgm:pt>
    <dgm:pt modelId="{397C26F4-D30C-4C5B-A197-5054E7DECF6E}" type="parTrans" cxnId="{189398C7-4AD3-4299-BF0F-216454B3C0B2}">
      <dgm:prSet/>
      <dgm:spPr/>
      <dgm:t>
        <a:bodyPr/>
        <a:lstStyle/>
        <a:p>
          <a:endParaRPr lang="en-US"/>
        </a:p>
      </dgm:t>
    </dgm:pt>
    <dgm:pt modelId="{3F9750CF-B583-4F0B-9258-813D22398617}" type="sibTrans" cxnId="{189398C7-4AD3-4299-BF0F-216454B3C0B2}">
      <dgm:prSet/>
      <dgm:spPr/>
      <dgm:t>
        <a:bodyPr/>
        <a:lstStyle/>
        <a:p>
          <a:endParaRPr lang="en-US"/>
        </a:p>
      </dgm:t>
    </dgm:pt>
    <dgm:pt modelId="{9EAB07B5-5884-4703-A526-6853EE4A9BB6}">
      <dgm:prSet phldrT="[Text]" custT="1"/>
      <dgm:spPr/>
      <dgm:t>
        <a:bodyPr/>
        <a:lstStyle/>
        <a:p>
          <a:r>
            <a:rPr lang="ka-GE" sz="2000" dirty="0" smtClean="0">
              <a:solidFill>
                <a:schemeClr val="tx1"/>
              </a:solidFill>
            </a:rPr>
            <a:t>დ) ანტიკოლონიური, დეკოლონიზაციის, იგივე განმათავისუფლებელი ომები (მაგ.: ალჟირის ომი) </a:t>
          </a:r>
          <a:endParaRPr lang="en-US" sz="2000" dirty="0">
            <a:solidFill>
              <a:schemeClr val="tx1"/>
            </a:solidFill>
          </a:endParaRPr>
        </a:p>
      </dgm:t>
    </dgm:pt>
    <dgm:pt modelId="{B5888503-E281-41DD-8858-D88210969196}" type="parTrans" cxnId="{32AF0AE2-2D4A-4AB3-9880-5915CD355DE3}">
      <dgm:prSet/>
      <dgm:spPr/>
      <dgm:t>
        <a:bodyPr/>
        <a:lstStyle/>
        <a:p>
          <a:endParaRPr lang="en-US"/>
        </a:p>
      </dgm:t>
    </dgm:pt>
    <dgm:pt modelId="{0059FD14-4F86-4E92-9DDC-0E8B158D0B3D}" type="sibTrans" cxnId="{32AF0AE2-2D4A-4AB3-9880-5915CD355DE3}">
      <dgm:prSet/>
      <dgm:spPr/>
      <dgm:t>
        <a:bodyPr/>
        <a:lstStyle/>
        <a:p>
          <a:endParaRPr lang="en-US"/>
        </a:p>
      </dgm:t>
    </dgm:pt>
    <dgm:pt modelId="{490F453D-5043-4D46-A97F-9DC7FDE38E8C}">
      <dgm:prSet phldrT="[Text]" custT="1"/>
      <dgm:spPr/>
      <dgm:t>
        <a:bodyPr/>
        <a:lstStyle/>
        <a:p>
          <a:r>
            <a:rPr lang="ka-GE" sz="2000" dirty="0" smtClean="0">
              <a:solidFill>
                <a:schemeClr val="tx1"/>
              </a:solidFill>
            </a:rPr>
            <a:t>ე) სხვა ომები</a:t>
          </a:r>
          <a:endParaRPr lang="en-US" sz="2000" dirty="0">
            <a:solidFill>
              <a:schemeClr val="tx1"/>
            </a:solidFill>
          </a:endParaRPr>
        </a:p>
      </dgm:t>
    </dgm:pt>
    <dgm:pt modelId="{FCF799BC-1B40-488C-9EB2-215974194692}" type="parTrans" cxnId="{E047FACC-8561-4FB7-B0FA-59BEEE0E651E}">
      <dgm:prSet/>
      <dgm:spPr/>
      <dgm:t>
        <a:bodyPr/>
        <a:lstStyle/>
        <a:p>
          <a:endParaRPr lang="en-US"/>
        </a:p>
      </dgm:t>
    </dgm:pt>
    <dgm:pt modelId="{E021112D-24C6-43F5-80E1-090F8F7B1C99}" type="sibTrans" cxnId="{E047FACC-8561-4FB7-B0FA-59BEEE0E651E}">
      <dgm:prSet/>
      <dgm:spPr/>
      <dgm:t>
        <a:bodyPr/>
        <a:lstStyle/>
        <a:p>
          <a:endParaRPr lang="en-US"/>
        </a:p>
      </dgm:t>
    </dgm:pt>
    <dgm:pt modelId="{C92D5FB5-65E1-4871-834C-23EA4DC00E8E}">
      <dgm:prSet phldrT="[Text]" custT="1"/>
      <dgm:spPr/>
      <dgm:t>
        <a:bodyPr/>
        <a:lstStyle/>
        <a:p>
          <a:r>
            <a:rPr lang="ka-GE" sz="2000" dirty="0" smtClean="0">
              <a:solidFill>
                <a:schemeClr val="tx1"/>
              </a:solidFill>
            </a:rPr>
            <a:t>ბ) ავტონომიის მომხრე და სეცესიური ომები (მაგ.: აფხაზეთი, სამაჩაბლო)</a:t>
          </a:r>
          <a:endParaRPr lang="en-US" sz="2000" dirty="0">
            <a:solidFill>
              <a:schemeClr val="tx1"/>
            </a:solidFill>
          </a:endParaRPr>
        </a:p>
      </dgm:t>
    </dgm:pt>
    <dgm:pt modelId="{987C7446-6A6B-488F-8A32-E06187112548}" type="parTrans" cxnId="{DE2C7BCD-69FF-40BE-A036-C58DD840A2F8}">
      <dgm:prSet/>
      <dgm:spPr/>
      <dgm:t>
        <a:bodyPr/>
        <a:lstStyle/>
        <a:p>
          <a:endParaRPr lang="en-US"/>
        </a:p>
      </dgm:t>
    </dgm:pt>
    <dgm:pt modelId="{DAF4B39A-552D-4141-AE4D-B7310235D860}" type="sibTrans" cxnId="{DE2C7BCD-69FF-40BE-A036-C58DD840A2F8}">
      <dgm:prSet/>
      <dgm:spPr/>
      <dgm:t>
        <a:bodyPr/>
        <a:lstStyle/>
        <a:p>
          <a:endParaRPr lang="en-US"/>
        </a:p>
      </dgm:t>
    </dgm:pt>
    <dgm:pt modelId="{FC6842A9-1770-48EF-9E8F-B3D170BBC284}">
      <dgm:prSet phldrT="[Text]" custT="1"/>
      <dgm:spPr/>
      <dgm:t>
        <a:bodyPr/>
        <a:lstStyle/>
        <a:p>
          <a:r>
            <a:rPr lang="ka-GE" sz="2000" dirty="0" smtClean="0">
              <a:solidFill>
                <a:schemeClr val="tx1"/>
              </a:solidFill>
            </a:rPr>
            <a:t>გ) სახელმწიფოთა შორისი ომები (მაგ.: გოლფის ომები, ერაყი-ირანი, აშშ-ერაყი)</a:t>
          </a:r>
          <a:endParaRPr lang="en-US" sz="2000" dirty="0">
            <a:solidFill>
              <a:schemeClr val="tx1"/>
            </a:solidFill>
          </a:endParaRPr>
        </a:p>
      </dgm:t>
    </dgm:pt>
    <dgm:pt modelId="{7ECB99CB-6941-43BF-A84F-B2062FED95F0}" type="parTrans" cxnId="{12BB4825-B127-4C26-A739-B00AF1EA090C}">
      <dgm:prSet/>
      <dgm:spPr/>
      <dgm:t>
        <a:bodyPr/>
        <a:lstStyle/>
        <a:p>
          <a:endParaRPr lang="en-US"/>
        </a:p>
      </dgm:t>
    </dgm:pt>
    <dgm:pt modelId="{D15DDC86-C984-48BD-A396-C553CB6D52F0}" type="sibTrans" cxnId="{12BB4825-B127-4C26-A739-B00AF1EA090C}">
      <dgm:prSet/>
      <dgm:spPr/>
      <dgm:t>
        <a:bodyPr/>
        <a:lstStyle/>
        <a:p>
          <a:endParaRPr lang="en-US"/>
        </a:p>
      </dgm:t>
    </dgm:pt>
    <dgm:pt modelId="{F300B6B0-B13F-4AB8-BAA9-477FCA7F10EA}" type="pres">
      <dgm:prSet presAssocID="{C54E2584-8374-465E-A7C2-9FBD60266675}" presName="linear" presStyleCnt="0">
        <dgm:presLayoutVars>
          <dgm:dir/>
          <dgm:animLvl val="lvl"/>
          <dgm:resizeHandles val="exact"/>
        </dgm:presLayoutVars>
      </dgm:prSet>
      <dgm:spPr/>
      <dgm:t>
        <a:bodyPr/>
        <a:lstStyle/>
        <a:p>
          <a:endParaRPr lang="en-US"/>
        </a:p>
      </dgm:t>
    </dgm:pt>
    <dgm:pt modelId="{0D02635E-32E5-4552-8156-92679E6827D8}" type="pres">
      <dgm:prSet presAssocID="{6B98017B-5770-464E-AF5E-32B362219CD9}" presName="parentLin" presStyleCnt="0"/>
      <dgm:spPr/>
    </dgm:pt>
    <dgm:pt modelId="{50F59671-B874-432A-A105-21C96966F076}" type="pres">
      <dgm:prSet presAssocID="{6B98017B-5770-464E-AF5E-32B362219CD9}" presName="parentLeftMargin" presStyleLbl="node1" presStyleIdx="0" presStyleCnt="5"/>
      <dgm:spPr/>
      <dgm:t>
        <a:bodyPr/>
        <a:lstStyle/>
        <a:p>
          <a:endParaRPr lang="en-US"/>
        </a:p>
      </dgm:t>
    </dgm:pt>
    <dgm:pt modelId="{1982CEB1-3C74-49F7-9794-6627DA5C633C}" type="pres">
      <dgm:prSet presAssocID="{6B98017B-5770-464E-AF5E-32B362219CD9}" presName="parentText" presStyleLbl="node1" presStyleIdx="0" presStyleCnt="5" custScaleX="133238" custScaleY="536841">
        <dgm:presLayoutVars>
          <dgm:chMax val="0"/>
          <dgm:bulletEnabled val="1"/>
        </dgm:presLayoutVars>
      </dgm:prSet>
      <dgm:spPr/>
      <dgm:t>
        <a:bodyPr/>
        <a:lstStyle/>
        <a:p>
          <a:endParaRPr lang="en-US"/>
        </a:p>
      </dgm:t>
    </dgm:pt>
    <dgm:pt modelId="{2B127A5F-F4EB-487D-A49C-86BEB67A57C7}" type="pres">
      <dgm:prSet presAssocID="{6B98017B-5770-464E-AF5E-32B362219CD9}" presName="negativeSpace" presStyleCnt="0"/>
      <dgm:spPr/>
    </dgm:pt>
    <dgm:pt modelId="{66B1F0AD-EA9B-45DE-937E-2D3194D2AAE2}" type="pres">
      <dgm:prSet presAssocID="{6B98017B-5770-464E-AF5E-32B362219CD9}" presName="childText" presStyleLbl="conFgAcc1" presStyleIdx="0" presStyleCnt="5">
        <dgm:presLayoutVars>
          <dgm:bulletEnabled val="1"/>
        </dgm:presLayoutVars>
      </dgm:prSet>
      <dgm:spPr/>
    </dgm:pt>
    <dgm:pt modelId="{113107F2-0DF9-46FF-BE62-CC764A23ADFE}" type="pres">
      <dgm:prSet presAssocID="{3F9750CF-B583-4F0B-9258-813D22398617}" presName="spaceBetweenRectangles" presStyleCnt="0"/>
      <dgm:spPr/>
    </dgm:pt>
    <dgm:pt modelId="{5388147F-1D08-47C5-AFD9-7C2891BA66B1}" type="pres">
      <dgm:prSet presAssocID="{C92D5FB5-65E1-4871-834C-23EA4DC00E8E}" presName="parentLin" presStyleCnt="0"/>
      <dgm:spPr/>
    </dgm:pt>
    <dgm:pt modelId="{1FB20596-837F-48E3-A004-55F70F6FC195}" type="pres">
      <dgm:prSet presAssocID="{C92D5FB5-65E1-4871-834C-23EA4DC00E8E}" presName="parentLeftMargin" presStyleLbl="node1" presStyleIdx="0" presStyleCnt="5"/>
      <dgm:spPr/>
      <dgm:t>
        <a:bodyPr/>
        <a:lstStyle/>
        <a:p>
          <a:endParaRPr lang="en-US"/>
        </a:p>
      </dgm:t>
    </dgm:pt>
    <dgm:pt modelId="{D1C2AD86-9246-4F73-8603-BB7B29B0AA67}" type="pres">
      <dgm:prSet presAssocID="{C92D5FB5-65E1-4871-834C-23EA4DC00E8E}" presName="parentText" presStyleLbl="node1" presStyleIdx="1" presStyleCnt="5" custScaleX="133238" custScaleY="536841">
        <dgm:presLayoutVars>
          <dgm:chMax val="0"/>
          <dgm:bulletEnabled val="1"/>
        </dgm:presLayoutVars>
      </dgm:prSet>
      <dgm:spPr/>
      <dgm:t>
        <a:bodyPr/>
        <a:lstStyle/>
        <a:p>
          <a:endParaRPr lang="en-US"/>
        </a:p>
      </dgm:t>
    </dgm:pt>
    <dgm:pt modelId="{6ED4ECF7-6E45-4609-90E0-1B9430DF7A58}" type="pres">
      <dgm:prSet presAssocID="{C92D5FB5-65E1-4871-834C-23EA4DC00E8E}" presName="negativeSpace" presStyleCnt="0"/>
      <dgm:spPr/>
    </dgm:pt>
    <dgm:pt modelId="{D09DF3A2-0C96-4A89-ADAC-28505AA82CDB}" type="pres">
      <dgm:prSet presAssocID="{C92D5FB5-65E1-4871-834C-23EA4DC00E8E}" presName="childText" presStyleLbl="conFgAcc1" presStyleIdx="1" presStyleCnt="5">
        <dgm:presLayoutVars>
          <dgm:bulletEnabled val="1"/>
        </dgm:presLayoutVars>
      </dgm:prSet>
      <dgm:spPr/>
    </dgm:pt>
    <dgm:pt modelId="{07725BE5-BB9C-4529-943C-287E78AA7EEC}" type="pres">
      <dgm:prSet presAssocID="{DAF4B39A-552D-4141-AE4D-B7310235D860}" presName="spaceBetweenRectangles" presStyleCnt="0"/>
      <dgm:spPr/>
    </dgm:pt>
    <dgm:pt modelId="{36AAACAC-E84E-4410-813C-DD290FDFF616}" type="pres">
      <dgm:prSet presAssocID="{FC6842A9-1770-48EF-9E8F-B3D170BBC284}" presName="parentLin" presStyleCnt="0"/>
      <dgm:spPr/>
    </dgm:pt>
    <dgm:pt modelId="{9D654E5D-055C-4663-B55A-4304E9508CB7}" type="pres">
      <dgm:prSet presAssocID="{FC6842A9-1770-48EF-9E8F-B3D170BBC284}" presName="parentLeftMargin" presStyleLbl="node1" presStyleIdx="1" presStyleCnt="5"/>
      <dgm:spPr/>
      <dgm:t>
        <a:bodyPr/>
        <a:lstStyle/>
        <a:p>
          <a:endParaRPr lang="en-US"/>
        </a:p>
      </dgm:t>
    </dgm:pt>
    <dgm:pt modelId="{3669EC21-448C-4BBF-BAB2-FDE4FCE196EB}" type="pres">
      <dgm:prSet presAssocID="{FC6842A9-1770-48EF-9E8F-B3D170BBC284}" presName="parentText" presStyleLbl="node1" presStyleIdx="2" presStyleCnt="5" custScaleX="133238" custScaleY="536841">
        <dgm:presLayoutVars>
          <dgm:chMax val="0"/>
          <dgm:bulletEnabled val="1"/>
        </dgm:presLayoutVars>
      </dgm:prSet>
      <dgm:spPr/>
      <dgm:t>
        <a:bodyPr/>
        <a:lstStyle/>
        <a:p>
          <a:endParaRPr lang="en-US"/>
        </a:p>
      </dgm:t>
    </dgm:pt>
    <dgm:pt modelId="{CB2FE74C-60A2-48CC-9AF6-4EBF7146CC59}" type="pres">
      <dgm:prSet presAssocID="{FC6842A9-1770-48EF-9E8F-B3D170BBC284}" presName="negativeSpace" presStyleCnt="0"/>
      <dgm:spPr/>
    </dgm:pt>
    <dgm:pt modelId="{3F813062-8B3F-4B87-A390-C66152D9D12D}" type="pres">
      <dgm:prSet presAssocID="{FC6842A9-1770-48EF-9E8F-B3D170BBC284}" presName="childText" presStyleLbl="conFgAcc1" presStyleIdx="2" presStyleCnt="5">
        <dgm:presLayoutVars>
          <dgm:bulletEnabled val="1"/>
        </dgm:presLayoutVars>
      </dgm:prSet>
      <dgm:spPr/>
    </dgm:pt>
    <dgm:pt modelId="{7B0AEA72-2121-4410-80E9-F66A8A179E07}" type="pres">
      <dgm:prSet presAssocID="{D15DDC86-C984-48BD-A396-C553CB6D52F0}" presName="spaceBetweenRectangles" presStyleCnt="0"/>
      <dgm:spPr/>
    </dgm:pt>
    <dgm:pt modelId="{F5FA0705-B11A-4907-8AB1-F98EDC7FFF7B}" type="pres">
      <dgm:prSet presAssocID="{9EAB07B5-5884-4703-A526-6853EE4A9BB6}" presName="parentLin" presStyleCnt="0"/>
      <dgm:spPr/>
    </dgm:pt>
    <dgm:pt modelId="{FE79EC5D-C455-4860-91B4-7BBF9C3686E3}" type="pres">
      <dgm:prSet presAssocID="{9EAB07B5-5884-4703-A526-6853EE4A9BB6}" presName="parentLeftMargin" presStyleLbl="node1" presStyleIdx="2" presStyleCnt="5"/>
      <dgm:spPr/>
      <dgm:t>
        <a:bodyPr/>
        <a:lstStyle/>
        <a:p>
          <a:endParaRPr lang="en-US"/>
        </a:p>
      </dgm:t>
    </dgm:pt>
    <dgm:pt modelId="{5DBE887E-8852-41F8-9F63-91BA24BB041C}" type="pres">
      <dgm:prSet presAssocID="{9EAB07B5-5884-4703-A526-6853EE4A9BB6}" presName="parentText" presStyleLbl="node1" presStyleIdx="3" presStyleCnt="5" custScaleX="133238" custScaleY="536841">
        <dgm:presLayoutVars>
          <dgm:chMax val="0"/>
          <dgm:bulletEnabled val="1"/>
        </dgm:presLayoutVars>
      </dgm:prSet>
      <dgm:spPr/>
      <dgm:t>
        <a:bodyPr/>
        <a:lstStyle/>
        <a:p>
          <a:endParaRPr lang="en-US"/>
        </a:p>
      </dgm:t>
    </dgm:pt>
    <dgm:pt modelId="{7789F279-21B9-4332-85D1-ACFCDA2957FD}" type="pres">
      <dgm:prSet presAssocID="{9EAB07B5-5884-4703-A526-6853EE4A9BB6}" presName="negativeSpace" presStyleCnt="0"/>
      <dgm:spPr/>
    </dgm:pt>
    <dgm:pt modelId="{9C0078AF-6C1A-4935-90D9-699674C7CE0C}" type="pres">
      <dgm:prSet presAssocID="{9EAB07B5-5884-4703-A526-6853EE4A9BB6}" presName="childText" presStyleLbl="conFgAcc1" presStyleIdx="3" presStyleCnt="5">
        <dgm:presLayoutVars>
          <dgm:bulletEnabled val="1"/>
        </dgm:presLayoutVars>
      </dgm:prSet>
      <dgm:spPr/>
    </dgm:pt>
    <dgm:pt modelId="{B1B1B599-FCEE-46C7-BF02-C3D6EF9EF682}" type="pres">
      <dgm:prSet presAssocID="{0059FD14-4F86-4E92-9DDC-0E8B158D0B3D}" presName="spaceBetweenRectangles" presStyleCnt="0"/>
      <dgm:spPr/>
    </dgm:pt>
    <dgm:pt modelId="{43EDD16A-D265-4D0D-9B09-96668AC4D448}" type="pres">
      <dgm:prSet presAssocID="{490F453D-5043-4D46-A97F-9DC7FDE38E8C}" presName="parentLin" presStyleCnt="0"/>
      <dgm:spPr/>
    </dgm:pt>
    <dgm:pt modelId="{30F25F4C-8236-4008-A24A-6F23421A3CC3}" type="pres">
      <dgm:prSet presAssocID="{490F453D-5043-4D46-A97F-9DC7FDE38E8C}" presName="parentLeftMargin" presStyleLbl="node1" presStyleIdx="3" presStyleCnt="5"/>
      <dgm:spPr/>
      <dgm:t>
        <a:bodyPr/>
        <a:lstStyle/>
        <a:p>
          <a:endParaRPr lang="en-US"/>
        </a:p>
      </dgm:t>
    </dgm:pt>
    <dgm:pt modelId="{0234CAD3-B11F-4654-8A34-0A2437CBF391}" type="pres">
      <dgm:prSet presAssocID="{490F453D-5043-4D46-A97F-9DC7FDE38E8C}" presName="parentText" presStyleLbl="node1" presStyleIdx="4" presStyleCnt="5" custScaleX="133238" custScaleY="536841">
        <dgm:presLayoutVars>
          <dgm:chMax val="0"/>
          <dgm:bulletEnabled val="1"/>
        </dgm:presLayoutVars>
      </dgm:prSet>
      <dgm:spPr/>
      <dgm:t>
        <a:bodyPr/>
        <a:lstStyle/>
        <a:p>
          <a:endParaRPr lang="en-US"/>
        </a:p>
      </dgm:t>
    </dgm:pt>
    <dgm:pt modelId="{184FBAC1-CB06-44D4-9AA4-E4389871F030}" type="pres">
      <dgm:prSet presAssocID="{490F453D-5043-4D46-A97F-9DC7FDE38E8C}" presName="negativeSpace" presStyleCnt="0"/>
      <dgm:spPr/>
    </dgm:pt>
    <dgm:pt modelId="{A7F64C04-C190-4938-8180-7CBDEF3CBE05}" type="pres">
      <dgm:prSet presAssocID="{490F453D-5043-4D46-A97F-9DC7FDE38E8C}" presName="childText" presStyleLbl="conFgAcc1" presStyleIdx="4" presStyleCnt="5">
        <dgm:presLayoutVars>
          <dgm:bulletEnabled val="1"/>
        </dgm:presLayoutVars>
      </dgm:prSet>
      <dgm:spPr/>
    </dgm:pt>
  </dgm:ptLst>
  <dgm:cxnLst>
    <dgm:cxn modelId="{E88CE6A5-1D25-47AE-842F-03DDD6ED962A}" type="presOf" srcId="{C54E2584-8374-465E-A7C2-9FBD60266675}" destId="{F300B6B0-B13F-4AB8-BAA9-477FCA7F10EA}" srcOrd="0" destOrd="0" presId="urn:microsoft.com/office/officeart/2005/8/layout/list1"/>
    <dgm:cxn modelId="{32AF0AE2-2D4A-4AB3-9880-5915CD355DE3}" srcId="{C54E2584-8374-465E-A7C2-9FBD60266675}" destId="{9EAB07B5-5884-4703-A526-6853EE4A9BB6}" srcOrd="3" destOrd="0" parTransId="{B5888503-E281-41DD-8858-D88210969196}" sibTransId="{0059FD14-4F86-4E92-9DDC-0E8B158D0B3D}"/>
    <dgm:cxn modelId="{12BB4825-B127-4C26-A739-B00AF1EA090C}" srcId="{C54E2584-8374-465E-A7C2-9FBD60266675}" destId="{FC6842A9-1770-48EF-9E8F-B3D170BBC284}" srcOrd="2" destOrd="0" parTransId="{7ECB99CB-6941-43BF-A84F-B2062FED95F0}" sibTransId="{D15DDC86-C984-48BD-A396-C553CB6D52F0}"/>
    <dgm:cxn modelId="{84B8314E-3BA4-4B5E-A171-8136481CB7E5}" type="presOf" srcId="{6B98017B-5770-464E-AF5E-32B362219CD9}" destId="{50F59671-B874-432A-A105-21C96966F076}" srcOrd="0" destOrd="0" presId="urn:microsoft.com/office/officeart/2005/8/layout/list1"/>
    <dgm:cxn modelId="{0CCFB0A6-74D1-49D0-A6E7-7B731521AD42}" type="presOf" srcId="{C92D5FB5-65E1-4871-834C-23EA4DC00E8E}" destId="{D1C2AD86-9246-4F73-8603-BB7B29B0AA67}" srcOrd="1" destOrd="0" presId="urn:microsoft.com/office/officeart/2005/8/layout/list1"/>
    <dgm:cxn modelId="{78BC2890-C174-40E0-A462-6BD799EDCBA9}" type="presOf" srcId="{C92D5FB5-65E1-4871-834C-23EA4DC00E8E}" destId="{1FB20596-837F-48E3-A004-55F70F6FC195}" srcOrd="0" destOrd="0" presId="urn:microsoft.com/office/officeart/2005/8/layout/list1"/>
    <dgm:cxn modelId="{BBCB0BFB-4324-4D0C-BAEE-1DF5CC74A625}" type="presOf" srcId="{9EAB07B5-5884-4703-A526-6853EE4A9BB6}" destId="{5DBE887E-8852-41F8-9F63-91BA24BB041C}" srcOrd="1" destOrd="0" presId="urn:microsoft.com/office/officeart/2005/8/layout/list1"/>
    <dgm:cxn modelId="{42083ED0-1C2C-462D-90D6-7C908FEB6B49}" type="presOf" srcId="{FC6842A9-1770-48EF-9E8F-B3D170BBC284}" destId="{3669EC21-448C-4BBF-BAB2-FDE4FCE196EB}" srcOrd="1" destOrd="0" presId="urn:microsoft.com/office/officeart/2005/8/layout/list1"/>
    <dgm:cxn modelId="{E047FACC-8561-4FB7-B0FA-59BEEE0E651E}" srcId="{C54E2584-8374-465E-A7C2-9FBD60266675}" destId="{490F453D-5043-4D46-A97F-9DC7FDE38E8C}" srcOrd="4" destOrd="0" parTransId="{FCF799BC-1B40-488C-9EB2-215974194692}" sibTransId="{E021112D-24C6-43F5-80E1-090F8F7B1C99}"/>
    <dgm:cxn modelId="{7C0CD436-3012-49CE-A775-0EBC0B80758B}" type="presOf" srcId="{FC6842A9-1770-48EF-9E8F-B3D170BBC284}" destId="{9D654E5D-055C-4663-B55A-4304E9508CB7}" srcOrd="0" destOrd="0" presId="urn:microsoft.com/office/officeart/2005/8/layout/list1"/>
    <dgm:cxn modelId="{189398C7-4AD3-4299-BF0F-216454B3C0B2}" srcId="{C54E2584-8374-465E-A7C2-9FBD60266675}" destId="{6B98017B-5770-464E-AF5E-32B362219CD9}" srcOrd="0" destOrd="0" parTransId="{397C26F4-D30C-4C5B-A197-5054E7DECF6E}" sibTransId="{3F9750CF-B583-4F0B-9258-813D22398617}"/>
    <dgm:cxn modelId="{ECBC124C-C7FD-4EB4-90D9-F5A27DEFF0C5}" type="presOf" srcId="{490F453D-5043-4D46-A97F-9DC7FDE38E8C}" destId="{30F25F4C-8236-4008-A24A-6F23421A3CC3}" srcOrd="0" destOrd="0" presId="urn:microsoft.com/office/officeart/2005/8/layout/list1"/>
    <dgm:cxn modelId="{F91459FA-4BBE-46B5-9C2D-5A4DED7B5D59}" type="presOf" srcId="{490F453D-5043-4D46-A97F-9DC7FDE38E8C}" destId="{0234CAD3-B11F-4654-8A34-0A2437CBF391}" srcOrd="1" destOrd="0" presId="urn:microsoft.com/office/officeart/2005/8/layout/list1"/>
    <dgm:cxn modelId="{9948D4EE-2D47-462C-810B-FABB669BD296}" type="presOf" srcId="{9EAB07B5-5884-4703-A526-6853EE4A9BB6}" destId="{FE79EC5D-C455-4860-91B4-7BBF9C3686E3}" srcOrd="0" destOrd="0" presId="urn:microsoft.com/office/officeart/2005/8/layout/list1"/>
    <dgm:cxn modelId="{DE2C7BCD-69FF-40BE-A036-C58DD840A2F8}" srcId="{C54E2584-8374-465E-A7C2-9FBD60266675}" destId="{C92D5FB5-65E1-4871-834C-23EA4DC00E8E}" srcOrd="1" destOrd="0" parTransId="{987C7446-6A6B-488F-8A32-E06187112548}" sibTransId="{DAF4B39A-552D-4141-AE4D-B7310235D860}"/>
    <dgm:cxn modelId="{A09A0DC1-D44E-4C7D-8EA0-C541C7621880}" type="presOf" srcId="{6B98017B-5770-464E-AF5E-32B362219CD9}" destId="{1982CEB1-3C74-49F7-9794-6627DA5C633C}" srcOrd="1" destOrd="0" presId="urn:microsoft.com/office/officeart/2005/8/layout/list1"/>
    <dgm:cxn modelId="{85BF3F67-4382-467C-9460-171BD450DB43}" type="presParOf" srcId="{F300B6B0-B13F-4AB8-BAA9-477FCA7F10EA}" destId="{0D02635E-32E5-4552-8156-92679E6827D8}" srcOrd="0" destOrd="0" presId="urn:microsoft.com/office/officeart/2005/8/layout/list1"/>
    <dgm:cxn modelId="{74C0DE75-61E7-4B5E-813D-6A04AD9E36B2}" type="presParOf" srcId="{0D02635E-32E5-4552-8156-92679E6827D8}" destId="{50F59671-B874-432A-A105-21C96966F076}" srcOrd="0" destOrd="0" presId="urn:microsoft.com/office/officeart/2005/8/layout/list1"/>
    <dgm:cxn modelId="{0202FAD6-A7FE-4F5B-BADE-4BCC97298308}" type="presParOf" srcId="{0D02635E-32E5-4552-8156-92679E6827D8}" destId="{1982CEB1-3C74-49F7-9794-6627DA5C633C}" srcOrd="1" destOrd="0" presId="urn:microsoft.com/office/officeart/2005/8/layout/list1"/>
    <dgm:cxn modelId="{E3988087-5893-413E-85FD-80CA9862B328}" type="presParOf" srcId="{F300B6B0-B13F-4AB8-BAA9-477FCA7F10EA}" destId="{2B127A5F-F4EB-487D-A49C-86BEB67A57C7}" srcOrd="1" destOrd="0" presId="urn:microsoft.com/office/officeart/2005/8/layout/list1"/>
    <dgm:cxn modelId="{42D09AD6-ED97-4761-853D-5945783BD5A7}" type="presParOf" srcId="{F300B6B0-B13F-4AB8-BAA9-477FCA7F10EA}" destId="{66B1F0AD-EA9B-45DE-937E-2D3194D2AAE2}" srcOrd="2" destOrd="0" presId="urn:microsoft.com/office/officeart/2005/8/layout/list1"/>
    <dgm:cxn modelId="{0756D6AB-C33F-4E0C-8743-062BFF817A33}" type="presParOf" srcId="{F300B6B0-B13F-4AB8-BAA9-477FCA7F10EA}" destId="{113107F2-0DF9-46FF-BE62-CC764A23ADFE}" srcOrd="3" destOrd="0" presId="urn:microsoft.com/office/officeart/2005/8/layout/list1"/>
    <dgm:cxn modelId="{CE31DD87-FDB4-4AB2-96D8-C6B3FA33758D}" type="presParOf" srcId="{F300B6B0-B13F-4AB8-BAA9-477FCA7F10EA}" destId="{5388147F-1D08-47C5-AFD9-7C2891BA66B1}" srcOrd="4" destOrd="0" presId="urn:microsoft.com/office/officeart/2005/8/layout/list1"/>
    <dgm:cxn modelId="{BAD3C88B-78D5-4052-8CCF-DDA29C1B9B57}" type="presParOf" srcId="{5388147F-1D08-47C5-AFD9-7C2891BA66B1}" destId="{1FB20596-837F-48E3-A004-55F70F6FC195}" srcOrd="0" destOrd="0" presId="urn:microsoft.com/office/officeart/2005/8/layout/list1"/>
    <dgm:cxn modelId="{D9E2569F-C10F-41F6-AB0B-5E36222ADB33}" type="presParOf" srcId="{5388147F-1D08-47C5-AFD9-7C2891BA66B1}" destId="{D1C2AD86-9246-4F73-8603-BB7B29B0AA67}" srcOrd="1" destOrd="0" presId="urn:microsoft.com/office/officeart/2005/8/layout/list1"/>
    <dgm:cxn modelId="{E4E42C2B-DFC8-47AA-AAF8-D658676B5421}" type="presParOf" srcId="{F300B6B0-B13F-4AB8-BAA9-477FCA7F10EA}" destId="{6ED4ECF7-6E45-4609-90E0-1B9430DF7A58}" srcOrd="5" destOrd="0" presId="urn:microsoft.com/office/officeart/2005/8/layout/list1"/>
    <dgm:cxn modelId="{9D84DC8C-8B07-425F-AAB2-0120C992E3ED}" type="presParOf" srcId="{F300B6B0-B13F-4AB8-BAA9-477FCA7F10EA}" destId="{D09DF3A2-0C96-4A89-ADAC-28505AA82CDB}" srcOrd="6" destOrd="0" presId="urn:microsoft.com/office/officeart/2005/8/layout/list1"/>
    <dgm:cxn modelId="{F741C726-D6A1-43B4-AA5C-52889A0F8A33}" type="presParOf" srcId="{F300B6B0-B13F-4AB8-BAA9-477FCA7F10EA}" destId="{07725BE5-BB9C-4529-943C-287E78AA7EEC}" srcOrd="7" destOrd="0" presId="urn:microsoft.com/office/officeart/2005/8/layout/list1"/>
    <dgm:cxn modelId="{913F3DD6-75C0-452D-8619-4D48D17D2332}" type="presParOf" srcId="{F300B6B0-B13F-4AB8-BAA9-477FCA7F10EA}" destId="{36AAACAC-E84E-4410-813C-DD290FDFF616}" srcOrd="8" destOrd="0" presId="urn:microsoft.com/office/officeart/2005/8/layout/list1"/>
    <dgm:cxn modelId="{C6FA6C1E-B272-4219-B779-2DB4AA5DE9CF}" type="presParOf" srcId="{36AAACAC-E84E-4410-813C-DD290FDFF616}" destId="{9D654E5D-055C-4663-B55A-4304E9508CB7}" srcOrd="0" destOrd="0" presId="urn:microsoft.com/office/officeart/2005/8/layout/list1"/>
    <dgm:cxn modelId="{5BFD4EDE-4F4B-44CE-A7A2-2545B638B2B3}" type="presParOf" srcId="{36AAACAC-E84E-4410-813C-DD290FDFF616}" destId="{3669EC21-448C-4BBF-BAB2-FDE4FCE196EB}" srcOrd="1" destOrd="0" presId="urn:microsoft.com/office/officeart/2005/8/layout/list1"/>
    <dgm:cxn modelId="{F6C07726-3A78-4196-8E58-0F7FDC884669}" type="presParOf" srcId="{F300B6B0-B13F-4AB8-BAA9-477FCA7F10EA}" destId="{CB2FE74C-60A2-48CC-9AF6-4EBF7146CC59}" srcOrd="9" destOrd="0" presId="urn:microsoft.com/office/officeart/2005/8/layout/list1"/>
    <dgm:cxn modelId="{5C7F39A1-0B52-4A57-B67A-3BEA4D1C1EAA}" type="presParOf" srcId="{F300B6B0-B13F-4AB8-BAA9-477FCA7F10EA}" destId="{3F813062-8B3F-4B87-A390-C66152D9D12D}" srcOrd="10" destOrd="0" presId="urn:microsoft.com/office/officeart/2005/8/layout/list1"/>
    <dgm:cxn modelId="{2EFCE89B-0F47-4B10-8E28-45FDE5782A04}" type="presParOf" srcId="{F300B6B0-B13F-4AB8-BAA9-477FCA7F10EA}" destId="{7B0AEA72-2121-4410-80E9-F66A8A179E07}" srcOrd="11" destOrd="0" presId="urn:microsoft.com/office/officeart/2005/8/layout/list1"/>
    <dgm:cxn modelId="{5639E51E-06A4-42CA-9C36-0530D0D9A46A}" type="presParOf" srcId="{F300B6B0-B13F-4AB8-BAA9-477FCA7F10EA}" destId="{F5FA0705-B11A-4907-8AB1-F98EDC7FFF7B}" srcOrd="12" destOrd="0" presId="urn:microsoft.com/office/officeart/2005/8/layout/list1"/>
    <dgm:cxn modelId="{3715CB6D-7613-4145-98A8-2314A6024264}" type="presParOf" srcId="{F5FA0705-B11A-4907-8AB1-F98EDC7FFF7B}" destId="{FE79EC5D-C455-4860-91B4-7BBF9C3686E3}" srcOrd="0" destOrd="0" presId="urn:microsoft.com/office/officeart/2005/8/layout/list1"/>
    <dgm:cxn modelId="{25795D39-1FC4-4734-B135-5BAB45C6C3B3}" type="presParOf" srcId="{F5FA0705-B11A-4907-8AB1-F98EDC7FFF7B}" destId="{5DBE887E-8852-41F8-9F63-91BA24BB041C}" srcOrd="1" destOrd="0" presId="urn:microsoft.com/office/officeart/2005/8/layout/list1"/>
    <dgm:cxn modelId="{9D9E6A1E-A632-4089-80EC-63F444E8554C}" type="presParOf" srcId="{F300B6B0-B13F-4AB8-BAA9-477FCA7F10EA}" destId="{7789F279-21B9-4332-85D1-ACFCDA2957FD}" srcOrd="13" destOrd="0" presId="urn:microsoft.com/office/officeart/2005/8/layout/list1"/>
    <dgm:cxn modelId="{190C1862-2E68-4972-A33C-024FB0C37B7C}" type="presParOf" srcId="{F300B6B0-B13F-4AB8-BAA9-477FCA7F10EA}" destId="{9C0078AF-6C1A-4935-90D9-699674C7CE0C}" srcOrd="14" destOrd="0" presId="urn:microsoft.com/office/officeart/2005/8/layout/list1"/>
    <dgm:cxn modelId="{5F855824-F7C5-4F71-B7FD-C024A127ECF3}" type="presParOf" srcId="{F300B6B0-B13F-4AB8-BAA9-477FCA7F10EA}" destId="{B1B1B599-FCEE-46C7-BF02-C3D6EF9EF682}" srcOrd="15" destOrd="0" presId="urn:microsoft.com/office/officeart/2005/8/layout/list1"/>
    <dgm:cxn modelId="{72F882FA-5643-4804-ABD9-38E640F47E8F}" type="presParOf" srcId="{F300B6B0-B13F-4AB8-BAA9-477FCA7F10EA}" destId="{43EDD16A-D265-4D0D-9B09-96668AC4D448}" srcOrd="16" destOrd="0" presId="urn:microsoft.com/office/officeart/2005/8/layout/list1"/>
    <dgm:cxn modelId="{F04B75FB-DF4A-44EA-B9FC-8B63CC19A850}" type="presParOf" srcId="{43EDD16A-D265-4D0D-9B09-96668AC4D448}" destId="{30F25F4C-8236-4008-A24A-6F23421A3CC3}" srcOrd="0" destOrd="0" presId="urn:microsoft.com/office/officeart/2005/8/layout/list1"/>
    <dgm:cxn modelId="{5BE22F3C-9021-436B-BB1A-568CEE204466}" type="presParOf" srcId="{43EDD16A-D265-4D0D-9B09-96668AC4D448}" destId="{0234CAD3-B11F-4654-8A34-0A2437CBF391}" srcOrd="1" destOrd="0" presId="urn:microsoft.com/office/officeart/2005/8/layout/list1"/>
    <dgm:cxn modelId="{A93F12E6-A436-443C-AD1B-12E885AEF0D3}" type="presParOf" srcId="{F300B6B0-B13F-4AB8-BAA9-477FCA7F10EA}" destId="{184FBAC1-CB06-44D4-9AA4-E4389871F030}" srcOrd="17" destOrd="0" presId="urn:microsoft.com/office/officeart/2005/8/layout/list1"/>
    <dgm:cxn modelId="{73F3400A-C7BB-4415-9E63-D66692096CD9}" type="presParOf" srcId="{F300B6B0-B13F-4AB8-BAA9-477FCA7F10EA}" destId="{A7F64C04-C190-4938-8180-7CBDEF3CBE05}"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2BA79DC-5B03-4109-80C8-EDCDE7D1FB40}" type="doc">
      <dgm:prSet loTypeId="urn:microsoft.com/office/officeart/2005/8/layout/hProcess9" loCatId="process" qsTypeId="urn:microsoft.com/office/officeart/2005/8/quickstyle/simple1" qsCatId="simple" csTypeId="urn:microsoft.com/office/officeart/2005/8/colors/accent1_1" csCatId="accent1" phldr="1"/>
      <dgm:spPr/>
    </dgm:pt>
    <dgm:pt modelId="{B3D3CD73-0288-4211-AD88-333038019A6D}">
      <dgm:prSet phldrT="[Text]"/>
      <dgm:spPr/>
      <dgm:t>
        <a:bodyPr/>
        <a:lstStyle/>
        <a:p>
          <a:r>
            <a:rPr lang="ka-GE" dirty="0" smtClean="0"/>
            <a:t>ომი როგორც კომპლექსური მოვლენა: ფაქტორები - პოლიტიკური, ეკონომიკური, კულტურული, რელიგიური, ეროვნული, საერთაშორისო, კოლექტიური, ინდივიდუალური, ისტორიული, სიტუატიური და სხვ. </a:t>
          </a:r>
          <a:endParaRPr lang="en-US" dirty="0"/>
        </a:p>
      </dgm:t>
    </dgm:pt>
    <dgm:pt modelId="{B8384AE3-EE2F-4376-8EA9-127999EB0E22}" type="parTrans" cxnId="{304E94EE-F43C-4D7F-996A-3D3FF8B97191}">
      <dgm:prSet/>
      <dgm:spPr/>
      <dgm:t>
        <a:bodyPr/>
        <a:lstStyle/>
        <a:p>
          <a:endParaRPr lang="en-US"/>
        </a:p>
      </dgm:t>
    </dgm:pt>
    <dgm:pt modelId="{892DBE85-F438-4F19-A4EA-4207170915B9}" type="sibTrans" cxnId="{304E94EE-F43C-4D7F-996A-3D3FF8B97191}">
      <dgm:prSet/>
      <dgm:spPr/>
      <dgm:t>
        <a:bodyPr/>
        <a:lstStyle/>
        <a:p>
          <a:endParaRPr lang="en-US"/>
        </a:p>
      </dgm:t>
    </dgm:pt>
    <dgm:pt modelId="{93D1B3A5-0D8D-45B2-AF29-704E55F28ECB}">
      <dgm:prSet phldrT="[Text]"/>
      <dgm:spPr/>
      <dgm:t>
        <a:bodyPr/>
        <a:lstStyle/>
        <a:p>
          <a:r>
            <a:rPr lang="ka-GE" dirty="0" smtClean="0">
              <a:solidFill>
                <a:srgbClr val="FF0000"/>
              </a:solidFill>
            </a:rPr>
            <a:t>მაშინ რა შუაშია „ომის გრამატიკა“? </a:t>
          </a:r>
        </a:p>
        <a:p>
          <a:r>
            <a:rPr lang="ka-GE" dirty="0" smtClean="0"/>
            <a:t>არსებობენ ასევე სტრუქტურული პირობები რომელთა განხილვაც ანალიტიკურ ჭრილში უნდა მოხდეს </a:t>
          </a:r>
          <a:endParaRPr lang="en-US" dirty="0"/>
        </a:p>
      </dgm:t>
    </dgm:pt>
    <dgm:pt modelId="{1B97957A-3E08-40A2-ACA1-1EFC89E7E8EE}" type="parTrans" cxnId="{A605C653-4729-48B8-9FF5-96AD3082F575}">
      <dgm:prSet/>
      <dgm:spPr/>
      <dgm:t>
        <a:bodyPr/>
        <a:lstStyle/>
        <a:p>
          <a:endParaRPr lang="en-US"/>
        </a:p>
      </dgm:t>
    </dgm:pt>
    <dgm:pt modelId="{DDA05DFB-9D23-420B-A5B4-D883C80B0FA7}" type="sibTrans" cxnId="{A605C653-4729-48B8-9FF5-96AD3082F575}">
      <dgm:prSet/>
      <dgm:spPr/>
      <dgm:t>
        <a:bodyPr/>
        <a:lstStyle/>
        <a:p>
          <a:endParaRPr lang="en-US"/>
        </a:p>
      </dgm:t>
    </dgm:pt>
    <dgm:pt modelId="{7C441F2F-6A77-4DF3-8136-D6C53FAF93A1}">
      <dgm:prSet phldrT="[Text]" custT="1"/>
      <dgm:spPr/>
      <dgm:t>
        <a:bodyPr/>
        <a:lstStyle/>
        <a:p>
          <a:r>
            <a:rPr lang="ka-GE" sz="1800" b="1" dirty="0" smtClean="0">
              <a:solidFill>
                <a:srgbClr val="00B050"/>
              </a:solidFill>
            </a:rPr>
            <a:t>„ომის გრამატიკის“ სახით იკვეთება მეთოდურად ერთგვაროვანი ოთხპუნქტიანი ანალიტიკური გზა, ომის მიზეზების საფეხურებრივი კვლევისთვის</a:t>
          </a:r>
          <a:endParaRPr lang="en-US" sz="1800" b="1" dirty="0">
            <a:solidFill>
              <a:srgbClr val="00B050"/>
            </a:solidFill>
          </a:endParaRPr>
        </a:p>
      </dgm:t>
    </dgm:pt>
    <dgm:pt modelId="{36F5A084-4E54-48F3-82AE-9A27847DCB2F}" type="parTrans" cxnId="{4279D2C4-2118-4343-9999-1465DBB3641D}">
      <dgm:prSet/>
      <dgm:spPr/>
      <dgm:t>
        <a:bodyPr/>
        <a:lstStyle/>
        <a:p>
          <a:endParaRPr lang="en-US"/>
        </a:p>
      </dgm:t>
    </dgm:pt>
    <dgm:pt modelId="{81AF0BDD-9AB0-4377-B318-B36C315B4E52}" type="sibTrans" cxnId="{4279D2C4-2118-4343-9999-1465DBB3641D}">
      <dgm:prSet/>
      <dgm:spPr/>
      <dgm:t>
        <a:bodyPr/>
        <a:lstStyle/>
        <a:p>
          <a:endParaRPr lang="en-US"/>
        </a:p>
      </dgm:t>
    </dgm:pt>
    <dgm:pt modelId="{9A8A4037-D298-41D4-9B9D-E97A6E8118F0}" type="pres">
      <dgm:prSet presAssocID="{D2BA79DC-5B03-4109-80C8-EDCDE7D1FB40}" presName="CompostProcess" presStyleCnt="0">
        <dgm:presLayoutVars>
          <dgm:dir/>
          <dgm:resizeHandles val="exact"/>
        </dgm:presLayoutVars>
      </dgm:prSet>
      <dgm:spPr/>
    </dgm:pt>
    <dgm:pt modelId="{F51EFF1C-B262-4B71-93E7-AEF2B5B9D3C4}" type="pres">
      <dgm:prSet presAssocID="{D2BA79DC-5B03-4109-80C8-EDCDE7D1FB40}" presName="arrow" presStyleLbl="bgShp" presStyleIdx="0" presStyleCnt="1"/>
      <dgm:spPr/>
    </dgm:pt>
    <dgm:pt modelId="{DF62B68D-91E0-49BB-980F-713E7C7D1779}" type="pres">
      <dgm:prSet presAssocID="{D2BA79DC-5B03-4109-80C8-EDCDE7D1FB40}" presName="linearProcess" presStyleCnt="0"/>
      <dgm:spPr/>
    </dgm:pt>
    <dgm:pt modelId="{4BA38020-3A14-4FB6-A662-20543E2400D0}" type="pres">
      <dgm:prSet presAssocID="{B3D3CD73-0288-4211-AD88-333038019A6D}" presName="textNode" presStyleLbl="node1" presStyleIdx="0" presStyleCnt="3">
        <dgm:presLayoutVars>
          <dgm:bulletEnabled val="1"/>
        </dgm:presLayoutVars>
      </dgm:prSet>
      <dgm:spPr/>
      <dgm:t>
        <a:bodyPr/>
        <a:lstStyle/>
        <a:p>
          <a:endParaRPr lang="en-US"/>
        </a:p>
      </dgm:t>
    </dgm:pt>
    <dgm:pt modelId="{B702093F-CD7D-4DF6-A3A9-EEA76F2CA1B2}" type="pres">
      <dgm:prSet presAssocID="{892DBE85-F438-4F19-A4EA-4207170915B9}" presName="sibTrans" presStyleCnt="0"/>
      <dgm:spPr/>
    </dgm:pt>
    <dgm:pt modelId="{38F18613-B3DE-4F36-94EC-66454B1EE43F}" type="pres">
      <dgm:prSet presAssocID="{93D1B3A5-0D8D-45B2-AF29-704E55F28ECB}" presName="textNode" presStyleLbl="node1" presStyleIdx="1" presStyleCnt="3">
        <dgm:presLayoutVars>
          <dgm:bulletEnabled val="1"/>
        </dgm:presLayoutVars>
      </dgm:prSet>
      <dgm:spPr/>
      <dgm:t>
        <a:bodyPr/>
        <a:lstStyle/>
        <a:p>
          <a:endParaRPr lang="en-US"/>
        </a:p>
      </dgm:t>
    </dgm:pt>
    <dgm:pt modelId="{13EB624A-63AC-4084-9AE6-460DA243917B}" type="pres">
      <dgm:prSet presAssocID="{DDA05DFB-9D23-420B-A5B4-D883C80B0FA7}" presName="sibTrans" presStyleCnt="0"/>
      <dgm:spPr/>
    </dgm:pt>
    <dgm:pt modelId="{ED282A67-BA59-4523-965E-AB3DD418FA48}" type="pres">
      <dgm:prSet presAssocID="{7C441F2F-6A77-4DF3-8136-D6C53FAF93A1}" presName="textNode" presStyleLbl="node1" presStyleIdx="2" presStyleCnt="3">
        <dgm:presLayoutVars>
          <dgm:bulletEnabled val="1"/>
        </dgm:presLayoutVars>
      </dgm:prSet>
      <dgm:spPr/>
      <dgm:t>
        <a:bodyPr/>
        <a:lstStyle/>
        <a:p>
          <a:endParaRPr lang="en-US"/>
        </a:p>
      </dgm:t>
    </dgm:pt>
  </dgm:ptLst>
  <dgm:cxnLst>
    <dgm:cxn modelId="{304E94EE-F43C-4D7F-996A-3D3FF8B97191}" srcId="{D2BA79DC-5B03-4109-80C8-EDCDE7D1FB40}" destId="{B3D3CD73-0288-4211-AD88-333038019A6D}" srcOrd="0" destOrd="0" parTransId="{B8384AE3-EE2F-4376-8EA9-127999EB0E22}" sibTransId="{892DBE85-F438-4F19-A4EA-4207170915B9}"/>
    <dgm:cxn modelId="{F82CE77A-7FA2-4344-8F87-38407E72945A}" type="presOf" srcId="{B3D3CD73-0288-4211-AD88-333038019A6D}" destId="{4BA38020-3A14-4FB6-A662-20543E2400D0}" srcOrd="0" destOrd="0" presId="urn:microsoft.com/office/officeart/2005/8/layout/hProcess9"/>
    <dgm:cxn modelId="{4279D2C4-2118-4343-9999-1465DBB3641D}" srcId="{D2BA79DC-5B03-4109-80C8-EDCDE7D1FB40}" destId="{7C441F2F-6A77-4DF3-8136-D6C53FAF93A1}" srcOrd="2" destOrd="0" parTransId="{36F5A084-4E54-48F3-82AE-9A27847DCB2F}" sibTransId="{81AF0BDD-9AB0-4377-B318-B36C315B4E52}"/>
    <dgm:cxn modelId="{A605C653-4729-48B8-9FF5-96AD3082F575}" srcId="{D2BA79DC-5B03-4109-80C8-EDCDE7D1FB40}" destId="{93D1B3A5-0D8D-45B2-AF29-704E55F28ECB}" srcOrd="1" destOrd="0" parTransId="{1B97957A-3E08-40A2-ACA1-1EFC89E7E8EE}" sibTransId="{DDA05DFB-9D23-420B-A5B4-D883C80B0FA7}"/>
    <dgm:cxn modelId="{D811F372-B8B6-4E99-99D1-296CA16CCA8F}" type="presOf" srcId="{7C441F2F-6A77-4DF3-8136-D6C53FAF93A1}" destId="{ED282A67-BA59-4523-965E-AB3DD418FA48}" srcOrd="0" destOrd="0" presId="urn:microsoft.com/office/officeart/2005/8/layout/hProcess9"/>
    <dgm:cxn modelId="{2001A715-0ED3-4986-936D-E1FCE14DE173}" type="presOf" srcId="{D2BA79DC-5B03-4109-80C8-EDCDE7D1FB40}" destId="{9A8A4037-D298-41D4-9B9D-E97A6E8118F0}" srcOrd="0" destOrd="0" presId="urn:microsoft.com/office/officeart/2005/8/layout/hProcess9"/>
    <dgm:cxn modelId="{AC97BE70-FE06-454E-9E9E-38E92F5B901F}" type="presOf" srcId="{93D1B3A5-0D8D-45B2-AF29-704E55F28ECB}" destId="{38F18613-B3DE-4F36-94EC-66454B1EE43F}" srcOrd="0" destOrd="0" presId="urn:microsoft.com/office/officeart/2005/8/layout/hProcess9"/>
    <dgm:cxn modelId="{74A1FA17-5FFD-4055-A8EF-A3CDE0A3F148}" type="presParOf" srcId="{9A8A4037-D298-41D4-9B9D-E97A6E8118F0}" destId="{F51EFF1C-B262-4B71-93E7-AEF2B5B9D3C4}" srcOrd="0" destOrd="0" presId="urn:microsoft.com/office/officeart/2005/8/layout/hProcess9"/>
    <dgm:cxn modelId="{E7429C2D-8310-4D14-A343-E96B13222F0E}" type="presParOf" srcId="{9A8A4037-D298-41D4-9B9D-E97A6E8118F0}" destId="{DF62B68D-91E0-49BB-980F-713E7C7D1779}" srcOrd="1" destOrd="0" presId="urn:microsoft.com/office/officeart/2005/8/layout/hProcess9"/>
    <dgm:cxn modelId="{4997BF3C-3BCB-4212-9E18-649347D40082}" type="presParOf" srcId="{DF62B68D-91E0-49BB-980F-713E7C7D1779}" destId="{4BA38020-3A14-4FB6-A662-20543E2400D0}" srcOrd="0" destOrd="0" presId="urn:microsoft.com/office/officeart/2005/8/layout/hProcess9"/>
    <dgm:cxn modelId="{BA824F0F-9268-4250-AFBD-1B648FFAD7C9}" type="presParOf" srcId="{DF62B68D-91E0-49BB-980F-713E7C7D1779}" destId="{B702093F-CD7D-4DF6-A3A9-EEA76F2CA1B2}" srcOrd="1" destOrd="0" presId="urn:microsoft.com/office/officeart/2005/8/layout/hProcess9"/>
    <dgm:cxn modelId="{99716043-CDD8-4DA6-9AC4-05FAEDA70D3B}" type="presParOf" srcId="{DF62B68D-91E0-49BB-980F-713E7C7D1779}" destId="{38F18613-B3DE-4F36-94EC-66454B1EE43F}" srcOrd="2" destOrd="0" presId="urn:microsoft.com/office/officeart/2005/8/layout/hProcess9"/>
    <dgm:cxn modelId="{9D72CF0F-CF93-410B-B1FB-30AEEB72D925}" type="presParOf" srcId="{DF62B68D-91E0-49BB-980F-713E7C7D1779}" destId="{13EB624A-63AC-4084-9AE6-460DA243917B}" srcOrd="3" destOrd="0" presId="urn:microsoft.com/office/officeart/2005/8/layout/hProcess9"/>
    <dgm:cxn modelId="{2EDFE025-EB5E-409C-A8A2-630E6505957C}" type="presParOf" srcId="{DF62B68D-91E0-49BB-980F-713E7C7D1779}" destId="{ED282A67-BA59-4523-965E-AB3DD418FA4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6F44799-A4D0-48F0-9B92-D99852EDB2CE}" type="doc">
      <dgm:prSet loTypeId="urn:microsoft.com/office/officeart/2005/8/layout/arrow6" loCatId="relationship" qsTypeId="urn:microsoft.com/office/officeart/2005/8/quickstyle/3d2" qsCatId="3D" csTypeId="urn:microsoft.com/office/officeart/2005/8/colors/accent1_2" csCatId="accent1" phldr="1"/>
      <dgm:spPr/>
      <dgm:t>
        <a:bodyPr/>
        <a:lstStyle/>
        <a:p>
          <a:endParaRPr lang="en-US"/>
        </a:p>
      </dgm:t>
    </dgm:pt>
    <dgm:pt modelId="{1E6BC85A-CA82-4C25-BBD0-8D84113602DB}">
      <dgm:prSet phldrT="[Text]"/>
      <dgm:spPr/>
      <dgm:t>
        <a:bodyPr/>
        <a:lstStyle/>
        <a:p>
          <a:r>
            <a:rPr lang="ka-GE" dirty="0" smtClean="0"/>
            <a:t>1. შეუსაბამობის დონე</a:t>
          </a:r>
          <a:endParaRPr lang="en-US" dirty="0"/>
        </a:p>
      </dgm:t>
    </dgm:pt>
    <dgm:pt modelId="{38B89343-FD37-44EA-B2B8-83A3E04A359A}" type="parTrans" cxnId="{EA26A9F4-0178-42D5-AAF8-E2C3CD16F7C0}">
      <dgm:prSet/>
      <dgm:spPr/>
      <dgm:t>
        <a:bodyPr/>
        <a:lstStyle/>
        <a:p>
          <a:endParaRPr lang="en-US"/>
        </a:p>
      </dgm:t>
    </dgm:pt>
    <dgm:pt modelId="{36667BB6-121A-4F1D-82A0-79DEF7F9B63F}" type="sibTrans" cxnId="{EA26A9F4-0178-42D5-AAF8-E2C3CD16F7C0}">
      <dgm:prSet/>
      <dgm:spPr/>
      <dgm:t>
        <a:bodyPr/>
        <a:lstStyle/>
        <a:p>
          <a:endParaRPr lang="en-US"/>
        </a:p>
      </dgm:t>
    </dgm:pt>
    <dgm:pt modelId="{8847C9E5-3464-4085-8524-BDBB7B051F5B}">
      <dgm:prSet phldrT="[Text]" custT="1"/>
      <dgm:spPr>
        <a:solidFill>
          <a:schemeClr val="accent6">
            <a:lumMod val="75000"/>
          </a:schemeClr>
        </a:solidFill>
      </dgm:spPr>
      <dgm:t>
        <a:bodyPr/>
        <a:lstStyle/>
        <a:p>
          <a:r>
            <a:rPr lang="ka-GE" sz="2000" dirty="0" smtClean="0"/>
            <a:t>საზოგადოებრივი შეუსაბამობა (დისონანსი), პრობლემატური სიტუაცია, რომლის გამომწვევი მიზეზები შეიძლება იძებნებოდეს როგორც ისტორიულ ასევე აქტუალურ მოვლენებში. პოტენციურად კონფლიქტური სიტუაცია. </a:t>
          </a:r>
          <a:endParaRPr lang="en-US" sz="2000" dirty="0"/>
        </a:p>
      </dgm:t>
    </dgm:pt>
    <dgm:pt modelId="{E1473F70-4E96-453C-8415-855534163ADB}" type="parTrans" cxnId="{5CED7558-A768-4BD3-BE63-9CFAF0129ACA}">
      <dgm:prSet/>
      <dgm:spPr/>
      <dgm:t>
        <a:bodyPr/>
        <a:lstStyle/>
        <a:p>
          <a:endParaRPr lang="en-US"/>
        </a:p>
      </dgm:t>
    </dgm:pt>
    <dgm:pt modelId="{BF55DE01-7013-40B0-8571-823F67E9F3FE}" type="sibTrans" cxnId="{5CED7558-A768-4BD3-BE63-9CFAF0129ACA}">
      <dgm:prSet/>
      <dgm:spPr/>
      <dgm:t>
        <a:bodyPr/>
        <a:lstStyle/>
        <a:p>
          <a:endParaRPr lang="en-US"/>
        </a:p>
      </dgm:t>
    </dgm:pt>
    <dgm:pt modelId="{C47EECFE-A6FE-46FB-85DB-A7368856F300}" type="pres">
      <dgm:prSet presAssocID="{96F44799-A4D0-48F0-9B92-D99852EDB2CE}" presName="compositeShape" presStyleCnt="0">
        <dgm:presLayoutVars>
          <dgm:chMax val="2"/>
          <dgm:dir/>
          <dgm:resizeHandles val="exact"/>
        </dgm:presLayoutVars>
      </dgm:prSet>
      <dgm:spPr/>
      <dgm:t>
        <a:bodyPr/>
        <a:lstStyle/>
        <a:p>
          <a:endParaRPr lang="en-US"/>
        </a:p>
      </dgm:t>
    </dgm:pt>
    <dgm:pt modelId="{1DD5BBE5-99C2-41EC-94B0-926B45902603}" type="pres">
      <dgm:prSet presAssocID="{96F44799-A4D0-48F0-9B92-D99852EDB2CE}" presName="ribbon" presStyleLbl="node1" presStyleIdx="0" presStyleCnt="1" custLinFactNeighborX="983" custLinFactNeighborY="1149"/>
      <dgm:spPr/>
    </dgm:pt>
    <dgm:pt modelId="{0834EC7A-B074-47F0-8EEC-00AF7E711A30}" type="pres">
      <dgm:prSet presAssocID="{96F44799-A4D0-48F0-9B92-D99852EDB2CE}" presName="leftArrowText" presStyleLbl="node1" presStyleIdx="0" presStyleCnt="1">
        <dgm:presLayoutVars>
          <dgm:chMax val="0"/>
          <dgm:bulletEnabled val="1"/>
        </dgm:presLayoutVars>
      </dgm:prSet>
      <dgm:spPr/>
      <dgm:t>
        <a:bodyPr/>
        <a:lstStyle/>
        <a:p>
          <a:endParaRPr lang="en-US"/>
        </a:p>
      </dgm:t>
    </dgm:pt>
    <dgm:pt modelId="{89730CA2-52F2-4D45-9367-6AE3C3AAA825}" type="pres">
      <dgm:prSet presAssocID="{96F44799-A4D0-48F0-9B92-D99852EDB2CE}" presName="rightArrowText" presStyleLbl="node1" presStyleIdx="0" presStyleCnt="1" custScaleX="124298" custScaleY="83641" custLinFactNeighborX="2441" custLinFactNeighborY="-1433">
        <dgm:presLayoutVars>
          <dgm:chMax val="0"/>
          <dgm:bulletEnabled val="1"/>
        </dgm:presLayoutVars>
      </dgm:prSet>
      <dgm:spPr/>
      <dgm:t>
        <a:bodyPr/>
        <a:lstStyle/>
        <a:p>
          <a:endParaRPr lang="en-US"/>
        </a:p>
      </dgm:t>
    </dgm:pt>
  </dgm:ptLst>
  <dgm:cxnLst>
    <dgm:cxn modelId="{C2026C08-7CF8-4679-B885-31664925F0EB}" type="presOf" srcId="{8847C9E5-3464-4085-8524-BDBB7B051F5B}" destId="{89730CA2-52F2-4D45-9367-6AE3C3AAA825}" srcOrd="0" destOrd="0" presId="urn:microsoft.com/office/officeart/2005/8/layout/arrow6"/>
    <dgm:cxn modelId="{07484937-36FE-4555-A157-B60F156F1251}" type="presOf" srcId="{96F44799-A4D0-48F0-9B92-D99852EDB2CE}" destId="{C47EECFE-A6FE-46FB-85DB-A7368856F300}" srcOrd="0" destOrd="0" presId="urn:microsoft.com/office/officeart/2005/8/layout/arrow6"/>
    <dgm:cxn modelId="{5CED7558-A768-4BD3-BE63-9CFAF0129ACA}" srcId="{96F44799-A4D0-48F0-9B92-D99852EDB2CE}" destId="{8847C9E5-3464-4085-8524-BDBB7B051F5B}" srcOrd="1" destOrd="0" parTransId="{E1473F70-4E96-453C-8415-855534163ADB}" sibTransId="{BF55DE01-7013-40B0-8571-823F67E9F3FE}"/>
    <dgm:cxn modelId="{EA26A9F4-0178-42D5-AAF8-E2C3CD16F7C0}" srcId="{96F44799-A4D0-48F0-9B92-D99852EDB2CE}" destId="{1E6BC85A-CA82-4C25-BBD0-8D84113602DB}" srcOrd="0" destOrd="0" parTransId="{38B89343-FD37-44EA-B2B8-83A3E04A359A}" sibTransId="{36667BB6-121A-4F1D-82A0-79DEF7F9B63F}"/>
    <dgm:cxn modelId="{04B18494-E266-4B70-AD0F-9C3AF4BE9E56}" type="presOf" srcId="{1E6BC85A-CA82-4C25-BBD0-8D84113602DB}" destId="{0834EC7A-B074-47F0-8EEC-00AF7E711A30}" srcOrd="0" destOrd="0" presId="urn:microsoft.com/office/officeart/2005/8/layout/arrow6"/>
    <dgm:cxn modelId="{3CE8CDB9-AC6D-4194-8724-54092A04CF04}" type="presParOf" srcId="{C47EECFE-A6FE-46FB-85DB-A7368856F300}" destId="{1DD5BBE5-99C2-41EC-94B0-926B45902603}" srcOrd="0" destOrd="0" presId="urn:microsoft.com/office/officeart/2005/8/layout/arrow6"/>
    <dgm:cxn modelId="{5613A48A-8EC5-407B-BFEA-37354E33F7F2}" type="presParOf" srcId="{C47EECFE-A6FE-46FB-85DB-A7368856F300}" destId="{0834EC7A-B074-47F0-8EEC-00AF7E711A30}" srcOrd="1" destOrd="0" presId="urn:microsoft.com/office/officeart/2005/8/layout/arrow6"/>
    <dgm:cxn modelId="{A6C5635E-B29F-455B-9629-37EC46B9D165}" type="presParOf" srcId="{C47EECFE-A6FE-46FB-85DB-A7368856F300}" destId="{89730CA2-52F2-4D45-9367-6AE3C3AAA825}"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7EEE0F0-7818-498E-B5E7-18C56C30838B}"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en-US"/>
        </a:p>
      </dgm:t>
    </dgm:pt>
    <dgm:pt modelId="{3BE88032-1B83-4A7D-B24A-7A9672C852A6}">
      <dgm:prSet phldrT="[Text]" custT="1"/>
      <dgm:spPr/>
      <dgm:t>
        <a:bodyPr/>
        <a:lstStyle/>
        <a:p>
          <a:r>
            <a:rPr lang="ka-GE" sz="3600" dirty="0" smtClean="0"/>
            <a:t>2. კრიზისის დონე</a:t>
          </a:r>
          <a:endParaRPr lang="en-US" sz="3600" dirty="0"/>
        </a:p>
      </dgm:t>
    </dgm:pt>
    <dgm:pt modelId="{A895E6F1-3B43-4611-BA4B-FB8936529165}" type="parTrans" cxnId="{D739AE90-9F1C-4F0B-87FE-34BFDEEBD2F8}">
      <dgm:prSet/>
      <dgm:spPr/>
      <dgm:t>
        <a:bodyPr/>
        <a:lstStyle/>
        <a:p>
          <a:endParaRPr lang="en-US"/>
        </a:p>
      </dgm:t>
    </dgm:pt>
    <dgm:pt modelId="{9E8A0078-AE5B-4308-88D5-E8E3C26848B0}" type="sibTrans" cxnId="{D739AE90-9F1C-4F0B-87FE-34BFDEEBD2F8}">
      <dgm:prSet/>
      <dgm:spPr/>
      <dgm:t>
        <a:bodyPr/>
        <a:lstStyle/>
        <a:p>
          <a:endParaRPr lang="en-US"/>
        </a:p>
      </dgm:t>
    </dgm:pt>
    <dgm:pt modelId="{1A6D03D0-416C-4530-97A2-B8B7F6CB32D5}">
      <dgm:prSet phldrT="[Text]" custT="1"/>
      <dgm:spPr/>
      <dgm:t>
        <a:bodyPr/>
        <a:lstStyle/>
        <a:p>
          <a:r>
            <a:rPr lang="ka-GE" sz="2400" dirty="0" smtClean="0"/>
            <a:t>აღნიშნულ დონეზე აქტორები მოქმედებენ არა ობიექტურად არსებული შეუსაბამობებიდან გამომდინარე, არამედ ახდენენ რეალობის სუბიექტურ შეფასებას. აქტორები ახდენენ არსებული კონფლიქტური ფაქტორების ფილტრაციას და გამოყოფენ მოქმედ ფაქტორებს უმოქმედო ფაქტორებისგან.</a:t>
          </a:r>
          <a:endParaRPr lang="en-US" sz="2400" dirty="0"/>
        </a:p>
      </dgm:t>
    </dgm:pt>
    <dgm:pt modelId="{83518CA6-403C-4D22-8CC1-60012792F83B}" type="parTrans" cxnId="{19463329-EAE1-4210-8E11-5E7E0C7A9ED3}">
      <dgm:prSet/>
      <dgm:spPr/>
      <dgm:t>
        <a:bodyPr/>
        <a:lstStyle/>
        <a:p>
          <a:endParaRPr lang="en-US"/>
        </a:p>
      </dgm:t>
    </dgm:pt>
    <dgm:pt modelId="{6CDD862B-6D0C-42F6-BFAC-738104489659}" type="sibTrans" cxnId="{19463329-EAE1-4210-8E11-5E7E0C7A9ED3}">
      <dgm:prSet/>
      <dgm:spPr/>
      <dgm:t>
        <a:bodyPr/>
        <a:lstStyle/>
        <a:p>
          <a:endParaRPr lang="en-US"/>
        </a:p>
      </dgm:t>
    </dgm:pt>
    <dgm:pt modelId="{EDE94A32-B906-4E04-BDBD-05B46179AFC4}" type="pres">
      <dgm:prSet presAssocID="{C7EEE0F0-7818-498E-B5E7-18C56C30838B}" presName="compositeShape" presStyleCnt="0">
        <dgm:presLayoutVars>
          <dgm:chMax val="2"/>
          <dgm:dir/>
          <dgm:resizeHandles val="exact"/>
        </dgm:presLayoutVars>
      </dgm:prSet>
      <dgm:spPr/>
      <dgm:t>
        <a:bodyPr/>
        <a:lstStyle/>
        <a:p>
          <a:endParaRPr lang="en-US"/>
        </a:p>
      </dgm:t>
    </dgm:pt>
    <dgm:pt modelId="{0CA66B3C-3BA3-496A-A381-EEA607B698BB}" type="pres">
      <dgm:prSet presAssocID="{3BE88032-1B83-4A7D-B24A-7A9672C852A6}" presName="upArrow" presStyleLbl="node1" presStyleIdx="0" presStyleCnt="2"/>
      <dgm:spPr/>
    </dgm:pt>
    <dgm:pt modelId="{FD1BB06B-6405-4653-9830-84BB5E51CA6D}" type="pres">
      <dgm:prSet presAssocID="{3BE88032-1B83-4A7D-B24A-7A9672C852A6}" presName="upArrowText" presStyleLbl="revTx" presStyleIdx="0" presStyleCnt="2">
        <dgm:presLayoutVars>
          <dgm:chMax val="0"/>
          <dgm:bulletEnabled val="1"/>
        </dgm:presLayoutVars>
      </dgm:prSet>
      <dgm:spPr/>
      <dgm:t>
        <a:bodyPr/>
        <a:lstStyle/>
        <a:p>
          <a:endParaRPr lang="en-US"/>
        </a:p>
      </dgm:t>
    </dgm:pt>
    <dgm:pt modelId="{116B8E80-FB1E-4871-A4E9-834C4C0D9033}" type="pres">
      <dgm:prSet presAssocID="{1A6D03D0-416C-4530-97A2-B8B7F6CB32D5}" presName="downArrow" presStyleLbl="node1" presStyleIdx="1" presStyleCnt="2"/>
      <dgm:spPr/>
    </dgm:pt>
    <dgm:pt modelId="{BDD58D86-A26F-4877-8B40-D1781C71D5C6}" type="pres">
      <dgm:prSet presAssocID="{1A6D03D0-416C-4530-97A2-B8B7F6CB32D5}" presName="downArrowText" presStyleLbl="revTx" presStyleIdx="1" presStyleCnt="2" custScaleY="145304">
        <dgm:presLayoutVars>
          <dgm:chMax val="0"/>
          <dgm:bulletEnabled val="1"/>
        </dgm:presLayoutVars>
      </dgm:prSet>
      <dgm:spPr/>
      <dgm:t>
        <a:bodyPr/>
        <a:lstStyle/>
        <a:p>
          <a:endParaRPr lang="en-US"/>
        </a:p>
      </dgm:t>
    </dgm:pt>
  </dgm:ptLst>
  <dgm:cxnLst>
    <dgm:cxn modelId="{D739AE90-9F1C-4F0B-87FE-34BFDEEBD2F8}" srcId="{C7EEE0F0-7818-498E-B5E7-18C56C30838B}" destId="{3BE88032-1B83-4A7D-B24A-7A9672C852A6}" srcOrd="0" destOrd="0" parTransId="{A895E6F1-3B43-4611-BA4B-FB8936529165}" sibTransId="{9E8A0078-AE5B-4308-88D5-E8E3C26848B0}"/>
    <dgm:cxn modelId="{690C894F-486D-4CE8-80EF-3B308D613524}" type="presOf" srcId="{1A6D03D0-416C-4530-97A2-B8B7F6CB32D5}" destId="{BDD58D86-A26F-4877-8B40-D1781C71D5C6}" srcOrd="0" destOrd="0" presId="urn:microsoft.com/office/officeart/2005/8/layout/arrow4"/>
    <dgm:cxn modelId="{5A070D0E-54E0-4930-A1DF-6E9EE9F8102F}" type="presOf" srcId="{C7EEE0F0-7818-498E-B5E7-18C56C30838B}" destId="{EDE94A32-B906-4E04-BDBD-05B46179AFC4}" srcOrd="0" destOrd="0" presId="urn:microsoft.com/office/officeart/2005/8/layout/arrow4"/>
    <dgm:cxn modelId="{19463329-EAE1-4210-8E11-5E7E0C7A9ED3}" srcId="{C7EEE0F0-7818-498E-B5E7-18C56C30838B}" destId="{1A6D03D0-416C-4530-97A2-B8B7F6CB32D5}" srcOrd="1" destOrd="0" parTransId="{83518CA6-403C-4D22-8CC1-60012792F83B}" sibTransId="{6CDD862B-6D0C-42F6-BFAC-738104489659}"/>
    <dgm:cxn modelId="{4BD984C9-1D27-4F9D-88F7-446BF67B4295}" type="presOf" srcId="{3BE88032-1B83-4A7D-B24A-7A9672C852A6}" destId="{FD1BB06B-6405-4653-9830-84BB5E51CA6D}" srcOrd="0" destOrd="0" presId="urn:microsoft.com/office/officeart/2005/8/layout/arrow4"/>
    <dgm:cxn modelId="{CDC00D22-64E1-48B6-B917-C15432983147}" type="presParOf" srcId="{EDE94A32-B906-4E04-BDBD-05B46179AFC4}" destId="{0CA66B3C-3BA3-496A-A381-EEA607B698BB}" srcOrd="0" destOrd="0" presId="urn:microsoft.com/office/officeart/2005/8/layout/arrow4"/>
    <dgm:cxn modelId="{3ED3EA1A-CCF4-420C-AF89-EB30386CFA8A}" type="presParOf" srcId="{EDE94A32-B906-4E04-BDBD-05B46179AFC4}" destId="{FD1BB06B-6405-4653-9830-84BB5E51CA6D}" srcOrd="1" destOrd="0" presId="urn:microsoft.com/office/officeart/2005/8/layout/arrow4"/>
    <dgm:cxn modelId="{B5CA6157-1F1C-4C14-A792-2431B7C237DF}" type="presParOf" srcId="{EDE94A32-B906-4E04-BDBD-05B46179AFC4}" destId="{116B8E80-FB1E-4871-A4E9-834C4C0D9033}" srcOrd="2" destOrd="0" presId="urn:microsoft.com/office/officeart/2005/8/layout/arrow4"/>
    <dgm:cxn modelId="{67CA40EB-A61C-44D9-A9F0-222B2E7F1838}" type="presParOf" srcId="{EDE94A32-B906-4E04-BDBD-05B46179AFC4}" destId="{BDD58D86-A26F-4877-8B40-D1781C71D5C6}"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E0C57-44F9-4638-86B4-D01D7D341FEB}">
      <dsp:nvSpPr>
        <dsp:cNvPr id="0" name=""/>
        <dsp:cNvSpPr/>
      </dsp:nvSpPr>
      <dsp:spPr>
        <a:xfrm>
          <a:off x="-5558483" y="-850983"/>
          <a:ext cx="6618153" cy="6618153"/>
        </a:xfrm>
        <a:prstGeom prst="blockArc">
          <a:avLst>
            <a:gd name="adj1" fmla="val 18900000"/>
            <a:gd name="adj2" fmla="val 2700000"/>
            <a:gd name="adj3" fmla="val 326"/>
          </a:avLst>
        </a:prstGeom>
        <a:noFill/>
        <a:ln w="127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BA50728-A999-4A88-ACA8-83A84B425B9D}">
      <dsp:nvSpPr>
        <dsp:cNvPr id="0" name=""/>
        <dsp:cNvSpPr/>
      </dsp:nvSpPr>
      <dsp:spPr>
        <a:xfrm>
          <a:off x="463285" y="307163"/>
          <a:ext cx="8857667" cy="614719"/>
        </a:xfrm>
        <a:prstGeom prst="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7934" tIns="43180" rIns="43180" bIns="43180" numCol="1" spcCol="1270" anchor="ctr" anchorCtr="0">
          <a:noAutofit/>
        </a:bodyPr>
        <a:lstStyle/>
        <a:p>
          <a:pPr lvl="0" algn="l" defTabSz="755650">
            <a:lnSpc>
              <a:spcPct val="90000"/>
            </a:lnSpc>
            <a:spcBef>
              <a:spcPct val="0"/>
            </a:spcBef>
            <a:spcAft>
              <a:spcPct val="35000"/>
            </a:spcAft>
          </a:pPr>
          <a:r>
            <a:rPr lang="ka-GE" sz="1700" b="1" kern="1200" dirty="0" smtClean="0">
              <a:solidFill>
                <a:schemeClr val="tx1"/>
              </a:solidFill>
            </a:rPr>
            <a:t>საყურადღებო გარემოებები სალექციო საკითხის ირგვლივ</a:t>
          </a:r>
          <a:endParaRPr lang="en-US" sz="1700" b="1" kern="1200" dirty="0">
            <a:solidFill>
              <a:schemeClr val="tx1"/>
            </a:solidFill>
          </a:endParaRPr>
        </a:p>
      </dsp:txBody>
      <dsp:txXfrm>
        <a:off x="463285" y="307163"/>
        <a:ext cx="8857667" cy="614719"/>
      </dsp:txXfrm>
    </dsp:sp>
    <dsp:sp modelId="{8EB4341E-937F-4F4A-9AA5-6EF7FA6E825B}">
      <dsp:nvSpPr>
        <dsp:cNvPr id="0" name=""/>
        <dsp:cNvSpPr/>
      </dsp:nvSpPr>
      <dsp:spPr>
        <a:xfrm>
          <a:off x="79085" y="230323"/>
          <a:ext cx="768399" cy="768399"/>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95E44F0-BD15-4A6E-864A-F2575B8F09A2}">
      <dsp:nvSpPr>
        <dsp:cNvPr id="0" name=""/>
        <dsp:cNvSpPr/>
      </dsp:nvSpPr>
      <dsp:spPr>
        <a:xfrm>
          <a:off x="903775" y="1228948"/>
          <a:ext cx="8417177" cy="614719"/>
        </a:xfrm>
        <a:prstGeom prst="rect">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7934" tIns="43180" rIns="43180" bIns="43180" numCol="1" spcCol="1270" anchor="ctr" anchorCtr="0">
          <a:noAutofit/>
        </a:bodyPr>
        <a:lstStyle/>
        <a:p>
          <a:pPr lvl="0" algn="l" defTabSz="755650">
            <a:lnSpc>
              <a:spcPct val="90000"/>
            </a:lnSpc>
            <a:spcBef>
              <a:spcPct val="0"/>
            </a:spcBef>
            <a:spcAft>
              <a:spcPct val="35000"/>
            </a:spcAft>
          </a:pPr>
          <a:r>
            <a:rPr lang="ka-GE" sz="1700" b="1" kern="1200" dirty="0" smtClean="0">
              <a:solidFill>
                <a:schemeClr val="tx1"/>
              </a:solidFill>
            </a:rPr>
            <a:t>ცნება „ომი“-ს დეფინიცია</a:t>
          </a:r>
          <a:endParaRPr lang="en-US" sz="1700" b="1" kern="1200" dirty="0">
            <a:solidFill>
              <a:schemeClr val="tx1"/>
            </a:solidFill>
          </a:endParaRPr>
        </a:p>
      </dsp:txBody>
      <dsp:txXfrm>
        <a:off x="903775" y="1228948"/>
        <a:ext cx="8417177" cy="614719"/>
      </dsp:txXfrm>
    </dsp:sp>
    <dsp:sp modelId="{221F9C73-78FC-4880-B5ED-63464E04D7EF}">
      <dsp:nvSpPr>
        <dsp:cNvPr id="0" name=""/>
        <dsp:cNvSpPr/>
      </dsp:nvSpPr>
      <dsp:spPr>
        <a:xfrm>
          <a:off x="519575" y="1152108"/>
          <a:ext cx="768399" cy="768399"/>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81FA875-D3E1-4621-8744-15006A0AD545}">
      <dsp:nvSpPr>
        <dsp:cNvPr id="0" name=""/>
        <dsp:cNvSpPr/>
      </dsp:nvSpPr>
      <dsp:spPr>
        <a:xfrm>
          <a:off x="1038970" y="2150733"/>
          <a:ext cx="8281982" cy="614719"/>
        </a:xfrm>
        <a:prstGeom prst="rect">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7934" tIns="43180" rIns="43180" bIns="43180" numCol="1" spcCol="1270" anchor="ctr" anchorCtr="0">
          <a:noAutofit/>
        </a:bodyPr>
        <a:lstStyle/>
        <a:p>
          <a:pPr lvl="0" algn="l" defTabSz="755650">
            <a:lnSpc>
              <a:spcPct val="90000"/>
            </a:lnSpc>
            <a:spcBef>
              <a:spcPct val="0"/>
            </a:spcBef>
            <a:spcAft>
              <a:spcPct val="35000"/>
            </a:spcAft>
          </a:pPr>
          <a:r>
            <a:rPr lang="ka-GE" sz="1700" b="1" kern="1200" dirty="0" smtClean="0">
              <a:solidFill>
                <a:schemeClr val="tx1"/>
              </a:solidFill>
            </a:rPr>
            <a:t>ომის სახესხვაობები დისციპლინაში (ტიპოლოგია)</a:t>
          </a:r>
          <a:endParaRPr lang="en-US" sz="1700" b="1" kern="1200" dirty="0">
            <a:solidFill>
              <a:schemeClr val="tx1"/>
            </a:solidFill>
          </a:endParaRPr>
        </a:p>
      </dsp:txBody>
      <dsp:txXfrm>
        <a:off x="1038970" y="2150733"/>
        <a:ext cx="8281982" cy="614719"/>
      </dsp:txXfrm>
    </dsp:sp>
    <dsp:sp modelId="{87BB2835-D76C-4F51-97B2-7CB82EC1D730}">
      <dsp:nvSpPr>
        <dsp:cNvPr id="0" name=""/>
        <dsp:cNvSpPr/>
      </dsp:nvSpPr>
      <dsp:spPr>
        <a:xfrm>
          <a:off x="654770" y="2073893"/>
          <a:ext cx="768399" cy="768399"/>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710734E-A471-492F-BA29-82A555B86115}">
      <dsp:nvSpPr>
        <dsp:cNvPr id="0" name=""/>
        <dsp:cNvSpPr/>
      </dsp:nvSpPr>
      <dsp:spPr>
        <a:xfrm>
          <a:off x="903775" y="3072517"/>
          <a:ext cx="8417177" cy="614719"/>
        </a:xfrm>
        <a:prstGeom prst="rect">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7934" tIns="43180" rIns="43180" bIns="43180" numCol="1" spcCol="1270" anchor="ctr" anchorCtr="0">
          <a:noAutofit/>
        </a:bodyPr>
        <a:lstStyle/>
        <a:p>
          <a:pPr lvl="0" algn="l" defTabSz="755650">
            <a:lnSpc>
              <a:spcPct val="90000"/>
            </a:lnSpc>
            <a:spcBef>
              <a:spcPct val="0"/>
            </a:spcBef>
            <a:spcAft>
              <a:spcPct val="35000"/>
            </a:spcAft>
          </a:pPr>
          <a:r>
            <a:rPr lang="ka-GE" sz="1700" b="1" kern="1200" dirty="0" smtClean="0">
              <a:solidFill>
                <a:schemeClr val="tx1"/>
              </a:solidFill>
            </a:rPr>
            <a:t>„ომის გრამატიკა“, როგორც  ანალიტიკური მიდგომა ომის მიზეზების კვლევებში</a:t>
          </a:r>
          <a:endParaRPr lang="en-US" sz="1700" b="1" kern="1200" dirty="0">
            <a:solidFill>
              <a:schemeClr val="tx1"/>
            </a:solidFill>
          </a:endParaRPr>
        </a:p>
      </dsp:txBody>
      <dsp:txXfrm>
        <a:off x="903775" y="3072517"/>
        <a:ext cx="8417177" cy="614719"/>
      </dsp:txXfrm>
    </dsp:sp>
    <dsp:sp modelId="{CBCA5CA5-92C9-4120-B3C2-85DDB57CE8A2}">
      <dsp:nvSpPr>
        <dsp:cNvPr id="0" name=""/>
        <dsp:cNvSpPr/>
      </dsp:nvSpPr>
      <dsp:spPr>
        <a:xfrm>
          <a:off x="519575" y="2995677"/>
          <a:ext cx="768399" cy="768399"/>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1AB979C-09AE-4FED-AE33-8A2C7EBE4E23}">
      <dsp:nvSpPr>
        <dsp:cNvPr id="0" name=""/>
        <dsp:cNvSpPr/>
      </dsp:nvSpPr>
      <dsp:spPr>
        <a:xfrm>
          <a:off x="463285" y="3994302"/>
          <a:ext cx="8857667" cy="614719"/>
        </a:xfrm>
        <a:prstGeom prst="rect">
          <a:avLst/>
        </a:prstGeom>
        <a:gradFill rotWithShape="0">
          <a:gsLst>
            <a:gs pos="0">
              <a:schemeClr val="accent6">
                <a:hueOff val="0"/>
                <a:satOff val="0"/>
                <a:lumOff val="0"/>
                <a:alphaOff val="0"/>
                <a:tint val="94000"/>
                <a:satMod val="103000"/>
                <a:lumMod val="102000"/>
              </a:schemeClr>
            </a:gs>
            <a:gs pos="50000">
              <a:schemeClr val="accent6">
                <a:hueOff val="0"/>
                <a:satOff val="0"/>
                <a:lumOff val="0"/>
                <a:alphaOff val="0"/>
                <a:shade val="100000"/>
                <a:satMod val="110000"/>
                <a:lumMod val="100000"/>
              </a:schemeClr>
            </a:gs>
            <a:gs pos="100000">
              <a:schemeClr val="accent6">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7934" tIns="43180" rIns="43180" bIns="43180" numCol="1" spcCol="1270" anchor="ctr" anchorCtr="0">
          <a:noAutofit/>
        </a:bodyPr>
        <a:lstStyle/>
        <a:p>
          <a:pPr lvl="0" algn="l" defTabSz="755650">
            <a:lnSpc>
              <a:spcPct val="90000"/>
            </a:lnSpc>
            <a:spcBef>
              <a:spcPct val="0"/>
            </a:spcBef>
            <a:spcAft>
              <a:spcPct val="35000"/>
            </a:spcAft>
          </a:pPr>
          <a:r>
            <a:rPr lang="ka-GE" sz="1700" b="1" kern="1200" dirty="0" smtClean="0">
              <a:solidFill>
                <a:schemeClr val="tx1"/>
              </a:solidFill>
            </a:rPr>
            <a:t>ფაქტები ომებთან მიმართებაში</a:t>
          </a:r>
          <a:endParaRPr lang="en-US" sz="1700" b="1" kern="1200" dirty="0">
            <a:solidFill>
              <a:schemeClr val="tx1"/>
            </a:solidFill>
          </a:endParaRPr>
        </a:p>
      </dsp:txBody>
      <dsp:txXfrm>
        <a:off x="463285" y="3994302"/>
        <a:ext cx="8857667" cy="614719"/>
      </dsp:txXfrm>
    </dsp:sp>
    <dsp:sp modelId="{A47B7546-5E75-4A51-962A-F75950BB021F}">
      <dsp:nvSpPr>
        <dsp:cNvPr id="0" name=""/>
        <dsp:cNvSpPr/>
      </dsp:nvSpPr>
      <dsp:spPr>
        <a:xfrm>
          <a:off x="79085" y="3917462"/>
          <a:ext cx="768399" cy="768399"/>
        </a:xfrm>
        <a:prstGeom prst="ellipse">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8724E-0C73-4B4B-9550-ABF3C9C692E8}">
      <dsp:nvSpPr>
        <dsp:cNvPr id="0" name=""/>
        <dsp:cNvSpPr/>
      </dsp:nvSpPr>
      <dsp:spPr>
        <a:xfrm rot="21300000">
          <a:off x="31707" y="2387331"/>
          <a:ext cx="10269133" cy="1175970"/>
        </a:xfrm>
        <a:prstGeom prst="mathMinus">
          <a:avLst/>
        </a:prstGeom>
        <a:solidFill>
          <a:schemeClr val="accent3">
            <a:tint val="40000"/>
            <a:hueOff val="0"/>
            <a:satOff val="0"/>
            <a:lumOff val="0"/>
            <a:alphaOff val="0"/>
          </a:schemeClr>
        </a:solidFill>
        <a:ln>
          <a:noFill/>
        </a:ln>
        <a:effectLst>
          <a:outerShdw blurRad="38100" dist="25400" dir="5400000" rotWithShape="0">
            <a:srgbClr val="000000">
              <a:alpha val="64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15E5AC4F-B470-4D7D-977F-95E62A348DBA}">
      <dsp:nvSpPr>
        <dsp:cNvPr id="0" name=""/>
        <dsp:cNvSpPr/>
      </dsp:nvSpPr>
      <dsp:spPr>
        <a:xfrm>
          <a:off x="1239905" y="297531"/>
          <a:ext cx="3099764" cy="2380253"/>
        </a:xfrm>
        <a:prstGeom prst="downArrow">
          <a:avLst/>
        </a:prstGeom>
        <a:gradFill rotWithShape="0">
          <a:gsLst>
            <a:gs pos="0">
              <a:schemeClr val="accent3">
                <a:hueOff val="0"/>
                <a:satOff val="0"/>
                <a:lumOff val="0"/>
                <a:alphaOff val="0"/>
                <a:tint val="96000"/>
                <a:lumMod val="102000"/>
              </a:schemeClr>
            </a:gs>
            <a:gs pos="100000">
              <a:schemeClr val="accent3">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EA748C2-382B-4667-8294-DDBCF9102305}">
      <dsp:nvSpPr>
        <dsp:cNvPr id="0" name=""/>
        <dsp:cNvSpPr/>
      </dsp:nvSpPr>
      <dsp:spPr>
        <a:xfrm>
          <a:off x="5476250" y="0"/>
          <a:ext cx="3306415" cy="2499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ka-GE" sz="3200" kern="1200" dirty="0" smtClean="0"/>
            <a:t>4. ომის დონე</a:t>
          </a:r>
          <a:endParaRPr lang="en-US" sz="3200" kern="1200" dirty="0"/>
        </a:p>
      </dsp:txBody>
      <dsp:txXfrm>
        <a:off x="5476250" y="0"/>
        <a:ext cx="3306415" cy="2499265"/>
      </dsp:txXfrm>
    </dsp:sp>
    <dsp:sp modelId="{E251542C-6048-4B87-993C-19C89434D557}">
      <dsp:nvSpPr>
        <dsp:cNvPr id="0" name=""/>
        <dsp:cNvSpPr/>
      </dsp:nvSpPr>
      <dsp:spPr>
        <a:xfrm>
          <a:off x="5992878" y="3272848"/>
          <a:ext cx="3099764" cy="2380253"/>
        </a:xfrm>
        <a:prstGeom prst="upArrow">
          <a:avLst/>
        </a:prstGeom>
        <a:gradFill rotWithShape="0">
          <a:gsLst>
            <a:gs pos="0">
              <a:schemeClr val="accent3">
                <a:hueOff val="-1737030"/>
                <a:satOff val="-8474"/>
                <a:lumOff val="-2940"/>
                <a:alphaOff val="0"/>
                <a:tint val="96000"/>
                <a:lumMod val="102000"/>
              </a:schemeClr>
            </a:gs>
            <a:gs pos="100000">
              <a:schemeClr val="accent3">
                <a:hueOff val="-1737030"/>
                <a:satOff val="-8474"/>
                <a:lumOff val="-294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8D7257F-4084-400D-8ADD-BDC22CFCD208}">
      <dsp:nvSpPr>
        <dsp:cNvPr id="0" name=""/>
        <dsp:cNvSpPr/>
      </dsp:nvSpPr>
      <dsp:spPr>
        <a:xfrm>
          <a:off x="36089" y="3235618"/>
          <a:ext cx="6334001" cy="2930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ka-GE" sz="2100" kern="1200" dirty="0" smtClean="0"/>
            <a:t>აღნიშნული დონე აერთიანებს არა მხოლოდ წინა დონეებზე განხილულ მახასიათებლებს, არამედ ახდენს ძალადობის, როგორც დამოუკიდებელი ფაქტორის დამკვიდრებას. ძალადობა ახდენს ძალადობის გენერირებას და ომი გვევლინება ერთგვარ თვითმიზნად. ეს კი უარყოფითად მოქმედებს ომის დამთავრებისთვის საჭირო ღონისძიებებზე.   </a:t>
          </a:r>
          <a:endParaRPr lang="en-US" sz="2100" kern="1200" dirty="0"/>
        </a:p>
      </dsp:txBody>
      <dsp:txXfrm>
        <a:off x="36089" y="3235618"/>
        <a:ext cx="6334001" cy="29307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BF256-AF8D-4426-AAA0-E5AEAF2DE142}">
      <dsp:nvSpPr>
        <dsp:cNvPr id="0" name=""/>
        <dsp:cNvSpPr/>
      </dsp:nvSpPr>
      <dsp:spPr>
        <a:xfrm>
          <a:off x="638208" y="870"/>
          <a:ext cx="2867190" cy="1712512"/>
        </a:xfrm>
        <a:prstGeom prst="ellipse">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DE" sz="1600" kern="1200" dirty="0" smtClean="0"/>
            <a:t>„</a:t>
          </a:r>
          <a:r>
            <a:rPr lang="ka-GE" sz="1600" kern="1200" dirty="0" smtClean="0"/>
            <a:t>ომის მიზეზების კვლევის სამუშაო ჯგუფი</a:t>
          </a:r>
          <a:r>
            <a:rPr lang="de-DE" sz="1600" kern="1200" dirty="0" smtClean="0"/>
            <a:t>“ (AKUF)</a:t>
          </a:r>
          <a:endParaRPr lang="en-US" sz="1600" kern="1200" dirty="0"/>
        </a:p>
      </dsp:txBody>
      <dsp:txXfrm>
        <a:off x="1058098" y="251662"/>
        <a:ext cx="2027410" cy="1210928"/>
      </dsp:txXfrm>
    </dsp:sp>
    <dsp:sp modelId="{768CCA50-BB21-471D-B10A-5AFC0B63D702}">
      <dsp:nvSpPr>
        <dsp:cNvPr id="0" name=""/>
        <dsp:cNvSpPr/>
      </dsp:nvSpPr>
      <dsp:spPr>
        <a:xfrm>
          <a:off x="1575175" y="1852438"/>
          <a:ext cx="993256" cy="993256"/>
        </a:xfrm>
        <a:prstGeom prst="mathPlus">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1706831" y="2232259"/>
        <a:ext cx="729944" cy="233614"/>
      </dsp:txXfrm>
    </dsp:sp>
    <dsp:sp modelId="{7E1DE4F6-3FAC-4DA8-9965-8D3226A1C1A2}">
      <dsp:nvSpPr>
        <dsp:cNvPr id="0" name=""/>
        <dsp:cNvSpPr/>
      </dsp:nvSpPr>
      <dsp:spPr>
        <a:xfrm>
          <a:off x="638208" y="2984751"/>
          <a:ext cx="2867190" cy="1712512"/>
        </a:xfrm>
        <a:prstGeom prst="ellipse">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ka-GE" sz="1600" kern="1200" dirty="0" smtClean="0"/>
            <a:t>უნგრელი მშვიდობის მკვლევარი იშტვან ქენდე (</a:t>
          </a:r>
          <a:r>
            <a:rPr lang="en-US" sz="1600" kern="1200" dirty="0" smtClean="0"/>
            <a:t>István Kende</a:t>
          </a:r>
          <a:r>
            <a:rPr lang="ka-GE" sz="1600" kern="1200" dirty="0" smtClean="0"/>
            <a:t> </a:t>
          </a:r>
          <a:r>
            <a:rPr lang="en-US" sz="1600" kern="1200" dirty="0" smtClean="0"/>
            <a:t>1917-1988)</a:t>
          </a:r>
          <a:r>
            <a:rPr lang="ka-GE" sz="1600" kern="1200" dirty="0" smtClean="0"/>
            <a:t> </a:t>
          </a:r>
          <a:endParaRPr lang="en-US" sz="1600" kern="1200" dirty="0"/>
        </a:p>
      </dsp:txBody>
      <dsp:txXfrm>
        <a:off x="1058098" y="3235543"/>
        <a:ext cx="2027410" cy="1210928"/>
      </dsp:txXfrm>
    </dsp:sp>
    <dsp:sp modelId="{3F1D8DD7-E841-4780-9092-99CBCAA55960}">
      <dsp:nvSpPr>
        <dsp:cNvPr id="0" name=""/>
        <dsp:cNvSpPr/>
      </dsp:nvSpPr>
      <dsp:spPr>
        <a:xfrm>
          <a:off x="3762275" y="2030539"/>
          <a:ext cx="544578" cy="637054"/>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a:off x="3762275" y="2157950"/>
        <a:ext cx="381205" cy="382232"/>
      </dsp:txXfrm>
    </dsp:sp>
    <dsp:sp modelId="{7C391328-7A22-4B85-A16F-2093640D7DB3}">
      <dsp:nvSpPr>
        <dsp:cNvPr id="0" name=""/>
        <dsp:cNvSpPr/>
      </dsp:nvSpPr>
      <dsp:spPr>
        <a:xfrm>
          <a:off x="4532906" y="636554"/>
          <a:ext cx="3425024" cy="3425024"/>
        </a:xfrm>
        <a:prstGeom prst="ellipse">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ka-GE" sz="1900" kern="1200" dirty="0" smtClean="0"/>
            <a:t>განიხილავენ ომს როგორც ძალადობრივი მასების კონფლიქტს, რომლისთვისაც დამახასიათებელია სამი ძირითადი ნიშან-თვისება </a:t>
          </a:r>
          <a:endParaRPr lang="en-US" sz="1900" kern="1200" dirty="0"/>
        </a:p>
      </dsp:txBody>
      <dsp:txXfrm>
        <a:off x="5034489" y="1138137"/>
        <a:ext cx="2421858" cy="24218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B425F-17B5-4CE7-BB52-8C88B1388DFA}">
      <dsp:nvSpPr>
        <dsp:cNvPr id="0" name=""/>
        <dsp:cNvSpPr/>
      </dsp:nvSpPr>
      <dsp:spPr>
        <a:xfrm>
          <a:off x="-6645045" y="-1016584"/>
          <a:ext cx="7912145" cy="7912145"/>
        </a:xfrm>
        <a:prstGeom prst="blockArc">
          <a:avLst>
            <a:gd name="adj1" fmla="val 18900000"/>
            <a:gd name="adj2" fmla="val 2700000"/>
            <a:gd name="adj3" fmla="val 273"/>
          </a:avLst>
        </a:prstGeom>
        <a:noFill/>
        <a:ln w="15875"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DBDCF19-477F-491F-8436-B1DBE489D269}">
      <dsp:nvSpPr>
        <dsp:cNvPr id="0" name=""/>
        <dsp:cNvSpPr/>
      </dsp:nvSpPr>
      <dsp:spPr>
        <a:xfrm>
          <a:off x="816002" y="448848"/>
          <a:ext cx="10524588" cy="1453894"/>
        </a:xfrm>
        <a:prstGeom prst="rect">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33288" tIns="50800" rIns="50800" bIns="50800" numCol="1" spcCol="1270" anchor="ctr" anchorCtr="0">
          <a:noAutofit/>
        </a:bodyPr>
        <a:lstStyle/>
        <a:p>
          <a:pPr lvl="0" algn="l" defTabSz="889000">
            <a:lnSpc>
              <a:spcPct val="90000"/>
            </a:lnSpc>
            <a:spcBef>
              <a:spcPct val="0"/>
            </a:spcBef>
            <a:spcAft>
              <a:spcPct val="35000"/>
            </a:spcAft>
          </a:pPr>
          <a:r>
            <a:rPr lang="de-DE" sz="2000" kern="1200" dirty="0" smtClean="0"/>
            <a:t>I. </a:t>
          </a:r>
          <a:r>
            <a:rPr lang="ka-GE" sz="2000" kern="1200" dirty="0" smtClean="0"/>
            <a:t>ბრძოლებში მონაწილეობს ორი ან მეტი სამხედრო ძალა, რომელთაგან მინიმუმ ერთ-ერთ მხარეს მთავრობის რეგულარული სამხედრო ძალა წარმოადგენს (ჯარი,  შეიარაღებული დაჯგუფება, საპოლიციო დანაყოფები);</a:t>
          </a:r>
          <a:endParaRPr lang="en-US" sz="2000" kern="1200" dirty="0"/>
        </a:p>
      </dsp:txBody>
      <dsp:txXfrm>
        <a:off x="816002" y="448848"/>
        <a:ext cx="10524588" cy="1453894"/>
      </dsp:txXfrm>
    </dsp:sp>
    <dsp:sp modelId="{D54D605B-AA44-4479-8E54-7BE54D01A68B}">
      <dsp:nvSpPr>
        <dsp:cNvPr id="0" name=""/>
        <dsp:cNvSpPr/>
      </dsp:nvSpPr>
      <dsp:spPr>
        <a:xfrm>
          <a:off x="81129" y="440923"/>
          <a:ext cx="1469744" cy="1469744"/>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5173B14-E97B-4152-A9A6-DF29B6D5D2D6}">
      <dsp:nvSpPr>
        <dsp:cNvPr id="0" name=""/>
        <dsp:cNvSpPr/>
      </dsp:nvSpPr>
      <dsp:spPr>
        <a:xfrm>
          <a:off x="1243403" y="2212541"/>
          <a:ext cx="10097186" cy="1453894"/>
        </a:xfrm>
        <a:prstGeom prst="rect">
          <a:avLst/>
        </a:prstGeom>
        <a:gradFill rotWithShape="0">
          <a:gsLst>
            <a:gs pos="0">
              <a:schemeClr val="accent3">
                <a:hueOff val="8210934"/>
                <a:satOff val="-2130"/>
                <a:lumOff val="2353"/>
                <a:alphaOff val="0"/>
                <a:tint val="94000"/>
                <a:satMod val="105000"/>
                <a:lumMod val="102000"/>
              </a:schemeClr>
            </a:gs>
            <a:gs pos="100000">
              <a:schemeClr val="accent3">
                <a:hueOff val="8210934"/>
                <a:satOff val="-2130"/>
                <a:lumOff val="2353"/>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33288" tIns="50800" rIns="50800" bIns="50800" numCol="1" spcCol="1270" anchor="ctr" anchorCtr="0">
          <a:noAutofit/>
        </a:bodyPr>
        <a:lstStyle/>
        <a:p>
          <a:pPr lvl="0" algn="l" defTabSz="889000">
            <a:lnSpc>
              <a:spcPct val="90000"/>
            </a:lnSpc>
            <a:spcBef>
              <a:spcPct val="0"/>
            </a:spcBef>
            <a:spcAft>
              <a:spcPct val="35000"/>
            </a:spcAft>
          </a:pPr>
          <a:r>
            <a:rPr lang="de-DE" sz="2000" kern="1200" dirty="0" smtClean="0"/>
            <a:t>II. </a:t>
          </a:r>
          <a:r>
            <a:rPr lang="ka-GE" sz="2000" kern="1200" dirty="0" smtClean="0"/>
            <a:t>ორივე მხარეს უნდა შეინიშნებოდეს სამხედრო ძალის ორგანიზებული მართვის მინიმალური დონე, რაც გამოიხატება თუნდაც ორგანიზებულ შეიარაღებულ თავდაცვასა თუ გეგმიურ შეტევაში (პარტიზანული ოპერაციები, პარტიზანული ომი და ა. შ.);</a:t>
          </a:r>
          <a:endParaRPr lang="en-US" sz="2000" kern="1200" dirty="0"/>
        </a:p>
      </dsp:txBody>
      <dsp:txXfrm>
        <a:off x="1243403" y="2212541"/>
        <a:ext cx="10097186" cy="1453894"/>
      </dsp:txXfrm>
    </dsp:sp>
    <dsp:sp modelId="{2EDFA3CC-65BA-4CDB-BB51-50EF30B7B21B}">
      <dsp:nvSpPr>
        <dsp:cNvPr id="0" name=""/>
        <dsp:cNvSpPr/>
      </dsp:nvSpPr>
      <dsp:spPr>
        <a:xfrm>
          <a:off x="508531" y="2204616"/>
          <a:ext cx="1469744" cy="1469744"/>
        </a:xfrm>
        <a:prstGeom prst="ellipse">
          <a:avLst/>
        </a:prstGeom>
        <a:solidFill>
          <a:schemeClr val="lt1">
            <a:hueOff val="0"/>
            <a:satOff val="0"/>
            <a:lumOff val="0"/>
            <a:alphaOff val="0"/>
          </a:schemeClr>
        </a:solidFill>
        <a:ln w="9525" cap="flat" cmpd="sng" algn="ctr">
          <a:solidFill>
            <a:schemeClr val="accent3">
              <a:hueOff val="8210934"/>
              <a:satOff val="-2130"/>
              <a:lumOff val="2353"/>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0216DFE-D828-4D3A-9099-F178833799AB}">
      <dsp:nvSpPr>
        <dsp:cNvPr id="0" name=""/>
        <dsp:cNvSpPr/>
      </dsp:nvSpPr>
      <dsp:spPr>
        <a:xfrm>
          <a:off x="816002" y="3907215"/>
          <a:ext cx="10524588" cy="1591932"/>
        </a:xfrm>
        <a:prstGeom prst="rect">
          <a:avLst/>
        </a:prstGeom>
        <a:gradFill rotWithShape="0">
          <a:gsLst>
            <a:gs pos="0">
              <a:schemeClr val="accent3">
                <a:hueOff val="16421869"/>
                <a:satOff val="-4260"/>
                <a:lumOff val="4706"/>
                <a:alphaOff val="0"/>
                <a:tint val="94000"/>
                <a:satMod val="105000"/>
                <a:lumMod val="102000"/>
              </a:schemeClr>
            </a:gs>
            <a:gs pos="100000">
              <a:schemeClr val="accent3">
                <a:hueOff val="16421869"/>
                <a:satOff val="-4260"/>
                <a:lumOff val="4706"/>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33288" tIns="50800" rIns="50800" bIns="50800" numCol="1" spcCol="1270" anchor="ctr" anchorCtr="0">
          <a:noAutofit/>
        </a:bodyPr>
        <a:lstStyle/>
        <a:p>
          <a:pPr lvl="0" algn="l" defTabSz="889000">
            <a:lnSpc>
              <a:spcPct val="90000"/>
            </a:lnSpc>
            <a:spcBef>
              <a:spcPct val="0"/>
            </a:spcBef>
            <a:spcAft>
              <a:spcPct val="35000"/>
            </a:spcAft>
          </a:pPr>
          <a:r>
            <a:rPr lang="de-DE" sz="2000" kern="1200" dirty="0" smtClean="0"/>
            <a:t>III. </a:t>
          </a:r>
          <a:r>
            <a:rPr lang="ka-GE" sz="2000" kern="1200" dirty="0" smtClean="0"/>
            <a:t>შეიარაღებული ოპერაციები ხასიათდებიან გარკვეული განგრძობადობით და არა მხოლოდ იშვიათი, სპონტანური დაპირისპირებებით. იგულისხმება ის რომ, ორივე მხარე ოპერირებს კონკრეტული სტრატეგიების მიხედვით, განურჩევლად იმისა თუ რამდენ ხანს გრძელდება ბრძოლები და ტერიტორია, სადაც ბრძოლები მიმდინარეობს, ერთი ან რამდენიმე მესაკუთრისაა.</a:t>
          </a:r>
          <a:endParaRPr lang="en-US" sz="2000" kern="1200" dirty="0"/>
        </a:p>
      </dsp:txBody>
      <dsp:txXfrm>
        <a:off x="816002" y="3907215"/>
        <a:ext cx="10524588" cy="1591932"/>
      </dsp:txXfrm>
    </dsp:sp>
    <dsp:sp modelId="{0CF1B7BD-5489-4262-B5DD-CAC00243E9D8}">
      <dsp:nvSpPr>
        <dsp:cNvPr id="0" name=""/>
        <dsp:cNvSpPr/>
      </dsp:nvSpPr>
      <dsp:spPr>
        <a:xfrm>
          <a:off x="81129" y="3968309"/>
          <a:ext cx="1469744" cy="1469744"/>
        </a:xfrm>
        <a:prstGeom prst="ellipse">
          <a:avLst/>
        </a:prstGeom>
        <a:solidFill>
          <a:schemeClr val="lt1">
            <a:hueOff val="0"/>
            <a:satOff val="0"/>
            <a:lumOff val="0"/>
            <a:alphaOff val="0"/>
          </a:schemeClr>
        </a:solidFill>
        <a:ln w="9525" cap="flat" cmpd="sng" algn="ctr">
          <a:solidFill>
            <a:schemeClr val="accent3">
              <a:hueOff val="16421869"/>
              <a:satOff val="-4260"/>
              <a:lumOff val="4706"/>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428875-9A14-4A14-A47D-677CE623944B}">
      <dsp:nvSpPr>
        <dsp:cNvPr id="0" name=""/>
        <dsp:cNvSpPr/>
      </dsp:nvSpPr>
      <dsp:spPr>
        <a:xfrm>
          <a:off x="4849" y="709323"/>
          <a:ext cx="2480425" cy="775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55880" rIns="156464" bIns="55880" numCol="1" spcCol="1270" anchor="ctr" anchorCtr="0">
          <a:noAutofit/>
        </a:bodyPr>
        <a:lstStyle/>
        <a:p>
          <a:pPr lvl="0" algn="r" defTabSz="977900">
            <a:lnSpc>
              <a:spcPct val="90000"/>
            </a:lnSpc>
            <a:spcBef>
              <a:spcPct val="0"/>
            </a:spcBef>
            <a:spcAft>
              <a:spcPct val="35000"/>
            </a:spcAft>
          </a:pPr>
          <a:r>
            <a:rPr lang="ka-GE" sz="2200" kern="1200" dirty="0" smtClean="0"/>
            <a:t>შეიარაღებული კონფლიქტი </a:t>
          </a:r>
          <a:endParaRPr lang="en-US" sz="2200" kern="1200" dirty="0"/>
        </a:p>
      </dsp:txBody>
      <dsp:txXfrm>
        <a:off x="4849" y="709323"/>
        <a:ext cx="2480425" cy="775912"/>
      </dsp:txXfrm>
    </dsp:sp>
    <dsp:sp modelId="{DC282A5C-03D9-4E02-BAA3-773CD72402EC}">
      <dsp:nvSpPr>
        <dsp:cNvPr id="0" name=""/>
        <dsp:cNvSpPr/>
      </dsp:nvSpPr>
      <dsp:spPr>
        <a:xfrm>
          <a:off x="2485274" y="6153"/>
          <a:ext cx="496085" cy="2182253"/>
        </a:xfrm>
        <a:prstGeom prst="leftBrace">
          <a:avLst>
            <a:gd name="adj1" fmla="val 35000"/>
            <a:gd name="adj2" fmla="val 50000"/>
          </a:avLst>
        </a:prstGeom>
        <a:noFill/>
        <a:ln w="15875"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5E05F2-009B-48F4-A0F1-E85B39210E8F}">
      <dsp:nvSpPr>
        <dsp:cNvPr id="0" name=""/>
        <dsp:cNvSpPr/>
      </dsp:nvSpPr>
      <dsp:spPr>
        <a:xfrm>
          <a:off x="3179793" y="6153"/>
          <a:ext cx="6746756" cy="2182253"/>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ka-GE" sz="2200" kern="1200" dirty="0" smtClean="0"/>
            <a:t>ძალადობრივი დაპირისპირება, რომელიც ვერ ასრულებს ჩამოთვლილი სამი კრიტერიუმიდან თუნდაც ერთ-ერთს. ძირითადად ასეთ კონფლიქტებად განიხილება შემთხვევები, როდესაც განგრძობადობა არასაკმარისია ან საერთოდ არ ხასიათდება ამით (ერთჯერადია). </a:t>
          </a:r>
          <a:endParaRPr lang="en-US" sz="2200" kern="1200" dirty="0"/>
        </a:p>
      </dsp:txBody>
      <dsp:txXfrm>
        <a:off x="3179793" y="6153"/>
        <a:ext cx="6746756" cy="21822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183442-37C9-42A8-8D51-F6845E348BD6}">
      <dsp:nvSpPr>
        <dsp:cNvPr id="0" name=""/>
        <dsp:cNvSpPr/>
      </dsp:nvSpPr>
      <dsp:spPr>
        <a:xfrm>
          <a:off x="0" y="383441"/>
          <a:ext cx="2482947"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55880" rIns="156464" bIns="55880" numCol="1" spcCol="1270" anchor="ctr" anchorCtr="0">
          <a:noAutofit/>
        </a:bodyPr>
        <a:lstStyle/>
        <a:p>
          <a:pPr lvl="0" algn="r" defTabSz="977900">
            <a:lnSpc>
              <a:spcPct val="90000"/>
            </a:lnSpc>
            <a:spcBef>
              <a:spcPct val="0"/>
            </a:spcBef>
            <a:spcAft>
              <a:spcPct val="35000"/>
            </a:spcAft>
          </a:pPr>
          <a:r>
            <a:rPr lang="ka-GE" sz="2200" kern="1200" dirty="0" smtClean="0"/>
            <a:t>ომის დასასრული</a:t>
          </a:r>
          <a:endParaRPr lang="en-US" sz="2200" kern="1200" dirty="0"/>
        </a:p>
      </dsp:txBody>
      <dsp:txXfrm>
        <a:off x="0" y="383441"/>
        <a:ext cx="2482947" cy="1287000"/>
      </dsp:txXfrm>
    </dsp:sp>
    <dsp:sp modelId="{EFCDAB5D-CFB6-4814-82E7-DC0CEE1247F0}">
      <dsp:nvSpPr>
        <dsp:cNvPr id="0" name=""/>
        <dsp:cNvSpPr/>
      </dsp:nvSpPr>
      <dsp:spPr>
        <a:xfrm>
          <a:off x="2482947" y="262785"/>
          <a:ext cx="496589" cy="1528312"/>
        </a:xfrm>
        <a:prstGeom prst="leftBrace">
          <a:avLst>
            <a:gd name="adj1" fmla="val 35000"/>
            <a:gd name="adj2" fmla="val 50000"/>
          </a:avLst>
        </a:pr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A41961-C30C-4C79-8ACE-0AB2D3C901A9}">
      <dsp:nvSpPr>
        <dsp:cNvPr id="0" name=""/>
        <dsp:cNvSpPr/>
      </dsp:nvSpPr>
      <dsp:spPr>
        <a:xfrm>
          <a:off x="3178173" y="262785"/>
          <a:ext cx="6753617" cy="1528312"/>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ka-GE" sz="2200" kern="1200" dirty="0" smtClean="0"/>
            <a:t>ომი შეიძლება დასრულებულად ჩაითვალოს თუ საომარი მოქმედებები ხანგრძლივ პერიოდში, იგულისხმება მინიმუმ ერთწლიანი პერიოდი, აღარ შეინიშნება.  </a:t>
          </a:r>
          <a:endParaRPr lang="en-US" sz="2200" kern="1200" dirty="0"/>
        </a:p>
      </dsp:txBody>
      <dsp:txXfrm>
        <a:off x="3178173" y="262785"/>
        <a:ext cx="6753617" cy="15283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B1F0AD-EA9B-45DE-937E-2D3194D2AAE2}">
      <dsp:nvSpPr>
        <dsp:cNvPr id="0" name=""/>
        <dsp:cNvSpPr/>
      </dsp:nvSpPr>
      <dsp:spPr>
        <a:xfrm>
          <a:off x="0" y="1026219"/>
          <a:ext cx="10304585" cy="151200"/>
        </a:xfrm>
        <a:prstGeom prst="rect">
          <a:avLst/>
        </a:prstGeom>
        <a:solidFill>
          <a:schemeClr val="lt1">
            <a:alpha val="90000"/>
            <a:hueOff val="0"/>
            <a:satOff val="0"/>
            <a:lumOff val="0"/>
            <a:alphaOff val="0"/>
          </a:schemeClr>
        </a:solidFill>
        <a:ln w="6350" cap="flat" cmpd="sng" algn="in">
          <a:solidFill>
            <a:schemeClr val="accent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982CEB1-3C74-49F7-9794-6627DA5C633C}">
      <dsp:nvSpPr>
        <dsp:cNvPr id="0" name=""/>
        <dsp:cNvSpPr/>
      </dsp:nvSpPr>
      <dsp:spPr>
        <a:xfrm>
          <a:off x="514726" y="163927"/>
          <a:ext cx="9601350" cy="950852"/>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2642" tIns="0" rIns="272642" bIns="0" numCol="1" spcCol="1270" anchor="ctr" anchorCtr="0">
          <a:noAutofit/>
        </a:bodyPr>
        <a:lstStyle/>
        <a:p>
          <a:pPr lvl="0" algn="l" defTabSz="800100">
            <a:lnSpc>
              <a:spcPct val="90000"/>
            </a:lnSpc>
            <a:spcBef>
              <a:spcPct val="0"/>
            </a:spcBef>
            <a:spcAft>
              <a:spcPct val="35000"/>
            </a:spcAft>
          </a:pPr>
          <a:r>
            <a:rPr lang="ka-GE" sz="1800" kern="1200" dirty="0" smtClean="0">
              <a:solidFill>
                <a:schemeClr val="tx1"/>
              </a:solidFill>
            </a:rPr>
            <a:t>ა</a:t>
          </a:r>
          <a:r>
            <a:rPr lang="ka-GE" sz="2000" kern="1200" dirty="0" smtClean="0">
              <a:solidFill>
                <a:schemeClr val="tx1"/>
              </a:solidFill>
            </a:rPr>
            <a:t>) ანტირეჟიმული (რეჟიმის მოწინააღმდეგე) ომები (მაგ.: სირია) </a:t>
          </a:r>
          <a:endParaRPr lang="en-US" sz="2000" kern="1200" dirty="0">
            <a:solidFill>
              <a:schemeClr val="tx1"/>
            </a:solidFill>
          </a:endParaRPr>
        </a:p>
      </dsp:txBody>
      <dsp:txXfrm>
        <a:off x="561143" y="210344"/>
        <a:ext cx="9508516" cy="858018"/>
      </dsp:txXfrm>
    </dsp:sp>
    <dsp:sp modelId="{D09DF3A2-0C96-4A89-ADAC-28505AA82CDB}">
      <dsp:nvSpPr>
        <dsp:cNvPr id="0" name=""/>
        <dsp:cNvSpPr/>
      </dsp:nvSpPr>
      <dsp:spPr>
        <a:xfrm>
          <a:off x="0" y="2072112"/>
          <a:ext cx="10304585" cy="151200"/>
        </a:xfrm>
        <a:prstGeom prst="rect">
          <a:avLst/>
        </a:prstGeom>
        <a:solidFill>
          <a:schemeClr val="lt1">
            <a:alpha val="90000"/>
            <a:hueOff val="0"/>
            <a:satOff val="0"/>
            <a:lumOff val="0"/>
            <a:alphaOff val="0"/>
          </a:schemeClr>
        </a:solidFill>
        <a:ln w="6350" cap="flat" cmpd="sng" algn="in">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D1C2AD86-9246-4F73-8603-BB7B29B0AA67}">
      <dsp:nvSpPr>
        <dsp:cNvPr id="0" name=""/>
        <dsp:cNvSpPr/>
      </dsp:nvSpPr>
      <dsp:spPr>
        <a:xfrm>
          <a:off x="514726" y="1209819"/>
          <a:ext cx="9601350" cy="950852"/>
        </a:xfrm>
        <a:prstGeom prst="roundRect">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2642" tIns="0" rIns="272642" bIns="0" numCol="1" spcCol="1270" anchor="ctr" anchorCtr="0">
          <a:noAutofit/>
        </a:bodyPr>
        <a:lstStyle/>
        <a:p>
          <a:pPr lvl="0" algn="l" defTabSz="889000">
            <a:lnSpc>
              <a:spcPct val="90000"/>
            </a:lnSpc>
            <a:spcBef>
              <a:spcPct val="0"/>
            </a:spcBef>
            <a:spcAft>
              <a:spcPct val="35000"/>
            </a:spcAft>
          </a:pPr>
          <a:r>
            <a:rPr lang="ka-GE" sz="2000" kern="1200" dirty="0" smtClean="0">
              <a:solidFill>
                <a:schemeClr val="tx1"/>
              </a:solidFill>
            </a:rPr>
            <a:t>ბ) ავტონომიის მომხრე და სეცესიური ომები (მაგ.: აფხაზეთი, სამაჩაბლო)</a:t>
          </a:r>
          <a:endParaRPr lang="en-US" sz="2000" kern="1200" dirty="0">
            <a:solidFill>
              <a:schemeClr val="tx1"/>
            </a:solidFill>
          </a:endParaRPr>
        </a:p>
      </dsp:txBody>
      <dsp:txXfrm>
        <a:off x="561143" y="1256236"/>
        <a:ext cx="9508516" cy="858018"/>
      </dsp:txXfrm>
    </dsp:sp>
    <dsp:sp modelId="{3F813062-8B3F-4B87-A390-C66152D9D12D}">
      <dsp:nvSpPr>
        <dsp:cNvPr id="0" name=""/>
        <dsp:cNvSpPr/>
      </dsp:nvSpPr>
      <dsp:spPr>
        <a:xfrm>
          <a:off x="0" y="3118005"/>
          <a:ext cx="10304585" cy="151200"/>
        </a:xfrm>
        <a:prstGeom prst="rect">
          <a:avLst/>
        </a:prstGeom>
        <a:solidFill>
          <a:schemeClr val="lt1">
            <a:alpha val="90000"/>
            <a:hueOff val="0"/>
            <a:satOff val="0"/>
            <a:lumOff val="0"/>
            <a:alphaOff val="0"/>
          </a:schemeClr>
        </a:solidFill>
        <a:ln w="6350" cap="flat" cmpd="sng" algn="in">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3669EC21-448C-4BBF-BAB2-FDE4FCE196EB}">
      <dsp:nvSpPr>
        <dsp:cNvPr id="0" name=""/>
        <dsp:cNvSpPr/>
      </dsp:nvSpPr>
      <dsp:spPr>
        <a:xfrm>
          <a:off x="514726" y="2255712"/>
          <a:ext cx="9601350" cy="950852"/>
        </a:xfrm>
        <a:prstGeom prst="roundRect">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2642" tIns="0" rIns="272642" bIns="0" numCol="1" spcCol="1270" anchor="ctr" anchorCtr="0">
          <a:noAutofit/>
        </a:bodyPr>
        <a:lstStyle/>
        <a:p>
          <a:pPr lvl="0" algn="l" defTabSz="889000">
            <a:lnSpc>
              <a:spcPct val="90000"/>
            </a:lnSpc>
            <a:spcBef>
              <a:spcPct val="0"/>
            </a:spcBef>
            <a:spcAft>
              <a:spcPct val="35000"/>
            </a:spcAft>
          </a:pPr>
          <a:r>
            <a:rPr lang="ka-GE" sz="2000" kern="1200" dirty="0" smtClean="0">
              <a:solidFill>
                <a:schemeClr val="tx1"/>
              </a:solidFill>
            </a:rPr>
            <a:t>გ) სახელმწიფოთა შორისი ომები (მაგ.: გოლფის ომები, ერაყი-ირანი, აშშ-ერაყი)</a:t>
          </a:r>
          <a:endParaRPr lang="en-US" sz="2000" kern="1200" dirty="0">
            <a:solidFill>
              <a:schemeClr val="tx1"/>
            </a:solidFill>
          </a:endParaRPr>
        </a:p>
      </dsp:txBody>
      <dsp:txXfrm>
        <a:off x="561143" y="2302129"/>
        <a:ext cx="9508516" cy="858018"/>
      </dsp:txXfrm>
    </dsp:sp>
    <dsp:sp modelId="{9C0078AF-6C1A-4935-90D9-699674C7CE0C}">
      <dsp:nvSpPr>
        <dsp:cNvPr id="0" name=""/>
        <dsp:cNvSpPr/>
      </dsp:nvSpPr>
      <dsp:spPr>
        <a:xfrm>
          <a:off x="0" y="4163898"/>
          <a:ext cx="10304585" cy="151200"/>
        </a:xfrm>
        <a:prstGeom prst="rect">
          <a:avLst/>
        </a:prstGeom>
        <a:solidFill>
          <a:schemeClr val="lt1">
            <a:alpha val="90000"/>
            <a:hueOff val="0"/>
            <a:satOff val="0"/>
            <a:lumOff val="0"/>
            <a:alphaOff val="0"/>
          </a:schemeClr>
        </a:solidFill>
        <a:ln w="6350" cap="flat" cmpd="sng" algn="in">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DBE887E-8852-41F8-9F63-91BA24BB041C}">
      <dsp:nvSpPr>
        <dsp:cNvPr id="0" name=""/>
        <dsp:cNvSpPr/>
      </dsp:nvSpPr>
      <dsp:spPr>
        <a:xfrm>
          <a:off x="514726" y="3301605"/>
          <a:ext cx="9601350" cy="950852"/>
        </a:xfrm>
        <a:prstGeom prst="roundRect">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2642" tIns="0" rIns="272642" bIns="0" numCol="1" spcCol="1270" anchor="ctr" anchorCtr="0">
          <a:noAutofit/>
        </a:bodyPr>
        <a:lstStyle/>
        <a:p>
          <a:pPr lvl="0" algn="l" defTabSz="889000">
            <a:lnSpc>
              <a:spcPct val="90000"/>
            </a:lnSpc>
            <a:spcBef>
              <a:spcPct val="0"/>
            </a:spcBef>
            <a:spcAft>
              <a:spcPct val="35000"/>
            </a:spcAft>
          </a:pPr>
          <a:r>
            <a:rPr lang="ka-GE" sz="2000" kern="1200" dirty="0" smtClean="0">
              <a:solidFill>
                <a:schemeClr val="tx1"/>
              </a:solidFill>
            </a:rPr>
            <a:t>დ) ანტიკოლონიური, დეკოლონიზაციის, იგივე განმათავისუფლებელი ომები (მაგ.: ალჟირის ომი) </a:t>
          </a:r>
          <a:endParaRPr lang="en-US" sz="2000" kern="1200" dirty="0">
            <a:solidFill>
              <a:schemeClr val="tx1"/>
            </a:solidFill>
          </a:endParaRPr>
        </a:p>
      </dsp:txBody>
      <dsp:txXfrm>
        <a:off x="561143" y="3348022"/>
        <a:ext cx="9508516" cy="858018"/>
      </dsp:txXfrm>
    </dsp:sp>
    <dsp:sp modelId="{A7F64C04-C190-4938-8180-7CBDEF3CBE05}">
      <dsp:nvSpPr>
        <dsp:cNvPr id="0" name=""/>
        <dsp:cNvSpPr/>
      </dsp:nvSpPr>
      <dsp:spPr>
        <a:xfrm>
          <a:off x="0" y="5209790"/>
          <a:ext cx="10304585" cy="151200"/>
        </a:xfrm>
        <a:prstGeom prst="rect">
          <a:avLst/>
        </a:prstGeom>
        <a:solidFill>
          <a:schemeClr val="lt1">
            <a:alpha val="90000"/>
            <a:hueOff val="0"/>
            <a:satOff val="0"/>
            <a:lumOff val="0"/>
            <a:alphaOff val="0"/>
          </a:schemeClr>
        </a:solidFill>
        <a:ln w="6350" cap="flat" cmpd="sng" algn="in">
          <a:solidFill>
            <a:schemeClr val="accent6">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234CAD3-B11F-4654-8A34-0A2437CBF391}">
      <dsp:nvSpPr>
        <dsp:cNvPr id="0" name=""/>
        <dsp:cNvSpPr/>
      </dsp:nvSpPr>
      <dsp:spPr>
        <a:xfrm>
          <a:off x="514726" y="4347498"/>
          <a:ext cx="9601350" cy="950852"/>
        </a:xfrm>
        <a:prstGeom prst="roundRect">
          <a:avLst/>
        </a:prstGeom>
        <a:gradFill rotWithShape="0">
          <a:gsLst>
            <a:gs pos="0">
              <a:schemeClr val="accent6">
                <a:hueOff val="0"/>
                <a:satOff val="0"/>
                <a:lumOff val="0"/>
                <a:alphaOff val="0"/>
                <a:tint val="94000"/>
                <a:satMod val="103000"/>
                <a:lumMod val="102000"/>
              </a:schemeClr>
            </a:gs>
            <a:gs pos="50000">
              <a:schemeClr val="accent6">
                <a:hueOff val="0"/>
                <a:satOff val="0"/>
                <a:lumOff val="0"/>
                <a:alphaOff val="0"/>
                <a:shade val="100000"/>
                <a:satMod val="110000"/>
                <a:lumMod val="100000"/>
              </a:schemeClr>
            </a:gs>
            <a:gs pos="100000">
              <a:schemeClr val="accent6">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2642" tIns="0" rIns="272642" bIns="0" numCol="1" spcCol="1270" anchor="ctr" anchorCtr="0">
          <a:noAutofit/>
        </a:bodyPr>
        <a:lstStyle/>
        <a:p>
          <a:pPr lvl="0" algn="l" defTabSz="889000">
            <a:lnSpc>
              <a:spcPct val="90000"/>
            </a:lnSpc>
            <a:spcBef>
              <a:spcPct val="0"/>
            </a:spcBef>
            <a:spcAft>
              <a:spcPct val="35000"/>
            </a:spcAft>
          </a:pPr>
          <a:r>
            <a:rPr lang="ka-GE" sz="2000" kern="1200" dirty="0" smtClean="0">
              <a:solidFill>
                <a:schemeClr val="tx1"/>
              </a:solidFill>
            </a:rPr>
            <a:t>ე) სხვა ომები</a:t>
          </a:r>
          <a:endParaRPr lang="en-US" sz="2000" kern="1200" dirty="0">
            <a:solidFill>
              <a:schemeClr val="tx1"/>
            </a:solidFill>
          </a:endParaRPr>
        </a:p>
      </dsp:txBody>
      <dsp:txXfrm>
        <a:off x="561143" y="4393915"/>
        <a:ext cx="9508516" cy="8580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EFF1C-B262-4B71-93E7-AEF2B5B9D3C4}">
      <dsp:nvSpPr>
        <dsp:cNvPr id="0" name=""/>
        <dsp:cNvSpPr/>
      </dsp:nvSpPr>
      <dsp:spPr>
        <a:xfrm>
          <a:off x="811529" y="0"/>
          <a:ext cx="9197340" cy="563411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A38020-3A14-4FB6-A662-20543E2400D0}">
      <dsp:nvSpPr>
        <dsp:cNvPr id="0" name=""/>
        <dsp:cNvSpPr/>
      </dsp:nvSpPr>
      <dsp:spPr>
        <a:xfrm>
          <a:off x="11623" y="1690233"/>
          <a:ext cx="3482816" cy="2253644"/>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ka-GE" sz="1500" kern="1200" dirty="0" smtClean="0"/>
            <a:t>ომი როგორც კომპლექსური მოვლენა: ფაქტორები - პოლიტიკური, ეკონომიკური, კულტურული, რელიგიური, ეროვნული, საერთაშორისო, კოლექტიური, ინდივიდუალური, ისტორიული, სიტუატიური და სხვ. </a:t>
          </a:r>
          <a:endParaRPr lang="en-US" sz="1500" kern="1200" dirty="0"/>
        </a:p>
      </dsp:txBody>
      <dsp:txXfrm>
        <a:off x="121637" y="1800247"/>
        <a:ext cx="3262788" cy="2033616"/>
      </dsp:txXfrm>
    </dsp:sp>
    <dsp:sp modelId="{38F18613-B3DE-4F36-94EC-66454B1EE43F}">
      <dsp:nvSpPr>
        <dsp:cNvPr id="0" name=""/>
        <dsp:cNvSpPr/>
      </dsp:nvSpPr>
      <dsp:spPr>
        <a:xfrm>
          <a:off x="3668791" y="1690233"/>
          <a:ext cx="3482816" cy="2253644"/>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ka-GE" sz="1500" kern="1200" dirty="0" smtClean="0">
              <a:solidFill>
                <a:srgbClr val="FF0000"/>
              </a:solidFill>
            </a:rPr>
            <a:t>მაშინ რა შუაშია „ომის გრამატიკა“? </a:t>
          </a:r>
        </a:p>
        <a:p>
          <a:pPr lvl="0" algn="ctr" defTabSz="666750">
            <a:lnSpc>
              <a:spcPct val="90000"/>
            </a:lnSpc>
            <a:spcBef>
              <a:spcPct val="0"/>
            </a:spcBef>
            <a:spcAft>
              <a:spcPct val="35000"/>
            </a:spcAft>
          </a:pPr>
          <a:r>
            <a:rPr lang="ka-GE" sz="1500" kern="1200" dirty="0" smtClean="0"/>
            <a:t>არსებობენ ასევე სტრუქტურული პირობები რომელთა განხილვაც ანალიტიკურ ჭრილში უნდა მოხდეს </a:t>
          </a:r>
          <a:endParaRPr lang="en-US" sz="1500" kern="1200" dirty="0"/>
        </a:p>
      </dsp:txBody>
      <dsp:txXfrm>
        <a:off x="3778805" y="1800247"/>
        <a:ext cx="3262788" cy="2033616"/>
      </dsp:txXfrm>
    </dsp:sp>
    <dsp:sp modelId="{ED282A67-BA59-4523-965E-AB3DD418FA48}">
      <dsp:nvSpPr>
        <dsp:cNvPr id="0" name=""/>
        <dsp:cNvSpPr/>
      </dsp:nvSpPr>
      <dsp:spPr>
        <a:xfrm>
          <a:off x="7325960" y="1690233"/>
          <a:ext cx="3482816" cy="2253644"/>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a-GE" sz="1800" b="1" kern="1200" dirty="0" smtClean="0">
              <a:solidFill>
                <a:srgbClr val="00B050"/>
              </a:solidFill>
            </a:rPr>
            <a:t>„ომის გრამატიკის“ სახით იკვეთება მეთოდურად ერთგვაროვანი ოთხპუნქტიანი ანალიტიკური გზა, ომის მიზეზების საფეხურებრივი კვლევისთვის</a:t>
          </a:r>
          <a:endParaRPr lang="en-US" sz="1800" b="1" kern="1200" dirty="0">
            <a:solidFill>
              <a:srgbClr val="00B050"/>
            </a:solidFill>
          </a:endParaRPr>
        </a:p>
      </dsp:txBody>
      <dsp:txXfrm>
        <a:off x="7435974" y="1800247"/>
        <a:ext cx="3262788" cy="20336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5BBE5-99C2-41EC-94B0-926B45902603}">
      <dsp:nvSpPr>
        <dsp:cNvPr id="0" name=""/>
        <dsp:cNvSpPr/>
      </dsp:nvSpPr>
      <dsp:spPr>
        <a:xfrm>
          <a:off x="0" y="658206"/>
          <a:ext cx="10262210" cy="4104884"/>
        </a:xfrm>
        <a:prstGeom prst="leftRightRibbon">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834EC7A-B074-47F0-8EEC-00AF7E711A30}">
      <dsp:nvSpPr>
        <dsp:cNvPr id="0" name=""/>
        <dsp:cNvSpPr/>
      </dsp:nvSpPr>
      <dsp:spPr>
        <a:xfrm>
          <a:off x="1231465" y="1329395"/>
          <a:ext cx="3386529" cy="2011393"/>
        </a:xfrm>
        <a:prstGeom prst="rect">
          <a:avLst/>
        </a:prstGeom>
        <a:noFill/>
        <a:ln>
          <a:noFill/>
        </a:ln>
        <a:effectLst>
          <a:reflection blurRad="12700" stA="26000" endPos="32000" dist="12700" dir="5400000" sy="-100000" rotWithShape="0"/>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135128" rIns="0" bIns="144780" numCol="1" spcCol="1270" anchor="ctr" anchorCtr="0">
          <a:noAutofit/>
        </a:bodyPr>
        <a:lstStyle/>
        <a:p>
          <a:pPr lvl="0" algn="ctr" defTabSz="1689100">
            <a:lnSpc>
              <a:spcPct val="90000"/>
            </a:lnSpc>
            <a:spcBef>
              <a:spcPct val="0"/>
            </a:spcBef>
            <a:spcAft>
              <a:spcPct val="35000"/>
            </a:spcAft>
          </a:pPr>
          <a:r>
            <a:rPr lang="ka-GE" sz="3800" kern="1200" dirty="0" smtClean="0"/>
            <a:t>1. შეუსაბამობის დონე</a:t>
          </a:r>
          <a:endParaRPr lang="en-US" sz="3800" kern="1200" dirty="0"/>
        </a:p>
      </dsp:txBody>
      <dsp:txXfrm>
        <a:off x="1231465" y="1329395"/>
        <a:ext cx="3386529" cy="2011393"/>
      </dsp:txXfrm>
    </dsp:sp>
    <dsp:sp modelId="{89730CA2-52F2-4D45-9367-6AE3C3AAA825}">
      <dsp:nvSpPr>
        <dsp:cNvPr id="0" name=""/>
        <dsp:cNvSpPr/>
      </dsp:nvSpPr>
      <dsp:spPr>
        <a:xfrm>
          <a:off x="4742565" y="2121875"/>
          <a:ext cx="4974731" cy="1682349"/>
        </a:xfrm>
        <a:prstGeom prst="rect">
          <a:avLst/>
        </a:prstGeom>
        <a:noFill/>
        <a:ln>
          <a:noFill/>
        </a:ln>
        <a:effectLst>
          <a:reflection blurRad="12700" stA="26000" endPos="32000" dist="12700" dir="5400000" sy="-100000" rotWithShape="0"/>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71120" rIns="0" bIns="76200" numCol="1" spcCol="1270" anchor="ctr" anchorCtr="0">
          <a:noAutofit/>
        </a:bodyPr>
        <a:lstStyle/>
        <a:p>
          <a:pPr lvl="0" algn="ctr" defTabSz="889000">
            <a:lnSpc>
              <a:spcPct val="90000"/>
            </a:lnSpc>
            <a:spcBef>
              <a:spcPct val="0"/>
            </a:spcBef>
            <a:spcAft>
              <a:spcPct val="35000"/>
            </a:spcAft>
          </a:pPr>
          <a:r>
            <a:rPr lang="ka-GE" sz="2000" kern="1200" dirty="0" smtClean="0"/>
            <a:t>საზოგადოებრივი შეუსაბამობა (დისონანსი), პრობლემატური სიტუაცია, რომლის გამომწვევი მიზეზები შეიძლება იძებნებოდეს როგორც ისტორიულ ასევე აქტუალურ მოვლენებში. პოტენციურად კონფლიქტური სიტუაცია. </a:t>
          </a:r>
          <a:endParaRPr lang="en-US" sz="2000" kern="1200" dirty="0"/>
        </a:p>
      </dsp:txBody>
      <dsp:txXfrm>
        <a:off x="4742565" y="2121875"/>
        <a:ext cx="4974731" cy="168234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66B3C-3BA3-496A-A381-EEA607B698BB}">
      <dsp:nvSpPr>
        <dsp:cNvPr id="0" name=""/>
        <dsp:cNvSpPr/>
      </dsp:nvSpPr>
      <dsp:spPr>
        <a:xfrm>
          <a:off x="5510" y="-291893"/>
          <a:ext cx="3306174" cy="2577201"/>
        </a:xfrm>
        <a:prstGeom prst="upArrow">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1BB06B-6405-4653-9830-84BB5E51CA6D}">
      <dsp:nvSpPr>
        <dsp:cNvPr id="0" name=""/>
        <dsp:cNvSpPr/>
      </dsp:nvSpPr>
      <dsp:spPr>
        <a:xfrm>
          <a:off x="3410870" y="-291893"/>
          <a:ext cx="5610478" cy="2577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0" rIns="256032" bIns="256032" numCol="1" spcCol="1270" anchor="ctr" anchorCtr="0">
          <a:noAutofit/>
        </a:bodyPr>
        <a:lstStyle/>
        <a:p>
          <a:pPr lvl="0" algn="l" defTabSz="1600200">
            <a:lnSpc>
              <a:spcPct val="90000"/>
            </a:lnSpc>
            <a:spcBef>
              <a:spcPct val="0"/>
            </a:spcBef>
            <a:spcAft>
              <a:spcPct val="35000"/>
            </a:spcAft>
          </a:pPr>
          <a:r>
            <a:rPr lang="ka-GE" sz="3600" kern="1200" dirty="0" smtClean="0"/>
            <a:t>2. კრიზისის დონე</a:t>
          </a:r>
          <a:endParaRPr lang="en-US" sz="3600" kern="1200" dirty="0"/>
        </a:p>
      </dsp:txBody>
      <dsp:txXfrm>
        <a:off x="3410870" y="-291893"/>
        <a:ext cx="5610478" cy="2577201"/>
      </dsp:txXfrm>
    </dsp:sp>
    <dsp:sp modelId="{116B8E80-FB1E-4871-A4E9-834C4C0D9033}">
      <dsp:nvSpPr>
        <dsp:cNvPr id="0" name=""/>
        <dsp:cNvSpPr/>
      </dsp:nvSpPr>
      <dsp:spPr>
        <a:xfrm>
          <a:off x="997362" y="2500074"/>
          <a:ext cx="3306174" cy="2577201"/>
        </a:xfrm>
        <a:prstGeom prst="downArrow">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D58D86-A26F-4877-8B40-D1781C71D5C6}">
      <dsp:nvSpPr>
        <dsp:cNvPr id="0" name=""/>
        <dsp:cNvSpPr/>
      </dsp:nvSpPr>
      <dsp:spPr>
        <a:xfrm>
          <a:off x="4402722" y="1916286"/>
          <a:ext cx="5610478" cy="3744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lvl="0" algn="l" defTabSz="1066800">
            <a:lnSpc>
              <a:spcPct val="90000"/>
            </a:lnSpc>
            <a:spcBef>
              <a:spcPct val="0"/>
            </a:spcBef>
            <a:spcAft>
              <a:spcPct val="35000"/>
            </a:spcAft>
          </a:pPr>
          <a:r>
            <a:rPr lang="ka-GE" sz="2400" kern="1200" dirty="0" smtClean="0"/>
            <a:t>აღნიშნულ დონეზე აქტორები მოქმედებენ არა ობიექტურად არსებული შეუსაბამობებიდან გამომდინარე, არამედ ახდენენ რეალობის სუბიექტურ შეფასებას. აქტორები ახდენენ არსებული კონფლიქტური ფაქტორების ფილტრაციას და გამოყოფენ მოქმედ ფაქტორებს უმოქმედო ფაქტორებისგან.</a:t>
          </a:r>
          <a:endParaRPr lang="en-US" sz="2400" kern="1200" dirty="0"/>
        </a:p>
      </dsp:txBody>
      <dsp:txXfrm>
        <a:off x="4402722" y="1916286"/>
        <a:ext cx="5610478" cy="374477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1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9.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a-G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82A3FC-6120-453D-B488-A62B004A456B}" type="datetimeFigureOut">
              <a:rPr lang="ka-GE" smtClean="0"/>
              <a:t>19.06.2019</a:t>
            </a:fld>
            <a:endParaRPr lang="ka-G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a-G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a-G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6955C-84A3-4BE4-803D-6D4C168EAE18}" type="slidenum">
              <a:rPr lang="ka-GE" smtClean="0"/>
              <a:t>‹#›</a:t>
            </a:fld>
            <a:endParaRPr lang="ka-GE"/>
          </a:p>
        </p:txBody>
      </p:sp>
    </p:spTree>
    <p:extLst>
      <p:ext uri="{BB962C8B-B14F-4D97-AF65-F5344CB8AC3E}">
        <p14:creationId xmlns:p14="http://schemas.microsoft.com/office/powerpoint/2010/main" val="4095772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41B74BA-5CBA-424F-A608-CE27C37967AA}"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0247065"/>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2389A7-53DD-476F-9781-D30E8910BF97}"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088427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1FDF03-5C41-4C26-976F-BEB6A0644936}" type="datetime3">
              <a:rPr lang="en-US" smtClean="0"/>
              <a:t>19 June 2019</a:t>
            </a:fld>
            <a:endParaRPr lang="en-US" dirty="0"/>
          </a:p>
        </p:txBody>
      </p:sp>
      <p:sp>
        <p:nvSpPr>
          <p:cNvPr id="3" name="Footer Placeholder 2"/>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1663869"/>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22BD58A-AA07-4337-8B9B-BC062ECD6034}" type="datetime3">
              <a:rPr lang="en-US" smtClean="0"/>
              <a:t>19 June 2019</a:t>
            </a:fld>
            <a:endParaRPr lang="en-US" dirty="0"/>
          </a:p>
        </p:txBody>
      </p:sp>
      <p:sp>
        <p:nvSpPr>
          <p:cNvPr id="6" name="Footer Placeholder 5"/>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8123674"/>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807E592-B75F-45C5-8DFE-2FD237906963}" type="datetime3">
              <a:rPr lang="en-US" smtClean="0"/>
              <a:t>19 June 2019</a:t>
            </a:fld>
            <a:endParaRPr lang="en-US" dirty="0"/>
          </a:p>
        </p:txBody>
      </p:sp>
      <p:sp>
        <p:nvSpPr>
          <p:cNvPr id="6" name="Footer Placeholder 5"/>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419593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4F3969-4BA4-4315-AD2F-9708DA299B3B}" type="datetime3">
              <a:rPr lang="en-US" smtClean="0"/>
              <a:t>19 June 2019</a:t>
            </a:fld>
            <a:endParaRPr lang="en-US" dirty="0"/>
          </a:p>
        </p:txBody>
      </p:sp>
      <p:sp>
        <p:nvSpPr>
          <p:cNvPr id="6" name="Footer Placeholder 5"/>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11997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F902FB-B100-4060-85A2-CDAC0CF35251}"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821677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AD18311-80CC-4D06-B425-051025F70B2E}"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792622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523C55-1E8E-4E31-8929-8E744B5775CF}"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718825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6652681-AB2E-44BD-BBD7-D382B9072584}"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242332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459AF87-5FF9-46DC-B211-F1305FAEAE82}"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873335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48B973-E1FD-4ED2-BD57-DBBE89298327}"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48697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3C1DC4-7F6D-4097-859E-5DB7C4A2AD89}"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39389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A5C293-C257-4EC3-80AB-3116C3A766B9}"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023726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C9E4328-AAB8-4DC5-9750-3091C7660C3F}"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3235559"/>
      </p:ext>
    </p:extLst>
  </p:cSld>
  <p:clrMapOvr>
    <a:masterClrMapping/>
  </p:clrMapOvr>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3C84CA-B363-4DCC-92E8-0F8AED121EED}"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995054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4B207D-B9F8-4D63-B0BE-325B9A1906E4}"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884894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98E6AC-0DF4-4E87-A7DC-5E56D5CC3097}" type="datetime3">
              <a:rPr lang="en-US" smtClean="0"/>
              <a:t>19 June 2019</a:t>
            </a:fld>
            <a:endParaRPr lang="en-US" dirty="0"/>
          </a:p>
        </p:txBody>
      </p:sp>
      <p:sp>
        <p:nvSpPr>
          <p:cNvPr id="6" name="Footer Placeholder 5"/>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917733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EE1DE03-8194-4C25-B55E-F486B5737573}" type="datetime3">
              <a:rPr lang="en-US" smtClean="0"/>
              <a:t>19 June 2019</a:t>
            </a:fld>
            <a:endParaRPr lang="en-US" dirty="0"/>
          </a:p>
        </p:txBody>
      </p:sp>
      <p:sp>
        <p:nvSpPr>
          <p:cNvPr id="8" name="Footer Placeholder 7"/>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055931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167ED0E-57CB-4633-A504-BF04EA487175}" type="datetime3">
              <a:rPr lang="en-US" smtClean="0"/>
              <a:t>19 June 2019</a:t>
            </a:fld>
            <a:endParaRPr lang="en-US" dirty="0"/>
          </a:p>
        </p:txBody>
      </p:sp>
      <p:sp>
        <p:nvSpPr>
          <p:cNvPr id="4" name="Footer Placeholder 3"/>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608082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1FDF03-5C41-4C26-976F-BEB6A0644936}" type="datetime3">
              <a:rPr lang="en-US" smtClean="0"/>
              <a:t>19 June 2019</a:t>
            </a:fld>
            <a:endParaRPr lang="en-US" dirty="0"/>
          </a:p>
        </p:txBody>
      </p:sp>
      <p:sp>
        <p:nvSpPr>
          <p:cNvPr id="3" name="Footer Placeholder 2"/>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2798159"/>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22BD58A-AA07-4337-8B9B-BC062ECD6034}" type="datetime3">
              <a:rPr lang="en-US" smtClean="0"/>
              <a:t>19 June 2019</a:t>
            </a:fld>
            <a:endParaRPr lang="en-US" dirty="0"/>
          </a:p>
        </p:txBody>
      </p:sp>
      <p:sp>
        <p:nvSpPr>
          <p:cNvPr id="6" name="Footer Placeholder 5"/>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0101413"/>
      </p:ext>
    </p:extLst>
  </p:cSld>
  <p:clrMapOvr>
    <a:masterClrMapping/>
  </p:clrMapOvr>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807E592-B75F-45C5-8DFE-2FD237906963}" type="datetime3">
              <a:rPr lang="en-US" smtClean="0"/>
              <a:t>19 June 2019</a:t>
            </a:fld>
            <a:endParaRPr lang="en-US" dirty="0"/>
          </a:p>
        </p:txBody>
      </p:sp>
      <p:sp>
        <p:nvSpPr>
          <p:cNvPr id="6" name="Footer Placeholder 5"/>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1771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C0D074ED-1868-43B5-AD09-C5CC275C8457}" type="datetime3">
              <a:rPr lang="en-US" smtClean="0"/>
              <a:t>19 June 2019</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D57F1E4F-1CFF-5643-939E-217C01CDF565}" type="slidenum">
              <a:rPr lang="en-US" smtClean="0"/>
              <a:pPr/>
              <a:t>‹#›</a:t>
            </a:fld>
            <a:endParaRPr lang="en-US" dirty="0"/>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801218253"/>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B3CB72C7-DEBD-4403-A703-6C72B42F0B2B}" type="datetime3">
              <a:rPr lang="en-US" smtClean="0"/>
              <a:t>19 June 2019</a:t>
            </a:fld>
            <a:endParaRPr lang="en-US" dirty="0"/>
          </a:p>
        </p:txBody>
      </p:sp>
      <p:sp>
        <p:nvSpPr>
          <p:cNvPr id="4" name="Footer Placeholder 3"/>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7726834"/>
      </p:ext>
    </p:extLst>
  </p:cSld>
  <p:clrMapOvr>
    <a:masterClrMapping/>
  </p:clrMapOvr>
  <p:hf sldNum="0" hdr="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F902FB-B100-4060-85A2-CDAC0CF35251}"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071470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AD18311-80CC-4D06-B425-051025F70B2E}"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88949509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523C55-1E8E-4E31-8929-8E744B5775CF}"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346342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6652681-AB2E-44BD-BBD7-D382B9072584}"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30468047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459AF87-5FF9-46DC-B211-F1305FAEAE82}"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613175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48B973-E1FD-4ED2-BD57-DBBE89298327}"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1793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A5C293-C257-4EC3-80AB-3116C3A766B9}"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332803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C9E4328-AAB8-4DC5-9750-3091C7660C3F}" type="datetime3">
              <a:rPr lang="en-US" smtClean="0"/>
              <a:t>19 June 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8654370"/>
      </p:ext>
    </p:extLst>
  </p:cSld>
  <p:clrMapOvr>
    <a:masterClrMapping/>
  </p:clrMapOvr>
  <p:extLst>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3C84CA-B363-4DCC-92E8-0F8AED121EED}"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8180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CE00A9-14AB-454A-A185-AE83A6B8626E}"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542752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4B207D-B9F8-4D63-B0BE-325B9A1906E4}"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783863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98E6AC-0DF4-4E87-A7DC-5E56D5CC3097}" type="datetime3">
              <a:rPr lang="en-US" smtClean="0"/>
              <a:t>19 June 2019</a:t>
            </a:fld>
            <a:endParaRPr lang="en-US" dirty="0"/>
          </a:p>
        </p:txBody>
      </p:sp>
      <p:sp>
        <p:nvSpPr>
          <p:cNvPr id="6" name="Footer Placeholder 5"/>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0411899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EE1DE03-8194-4C25-B55E-F486B5737573}" type="datetime3">
              <a:rPr lang="en-US" smtClean="0"/>
              <a:t>19 June 2019</a:t>
            </a:fld>
            <a:endParaRPr lang="en-US" dirty="0"/>
          </a:p>
        </p:txBody>
      </p:sp>
      <p:sp>
        <p:nvSpPr>
          <p:cNvPr id="8" name="Footer Placeholder 7"/>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375152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167ED0E-57CB-4633-A504-BF04EA487175}" type="datetime3">
              <a:rPr lang="en-US" smtClean="0"/>
              <a:t>19 June 2019</a:t>
            </a:fld>
            <a:endParaRPr lang="en-US" dirty="0"/>
          </a:p>
        </p:txBody>
      </p:sp>
      <p:sp>
        <p:nvSpPr>
          <p:cNvPr id="4" name="Footer Placeholder 3"/>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348241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1FDF03-5C41-4C26-976F-BEB6A0644936}" type="datetime3">
              <a:rPr lang="en-US" smtClean="0"/>
              <a:t>19 June 2019</a:t>
            </a:fld>
            <a:endParaRPr lang="en-US" dirty="0"/>
          </a:p>
        </p:txBody>
      </p:sp>
      <p:sp>
        <p:nvSpPr>
          <p:cNvPr id="3" name="Footer Placeholder 2"/>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9198968"/>
      </p:ext>
    </p:extLst>
  </p:cSld>
  <p:clrMapOvr>
    <a:masterClrMapping/>
  </p:clrMapOvr>
  <p:extLst>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22BD58A-AA07-4337-8B9B-BC062ECD6034}" type="datetime3">
              <a:rPr lang="en-US" smtClean="0"/>
              <a:t>19 June 2019</a:t>
            </a:fld>
            <a:endParaRPr lang="en-US" dirty="0"/>
          </a:p>
        </p:txBody>
      </p:sp>
      <p:sp>
        <p:nvSpPr>
          <p:cNvPr id="6" name="Footer Placeholder 5"/>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7003340"/>
      </p:ext>
    </p:extLst>
  </p:cSld>
  <p:clrMapOvr>
    <a:masterClrMapping/>
  </p:clrMapOvr>
  <p:extLst>
    <p:ext uri="{DCECCB84-F9BA-43D5-87BE-67443E8EF086}">
      <p15:sldGuideLst xmlns:p15="http://schemas.microsoft.com/office/powerpoint/2012/main"/>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807E592-B75F-45C5-8DFE-2FD237906963}" type="datetime3">
              <a:rPr lang="en-US" smtClean="0"/>
              <a:t>19 June 2019</a:t>
            </a:fld>
            <a:endParaRPr lang="en-US" dirty="0"/>
          </a:p>
        </p:txBody>
      </p:sp>
      <p:sp>
        <p:nvSpPr>
          <p:cNvPr id="6" name="Footer Placeholder 5"/>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742039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977404B-00B3-4840-886D-5360E3872ED3}" type="datetime3">
              <a:rPr lang="en-US" smtClean="0"/>
              <a:t>19 June 2019</a:t>
            </a:fld>
            <a:endParaRPr lang="en-US" dirty="0"/>
          </a:p>
        </p:txBody>
      </p:sp>
      <p:sp>
        <p:nvSpPr>
          <p:cNvPr id="6" name="Footer Placeholder 5"/>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8989445"/>
      </p:ext>
    </p:extLst>
  </p:cSld>
  <p:clrMapOvr>
    <a:masterClrMapping/>
  </p:clrMapOvr>
  <p:hf sldNum="0" hdr="0"/>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F902FB-B100-4060-85A2-CDAC0CF35251}"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551119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AD18311-80CC-4D06-B425-051025F70B2E}"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064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11658C18-86D1-4DF7-A926-EEBA8C301135}" type="datetime3">
              <a:rPr lang="en-US" smtClean="0"/>
              <a:t>19 June 2019</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D57F1E4F-1CFF-5643-939E-217C01CDF565}" type="slidenum">
              <a:rPr lang="en-US" smtClean="0"/>
              <a:pPr/>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04513581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523C55-1E8E-4E31-8929-8E744B5775CF}"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098881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6652681-AB2E-44BD-BBD7-D382B9072584}"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34314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459AF87-5FF9-46DC-B211-F1305FAEAE82}"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529230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48B973-E1FD-4ED2-BD57-DBBE89298327}"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751494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A5C293-C257-4EC3-80AB-3116C3A766B9}"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382463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AA942C35-1AC5-4900-9364-E9452405C403}" type="datetime3">
              <a:rPr lang="en-US" smtClean="0"/>
              <a:t>19 June 2019</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ka-GE" smtClean="0"/>
              <a:t>გეოპოლიტიკური ეპოქები</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57F1E4F-1CFF-5643-939E-217C01CDF565}" type="slidenum">
              <a:rPr lang="en-US" smtClean="0"/>
              <a:pPr/>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1852318"/>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2B79EA-C0F4-4861-9297-EF4E55698A09}"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გეოპოლიტიკური ეპოქები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108354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D6F384-F3C1-44BD-B897-77C32BB5F0A3}"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გეოპოლიტიკური ეპოქები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613871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12B621-347F-4BE7-B225-86F99A038926}" type="datetime3">
              <a:rPr lang="en-US" smtClean="0"/>
              <a:t>19 June 2019</a:t>
            </a:fld>
            <a:endParaRPr lang="en-US" dirty="0"/>
          </a:p>
        </p:txBody>
      </p:sp>
      <p:sp>
        <p:nvSpPr>
          <p:cNvPr id="6" name="Footer Placeholder 5"/>
          <p:cNvSpPr>
            <a:spLocks noGrp="1"/>
          </p:cNvSpPr>
          <p:nvPr>
            <p:ph type="ftr" sz="quarter" idx="11"/>
          </p:nvPr>
        </p:nvSpPr>
        <p:spPr/>
        <p:txBody>
          <a:bodyPr/>
          <a:lstStyle/>
          <a:p>
            <a:r>
              <a:rPr lang="ka-GE" smtClean="0"/>
              <a:t>გეოპოლიტიკური ეპოქები</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117422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252C360-7414-487A-8881-72E9B389D104}" type="datetime3">
              <a:rPr lang="en-US" smtClean="0"/>
              <a:t>19 June 2019</a:t>
            </a:fld>
            <a:endParaRPr lang="en-US" dirty="0"/>
          </a:p>
        </p:txBody>
      </p:sp>
      <p:sp>
        <p:nvSpPr>
          <p:cNvPr id="8" name="Footer Placeholder 7"/>
          <p:cNvSpPr>
            <a:spLocks noGrp="1"/>
          </p:cNvSpPr>
          <p:nvPr>
            <p:ph type="ftr" sz="quarter" idx="11"/>
          </p:nvPr>
        </p:nvSpPr>
        <p:spPr/>
        <p:txBody>
          <a:bodyPr/>
          <a:lstStyle/>
          <a:p>
            <a:r>
              <a:rPr lang="ka-GE" smtClean="0"/>
              <a:t>გეოპოლიტიკური ეპოქები</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1071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27E1E2F-8AB6-42DF-90FA-A55B6ED2F592}" type="datetime3">
              <a:rPr lang="en-US" smtClean="0"/>
              <a:t>19 June 2019</a:t>
            </a:fld>
            <a:endParaRPr lang="en-US" dirty="0"/>
          </a:p>
        </p:txBody>
      </p:sp>
      <p:sp>
        <p:nvSpPr>
          <p:cNvPr id="6" name="Footer Placeholder 5"/>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01724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94783CE-2BC6-4E0E-BFCC-442A43FF9E86}" type="datetime3">
              <a:rPr lang="en-US" smtClean="0"/>
              <a:t>19 June 2019</a:t>
            </a:fld>
            <a:endParaRPr lang="en-US" dirty="0"/>
          </a:p>
        </p:txBody>
      </p:sp>
      <p:sp>
        <p:nvSpPr>
          <p:cNvPr id="4" name="Footer Placeholder 3"/>
          <p:cNvSpPr>
            <a:spLocks noGrp="1"/>
          </p:cNvSpPr>
          <p:nvPr>
            <p:ph type="ftr" sz="quarter" idx="11"/>
          </p:nvPr>
        </p:nvSpPr>
        <p:spPr/>
        <p:txBody>
          <a:bodyPr/>
          <a:lstStyle/>
          <a:p>
            <a:r>
              <a:rPr lang="ka-GE" smtClean="0"/>
              <a:t>გეოპოლიტიკური ეპოქები</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044106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74A79E-7385-4962-AAF8-493702F7FD58}" type="datetime3">
              <a:rPr lang="en-US" smtClean="0"/>
              <a:t>19 June 2019</a:t>
            </a:fld>
            <a:endParaRPr lang="en-US" dirty="0"/>
          </a:p>
        </p:txBody>
      </p:sp>
      <p:sp>
        <p:nvSpPr>
          <p:cNvPr id="3" name="Footer Placeholder 2"/>
          <p:cNvSpPr>
            <a:spLocks noGrp="1"/>
          </p:cNvSpPr>
          <p:nvPr>
            <p:ph type="ftr" sz="quarter" idx="11"/>
          </p:nvPr>
        </p:nvSpPr>
        <p:spPr/>
        <p:txBody>
          <a:bodyPr/>
          <a:lstStyle/>
          <a:p>
            <a:r>
              <a:rPr lang="ka-GE" smtClean="0"/>
              <a:t>გეოპოლიტიკური ეპოქები</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920185"/>
      </p:ext>
    </p:extLst>
  </p:cSld>
  <p:clrMapOvr>
    <a:masterClrMapping/>
  </p:clrMapOvr>
  <p:extLst>
    <p:ext uri="{DCECCB84-F9BA-43D5-87BE-67443E8EF086}">
      <p15:sldGuideLst xmlns:p15="http://schemas.microsoft.com/office/powerpoint/2012/main"/>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DD2D3B0-17D5-4AC5-A60F-D9A58A761ABD}" type="datetime3">
              <a:rPr lang="en-US" smtClean="0"/>
              <a:t>19 June 2019</a:t>
            </a:fld>
            <a:endParaRPr lang="en-US" dirty="0"/>
          </a:p>
        </p:txBody>
      </p:sp>
      <p:sp>
        <p:nvSpPr>
          <p:cNvPr id="6" name="Footer Placeholder 5"/>
          <p:cNvSpPr>
            <a:spLocks noGrp="1"/>
          </p:cNvSpPr>
          <p:nvPr>
            <p:ph type="ftr" sz="quarter" idx="11"/>
          </p:nvPr>
        </p:nvSpPr>
        <p:spPr/>
        <p:txBody>
          <a:bodyPr/>
          <a:lstStyle/>
          <a:p>
            <a:r>
              <a:rPr lang="ka-GE" smtClean="0"/>
              <a:t>გეოპოლიტიკური ეპოქები</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0522827"/>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39CFB73-A91A-47D3-838C-2AE6E632689D}" type="datetime3">
              <a:rPr lang="en-US" smtClean="0"/>
              <a:t>19 June 2019</a:t>
            </a:fld>
            <a:endParaRPr lang="en-US" dirty="0"/>
          </a:p>
        </p:txBody>
      </p:sp>
      <p:sp>
        <p:nvSpPr>
          <p:cNvPr id="6" name="Footer Placeholder 5"/>
          <p:cNvSpPr>
            <a:spLocks noGrp="1"/>
          </p:cNvSpPr>
          <p:nvPr>
            <p:ph type="ftr" sz="quarter" idx="11"/>
          </p:nvPr>
        </p:nvSpPr>
        <p:spPr/>
        <p:txBody>
          <a:bodyPr/>
          <a:lstStyle/>
          <a:p>
            <a:r>
              <a:rPr lang="ka-GE" smtClean="0"/>
              <a:t>გეოპოლიტიკური ეპოქები</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8339473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125D33-C5EB-41EE-8843-5FD76CF0C3E3}"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გეოპოლიტიკური ეპოქები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639982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0227FA-716B-4207-8773-31DBE168AE12}"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გეოპოლიტიკური ეპოქები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8107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EE3D45-129D-4DEF-BD37-845D1C394413}" type="datetime3">
              <a:rPr lang="en-US" smtClean="0"/>
              <a:t>19 June 2019</a:t>
            </a:fld>
            <a:endParaRPr lang="en-US" dirty="0"/>
          </a:p>
        </p:txBody>
      </p:sp>
      <p:sp>
        <p:nvSpPr>
          <p:cNvPr id="8" name="Footer Placeholder 7"/>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6122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F23DE1A-120B-421E-9BC6-3DE1446BFCF8}" type="datetime3">
              <a:rPr lang="en-US" smtClean="0"/>
              <a:t>19 June 2019</a:t>
            </a:fld>
            <a:endParaRPr lang="en-US" dirty="0"/>
          </a:p>
        </p:txBody>
      </p:sp>
      <p:sp>
        <p:nvSpPr>
          <p:cNvPr id="4" name="Footer Placeholder 3"/>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9011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D4C2BA0A-C1AE-4D1B-972D-A3578954D4B9}" type="datetime3">
              <a:rPr lang="en-US" smtClean="0"/>
              <a:t>19 June 2019</a:t>
            </a:fld>
            <a:endParaRPr lang="en-US" dirty="0"/>
          </a:p>
        </p:txBody>
      </p:sp>
      <p:sp>
        <p:nvSpPr>
          <p:cNvPr id="3" name="Footer Placeholder 2"/>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669938"/>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D77A9318-B5B3-43AD-BDBD-1F21414C1BE1}" type="datetime3">
              <a:rPr lang="en-US" smtClean="0"/>
              <a:t>19 June 2019</a:t>
            </a:fld>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r>
              <a:rPr lang="ka-GE" smtClean="0"/>
              <a:t>ომები და კონფლიქტები საერთაშორისო პოლიტიკაში</a:t>
            </a:r>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5165883"/>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2B63C8-AD9E-4B35-A959-49905A04CBDA}"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55636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536A9FAC-48A9-4222-A4D0-25F67C227CF1}" type="datetime3">
              <a:rPr lang="en-US" smtClean="0"/>
              <a:t>19 June 2019</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r>
              <a:rPr lang="ka-GE" smtClean="0"/>
              <a:t>ომები და კონფლიქტები საერთაშორისო პოლიტიკაში</a:t>
            </a:r>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065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BC327A-B547-46DE-A00B-5B1248B8B327}"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88500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2F895594-02B7-40DE-96DD-48981CB2ED2B}" type="datetime3">
              <a:rPr lang="en-US" smtClean="0"/>
              <a:t>19 June 2019</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D57F1E4F-1CFF-5643-939E-217C01CDF565}" type="slidenum">
              <a:rPr lang="en-US" smtClean="0"/>
              <a:pPr/>
              <a:t>‹#›</a:t>
            </a:fld>
            <a:endParaRPr lang="en-US" dirty="0"/>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8610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39AEEAD-168D-4012-9671-9FF27816E9EE}"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9545759"/>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24B092-C174-4D68-A517-5E689E980E7F}"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10755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64C54DC-7CBC-455D-950B-F363A5CC4A5D}"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54312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780612-FE68-4855-B82F-76263729FD02}" type="datetime3">
              <a:rPr lang="en-US" smtClean="0"/>
              <a:t>19 June 2019</a:t>
            </a:fld>
            <a:endParaRPr lang="en-US" dirty="0"/>
          </a:p>
        </p:txBody>
      </p:sp>
      <p:sp>
        <p:nvSpPr>
          <p:cNvPr id="6" name="Footer Placeholder 5"/>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945323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73F500E-0710-4FA8-913D-1D0D269FFEE7}" type="datetime3">
              <a:rPr lang="en-US" smtClean="0"/>
              <a:t>19 June 2019</a:t>
            </a:fld>
            <a:endParaRPr lang="en-US" dirty="0"/>
          </a:p>
        </p:txBody>
      </p:sp>
      <p:sp>
        <p:nvSpPr>
          <p:cNvPr id="8" name="Footer Placeholder 7"/>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80961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57B67E8-A082-4AC4-B5E7-4B2BC876DDE5}" type="datetime3">
              <a:rPr lang="en-US" smtClean="0"/>
              <a:t>19 June 2019</a:t>
            </a:fld>
            <a:endParaRPr lang="en-US" dirty="0"/>
          </a:p>
        </p:txBody>
      </p:sp>
      <p:sp>
        <p:nvSpPr>
          <p:cNvPr id="4" name="Footer Placeholder 3"/>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6331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35F881-34A4-44E3-A000-03FE38614A99}" type="datetime3">
              <a:rPr lang="en-US" smtClean="0"/>
              <a:t>19 June 2019</a:t>
            </a:fld>
            <a:endParaRPr lang="en-US" dirty="0"/>
          </a:p>
        </p:txBody>
      </p:sp>
      <p:sp>
        <p:nvSpPr>
          <p:cNvPr id="3" name="Footer Placeholder 2"/>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742427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57C271B-0846-4031-AE18-159E75EA7F45}"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17361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C8A2F3-DF44-48D9-8583-49823DF74088}" type="datetime3">
              <a:rPr lang="en-US" smtClean="0"/>
              <a:t>19 June 2019</a:t>
            </a:fld>
            <a:endParaRPr lang="en-US" dirty="0"/>
          </a:p>
        </p:txBody>
      </p:sp>
      <p:sp>
        <p:nvSpPr>
          <p:cNvPr id="6" name="Footer Placeholder 5"/>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9346257"/>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9E46F92-0268-4C6E-958A-22874038AB31}" type="datetime3">
              <a:rPr lang="en-US" smtClean="0"/>
              <a:t>19 June 2019</a:t>
            </a:fld>
            <a:endParaRPr lang="en-US" dirty="0"/>
          </a:p>
        </p:txBody>
      </p:sp>
      <p:sp>
        <p:nvSpPr>
          <p:cNvPr id="6" name="Footer Placeholder 5"/>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617794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E7E7E94-5ED5-492B-A69D-10CF99EE21E3}"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56310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80FD23B-ECBC-4CA7-BDC3-1C21EA56841C}"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213182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AB727D-5C10-47B4-904F-32E173D6C3DB}"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22336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86E533E-4E94-4CE9-9E81-E2BDDB9E5D82}"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043664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534DDE2-74B7-4BEB-AE93-B734655A0BA5}"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34973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7DB014-F198-4158-AD1D-6A74B2F71B71}"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49405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2A9497-B149-458C-872D-BF3C071FDE97}"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5029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A5881B6D-D58D-431E-ABC8-ED70ABA6829D}" type="datetime3">
              <a:rPr lang="en-US" smtClean="0"/>
              <a:t>19 June 2019</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D57F1E4F-1CFF-5643-939E-217C01CDF565}" type="slidenum">
              <a:rPr lang="en-US" smtClean="0"/>
              <a:pPr/>
              <a:t>‹#›</a:t>
            </a:fld>
            <a:endParaRPr lang="en-US" dirty="0"/>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410670623"/>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6C9B13-C1E7-46A6-9CFC-463A36582356}" type="datetime3">
              <a:rPr lang="en-US" smtClean="0"/>
              <a:t>19 June 2019</a:t>
            </a:fld>
            <a:endParaRPr lang="en-US" dirty="0"/>
          </a:p>
        </p:txBody>
      </p:sp>
      <p:sp>
        <p:nvSpPr>
          <p:cNvPr id="6" name="Footer Placeholder 5"/>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44916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5B0CF4-8D81-485C-92B7-D62E33DB7A2D}"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52023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31CB87E1-2DA2-40B3-97A0-1109D5D8C5BB}" type="datetime3">
              <a:rPr lang="en-US" smtClean="0"/>
              <a:t>19 June 2019</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D57F1E4F-1CFF-5643-939E-217C01CDF565}" type="slidenum">
              <a:rPr lang="en-US" smtClean="0"/>
              <a:pPr/>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7120870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551B9B-864D-4D82-AF2F-13D9C69BD976}" type="datetime3">
              <a:rPr lang="en-US" smtClean="0"/>
              <a:t>19 June 2019</a:t>
            </a:fld>
            <a:endParaRPr lang="en-US" dirty="0"/>
          </a:p>
        </p:txBody>
      </p:sp>
      <p:sp>
        <p:nvSpPr>
          <p:cNvPr id="6" name="Footer Placeholder 5"/>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18052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F2192A-32FD-4B66-B857-A9D0CA8DB65B}" type="datetime3">
              <a:rPr lang="en-US" smtClean="0"/>
              <a:t>19 June 2019</a:t>
            </a:fld>
            <a:endParaRPr lang="en-US" dirty="0"/>
          </a:p>
        </p:txBody>
      </p:sp>
      <p:sp>
        <p:nvSpPr>
          <p:cNvPr id="8" name="Footer Placeholder 7"/>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62728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60F76E-0FC7-40D9-8392-794B8398E813}" type="datetime3">
              <a:rPr lang="en-US" smtClean="0"/>
              <a:t>19 June 2019</a:t>
            </a:fld>
            <a:endParaRPr lang="en-US" dirty="0"/>
          </a:p>
        </p:txBody>
      </p:sp>
      <p:sp>
        <p:nvSpPr>
          <p:cNvPr id="4" name="Footer Placeholder 3"/>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28949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98D18E48-5F0F-4A2A-8690-8F0722BD0EAF}" type="datetime3">
              <a:rPr lang="en-US" smtClean="0"/>
              <a:t>19 June 2019</a:t>
            </a:fld>
            <a:endParaRPr lang="en-US" dirty="0"/>
          </a:p>
        </p:txBody>
      </p:sp>
      <p:sp>
        <p:nvSpPr>
          <p:cNvPr id="3" name="Footer Placeholder 2"/>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2730424"/>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801A0573-9642-45DE-A883-D75464BDC965}" type="datetime3">
              <a:rPr lang="en-US" smtClean="0"/>
              <a:t>19 June 2019</a:t>
            </a:fld>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r>
              <a:rPr lang="ka-GE" smtClean="0"/>
              <a:t>ომები და კონფლიქტები საერთაშორისო პოლიტიკაში</a:t>
            </a:r>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1260041"/>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D427981A-3213-4A88-9CE8-32D4ABD65A05}" type="datetime3">
              <a:rPr lang="en-US" smtClean="0"/>
              <a:t>19 June 2019</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r>
              <a:rPr lang="ka-GE" smtClean="0"/>
              <a:t>ომები და კონფლიქტები საერთაშორისო პოლიტიკაში</a:t>
            </a:r>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70356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F5DB62-2555-44FD-B4DB-AE06D070B497}"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52956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1F19A386-8698-44BF-B218-2E5F14F6C724}" type="datetime3">
              <a:rPr lang="en-US" smtClean="0"/>
              <a:t>19 June 2019</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D57F1E4F-1CFF-5643-939E-217C01CDF565}" type="slidenum">
              <a:rPr lang="en-US" smtClean="0"/>
              <a:pPr/>
              <a:t>‹#›</a:t>
            </a:fld>
            <a:endParaRPr lang="en-US" dirty="0"/>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89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5DBE1C-8F15-4E63-AE98-8BAD06569AC2}" type="datetime3">
              <a:rPr lang="en-US" smtClean="0"/>
              <a:t>19 June 2019</a:t>
            </a:fld>
            <a:endParaRPr lang="en-US" dirty="0"/>
          </a:p>
        </p:txBody>
      </p:sp>
      <p:sp>
        <p:nvSpPr>
          <p:cNvPr id="8" name="Footer Placeholder 7"/>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48336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F75A6187-3579-4390-815D-9F980DAF47A7}" type="datetime3">
              <a:rPr lang="en-US" smtClean="0"/>
              <a:t>19 June 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57F1E4F-1CFF-5643-939E-217C01CDF565}"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483950091"/>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DA635E-BDE7-452A-A3AC-C3B26D9934F3}"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77414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3D6A39F-AE59-4851-BE65-7E952B592849}" type="datetime3">
              <a:rPr lang="en-US" smtClean="0"/>
              <a:t>19 June 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57F1E4F-1CFF-5643-939E-217C01CDF565}" type="slidenum">
              <a:rPr lang="en-US" smtClean="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991405962"/>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F2355A7-496D-4975-ADC1-DD014B5DE110}" type="datetime3">
              <a:rPr lang="en-US" smtClean="0"/>
              <a:t>19 June 2019</a:t>
            </a:fld>
            <a:endParaRPr lang="en-US" dirty="0"/>
          </a:p>
        </p:txBody>
      </p:sp>
      <p:sp>
        <p:nvSpPr>
          <p:cNvPr id="6" name="Footer Placeholder 5"/>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23738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2B993DA-E224-488F-B042-83E5DE515A7C}" type="datetime3">
              <a:rPr lang="en-US" smtClean="0"/>
              <a:t>19 June 2019</a:t>
            </a:fld>
            <a:endParaRPr lang="en-US" dirty="0"/>
          </a:p>
        </p:txBody>
      </p:sp>
      <p:sp>
        <p:nvSpPr>
          <p:cNvPr id="8" name="Footer Placeholder 7"/>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08523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385BCD4-F540-4B3F-9361-109BBF6B952A}" type="datetime3">
              <a:rPr lang="en-US" smtClean="0"/>
              <a:t>19 June 2019</a:t>
            </a:fld>
            <a:endParaRPr lang="en-US" dirty="0"/>
          </a:p>
        </p:txBody>
      </p:sp>
      <p:sp>
        <p:nvSpPr>
          <p:cNvPr id="4" name="Footer Placeholder 3"/>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31975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304777-A5EA-4816-AB15-C90089AAF1EB}" type="datetime3">
              <a:rPr lang="en-US" smtClean="0"/>
              <a:t>19 June 2019</a:t>
            </a:fld>
            <a:endParaRPr lang="en-US" dirty="0"/>
          </a:p>
        </p:txBody>
      </p:sp>
      <p:sp>
        <p:nvSpPr>
          <p:cNvPr id="3" name="Footer Placeholder 2"/>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0842623"/>
      </p:ext>
    </p:extLst>
  </p:cSld>
  <p:clrMapOvr>
    <a:masterClrMapping/>
  </p:clrMapOvr>
  <p:extLst mod="1">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01F40AB-9513-4E04-88FE-5A16350626B1}" type="datetime3">
              <a:rPr lang="en-US" smtClean="0"/>
              <a:t>19 June 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ka-GE" smtClean="0"/>
              <a:t>ომები და კონფლიქტები საერთაშორისო პოლიტიკაში</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57F1E4F-1CFF-5643-939E-217C01CDF565}"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53453288"/>
      </p:ext>
    </p:extLst>
  </p:cSld>
  <p:clrMapOvr>
    <a:masterClrMapping/>
  </p:clrMapOvr>
  <p:extLst mod="1">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5EED658-DCB2-4795-9C78-FA23C9C8DD2E}" type="datetime3">
              <a:rPr lang="en-US" smtClean="0"/>
              <a:t>19 June 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ka-GE" smtClean="0"/>
              <a:t>ომები და კონფლიქტები საერთაშორისო პოლიტიკაში</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57F1E4F-1CFF-5643-939E-217C01CDF565}"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500082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2D96A9-088E-4C88-8EB1-9B00CEAA18CB}"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76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9D17BDA-EA0F-4DF9-BD60-3AA8A14FB8E6}" type="datetime3">
              <a:rPr lang="en-US" smtClean="0"/>
              <a:t>19 June 2019</a:t>
            </a:fld>
            <a:endParaRPr lang="en-US" dirty="0"/>
          </a:p>
        </p:txBody>
      </p:sp>
      <p:sp>
        <p:nvSpPr>
          <p:cNvPr id="4" name="Footer Placeholder 3"/>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92372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3B7806-F081-4ACD-A15E-9D8F9644C14E}"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01223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9E29602D-8F8D-448D-AB8B-4B20A184EA1B}" type="datetime3">
              <a:rPr lang="en-US" smtClean="0"/>
              <a:t>19 June 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7319037"/>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3B9626-DC16-494A-A2DE-E8FE100D71FA}"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9414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40D9586-54C9-4099-A4C5-9C9662A1875A}"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1570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9C7FBE2-D715-44D0-8AC3-F17902C6561D}" type="datetime3">
              <a:rPr lang="en-US" smtClean="0"/>
              <a:t>19 June 2019</a:t>
            </a:fld>
            <a:endParaRPr lang="en-US" dirty="0"/>
          </a:p>
        </p:txBody>
      </p:sp>
      <p:sp>
        <p:nvSpPr>
          <p:cNvPr id="6" name="Footer Placeholder 5"/>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87256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275E767-31E9-4BCC-AB6F-21347E28CBA5}" type="datetime3">
              <a:rPr lang="en-US" smtClean="0"/>
              <a:t>19 June 2019</a:t>
            </a:fld>
            <a:endParaRPr lang="en-US" dirty="0"/>
          </a:p>
        </p:txBody>
      </p:sp>
      <p:sp>
        <p:nvSpPr>
          <p:cNvPr id="8" name="Footer Placeholder 7"/>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52823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460C5F-D35E-4359-B6D9-7AE57A59651B}" type="datetime3">
              <a:rPr lang="en-US" smtClean="0"/>
              <a:t>19 June 2019</a:t>
            </a:fld>
            <a:endParaRPr lang="en-US" dirty="0"/>
          </a:p>
        </p:txBody>
      </p:sp>
      <p:sp>
        <p:nvSpPr>
          <p:cNvPr id="4" name="Footer Placeholder 3"/>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833249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1903B4-557A-4D5F-904B-C2685501C927}" type="datetime3">
              <a:rPr lang="en-US" smtClean="0"/>
              <a:t>19 June 2019</a:t>
            </a:fld>
            <a:endParaRPr lang="en-US" dirty="0"/>
          </a:p>
        </p:txBody>
      </p:sp>
      <p:sp>
        <p:nvSpPr>
          <p:cNvPr id="3" name="Footer Placeholder 2"/>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0872129"/>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FFC9E37-BBB2-4E82-997A-98C138AFD393}" type="datetime3">
              <a:rPr lang="en-US" smtClean="0"/>
              <a:t>19 June 2019</a:t>
            </a:fld>
            <a:endParaRPr lang="en-US" dirty="0"/>
          </a:p>
        </p:txBody>
      </p:sp>
      <p:sp>
        <p:nvSpPr>
          <p:cNvPr id="6" name="Footer Placeholder 5"/>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7587683"/>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1200CEE-8F19-4436-9F59-E05101EC18E7}" type="datetime3">
              <a:rPr lang="en-US" smtClean="0"/>
              <a:t>19 June 2019</a:t>
            </a:fld>
            <a:endParaRPr lang="en-US" dirty="0"/>
          </a:p>
        </p:txBody>
      </p:sp>
      <p:sp>
        <p:nvSpPr>
          <p:cNvPr id="6" name="Footer Placeholder 5"/>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0335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587B521-B2CA-48D8-B538-C4702AEA1F95}" type="datetime3">
              <a:rPr lang="en-US" smtClean="0"/>
              <a:t>19 June 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ka-GE" smtClean="0"/>
              <a:t>ომები და კონფლიქტები საერთაშორისო პოლიტიკაში</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755467"/>
      </p:ext>
    </p:extLst>
  </p:cSld>
  <p:clrMapOvr>
    <a:masterClrMapping/>
  </p:clrMapOvr>
  <p:extLst mod="1">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4F706C8-2AF2-44DD-9BAB-3E49936BEE41}" type="datetime3">
              <a:rPr lang="en-US" smtClean="0"/>
              <a:t>19 June 2019</a:t>
            </a:fld>
            <a:endParaRPr lang="en-US" dirty="0"/>
          </a:p>
        </p:txBody>
      </p:sp>
      <p:sp>
        <p:nvSpPr>
          <p:cNvPr id="6" name="Footer Placeholder 5"/>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16712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3524DC-E26A-4419-8813-54E21A13B0B3}" type="datetime3">
              <a:rPr lang="en-US" smtClean="0"/>
              <a:t>19 June 2019</a:t>
            </a:fld>
            <a:endParaRPr lang="en-US" dirty="0"/>
          </a:p>
        </p:txBody>
      </p:sp>
      <p:sp>
        <p:nvSpPr>
          <p:cNvPr id="6" name="Footer Placeholder 5"/>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04230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BA82F53-F940-4022-846A-F8AC0917042A}" type="datetime3">
              <a:rPr lang="en-US" smtClean="0"/>
              <a:t>19 June 2019</a:t>
            </a:fld>
            <a:endParaRPr lang="en-US" dirty="0"/>
          </a:p>
        </p:txBody>
      </p:sp>
      <p:sp>
        <p:nvSpPr>
          <p:cNvPr id="6" name="Footer Placeholder 5"/>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606952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3AC99FD-76AC-4E06-9E2B-B74413FB77B7}" type="datetime3">
              <a:rPr lang="en-US" smtClean="0"/>
              <a:t>19 June 2019</a:t>
            </a:fld>
            <a:endParaRPr lang="en-US" dirty="0"/>
          </a:p>
        </p:txBody>
      </p:sp>
      <p:sp>
        <p:nvSpPr>
          <p:cNvPr id="6" name="Footer Placeholder 5"/>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14940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7FB2484-98D5-441D-8474-24B460EC2DD0}" type="datetime3">
              <a:rPr lang="en-US" smtClean="0"/>
              <a:t>19 June 2019</a:t>
            </a:fld>
            <a:endParaRPr lang="en-US" dirty="0"/>
          </a:p>
        </p:txBody>
      </p:sp>
      <p:sp>
        <p:nvSpPr>
          <p:cNvPr id="4" name="Footer Placeholder 3"/>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54963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CA113ECB-07E0-4E81-9C2E-6339C4559E7D}" type="datetime3">
              <a:rPr lang="en-US" smtClean="0"/>
              <a:t>19 June 2019</a:t>
            </a:fld>
            <a:endParaRPr lang="en-US" dirty="0"/>
          </a:p>
        </p:txBody>
      </p:sp>
      <p:sp>
        <p:nvSpPr>
          <p:cNvPr id="4" name="Footer Placeholder 3"/>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6898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D5B30D-B95C-4EC4-B933-2CD785EC15CB}"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76183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3E05E3-AF88-4439-A163-98EDBD71CEDA}"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92472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0F044FB-E284-43FA-801B-0C0F96F92B2E}"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8473004"/>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08A56A-A49F-4FD9-9DB2-A9355682A2CA}"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2690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EE9491E-D732-4CD4-8417-76C287C26B44}" type="datetime3">
              <a:rPr lang="en-US" smtClean="0"/>
              <a:t>19 June 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ka-GE" smtClean="0"/>
              <a:t>ომები და კონფლიქტები საერთაშორისო პოლიტიკაში</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2670567"/>
      </p:ext>
    </p:extLst>
  </p:cSld>
  <p:clrMapOvr>
    <a:masterClrMapping/>
  </p:clrMapOvr>
  <p:extLst mod="1">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C332404-E5F6-4E61-AC3A-55666F7D46C4}"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89013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CC6E21B-38D9-406A-BD7F-018B90FA0A08}" type="datetime3">
              <a:rPr lang="en-US" smtClean="0"/>
              <a:t>19 June 2019</a:t>
            </a:fld>
            <a:endParaRPr lang="en-US" dirty="0"/>
          </a:p>
        </p:txBody>
      </p:sp>
      <p:sp>
        <p:nvSpPr>
          <p:cNvPr id="6" name="Footer Placeholder 5"/>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235678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D62296-8864-4348-A033-9826A9642C58}" type="datetime3">
              <a:rPr lang="en-US" smtClean="0"/>
              <a:t>19 June 2019</a:t>
            </a:fld>
            <a:endParaRPr lang="en-US" dirty="0"/>
          </a:p>
        </p:txBody>
      </p:sp>
      <p:sp>
        <p:nvSpPr>
          <p:cNvPr id="8" name="Footer Placeholder 7"/>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08016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6F07040-BD87-4A7A-9A55-571E2663E428}" type="datetime3">
              <a:rPr lang="en-US" smtClean="0"/>
              <a:t>19 June 2019</a:t>
            </a:fld>
            <a:endParaRPr lang="en-US" dirty="0"/>
          </a:p>
        </p:txBody>
      </p:sp>
      <p:sp>
        <p:nvSpPr>
          <p:cNvPr id="4" name="Footer Placeholder 3"/>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57600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37E1C5-3EEF-480A-8341-49BB2ABDFCB6}" type="datetime3">
              <a:rPr lang="en-US" smtClean="0"/>
              <a:t>19 June 2019</a:t>
            </a:fld>
            <a:endParaRPr lang="en-US" dirty="0"/>
          </a:p>
        </p:txBody>
      </p:sp>
      <p:sp>
        <p:nvSpPr>
          <p:cNvPr id="3" name="Footer Placeholder 2"/>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7942368"/>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E467A5E-6CF1-4320-9B55-9581B670F83C}" type="datetime3">
              <a:rPr lang="en-US" smtClean="0"/>
              <a:t>19 June 2019</a:t>
            </a:fld>
            <a:endParaRPr lang="en-US" dirty="0"/>
          </a:p>
        </p:txBody>
      </p:sp>
      <p:sp>
        <p:nvSpPr>
          <p:cNvPr id="6" name="Footer Placeholder 5"/>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7205797"/>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D927F03-B57F-469B-A851-B1ED4377D6FD}" type="datetime3">
              <a:rPr lang="en-US" smtClean="0"/>
              <a:t>19 June 2019</a:t>
            </a:fld>
            <a:endParaRPr lang="en-US" dirty="0"/>
          </a:p>
        </p:txBody>
      </p:sp>
      <p:sp>
        <p:nvSpPr>
          <p:cNvPr id="6" name="Footer Placeholder 5"/>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87834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843A1D3-0A52-477E-9013-11815988F5B1}"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6842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534B6D9-BE60-459E-930C-67B0FB958D5C}"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797281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62D50C26-5FD3-4998-874E-2AC61F05E7CD}" type="datetime3">
              <a:rPr lang="en-US" smtClean="0"/>
              <a:t>19 June 2019</a:t>
            </a:fld>
            <a:endParaRPr lang="en-US" dirty="0"/>
          </a:p>
        </p:txBody>
      </p:sp>
      <p:sp>
        <p:nvSpPr>
          <p:cNvPr id="6" name="Footer Placeholder 5"/>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9848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A83DB5C-FE29-4E5B-B287-B2620EABBDEF}" type="datetime3">
              <a:rPr lang="en-US" smtClean="0"/>
              <a:t>19 June 2019</a:t>
            </a:fld>
            <a:endParaRPr lang="en-US" dirty="0"/>
          </a:p>
        </p:txBody>
      </p:sp>
      <p:sp>
        <p:nvSpPr>
          <p:cNvPr id="6" name="Footer Placeholder 5"/>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747204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36B7F-3FC6-4C6D-9477-724E07A7F9C6}" type="datetime3">
              <a:rPr lang="en-US" smtClean="0"/>
              <a:t>19 June 2019</a:t>
            </a:fld>
            <a:endParaRPr lang="en-US" dirty="0"/>
          </a:p>
        </p:txBody>
      </p:sp>
      <p:sp>
        <p:nvSpPr>
          <p:cNvPr id="6" name="Footer Placeholder 5"/>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878479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5624CFC8-61AD-4D81-99EC-545060CB02AC}" type="datetime3">
              <a:rPr lang="en-US" smtClean="0"/>
              <a:t>19 June 2019</a:t>
            </a:fld>
            <a:endParaRPr lang="en-US" dirty="0"/>
          </a:p>
        </p:txBody>
      </p:sp>
      <p:sp>
        <p:nvSpPr>
          <p:cNvPr id="6" name="Footer Placeholder 5"/>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301937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73BFFB-213E-4BDB-962D-C8D22FE10A77}"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48240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32A4B3-FAF9-44CE-9A0D-8793F064B62E}"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04511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C9E4328-AAB8-4DC5-9750-3091C7660C3F}" type="datetime3">
              <a:rPr lang="en-US" smtClean="0"/>
              <a:t>19 June 2019</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465707"/>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3C84CA-B363-4DCC-92E8-0F8AED121EED}"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711259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4B207D-B9F8-4D63-B0BE-325B9A1906E4}" type="datetime3">
              <a:rPr lang="en-US" smtClean="0"/>
              <a:t>19 June 2019</a:t>
            </a:fld>
            <a:endParaRPr lang="en-US" dirty="0"/>
          </a:p>
        </p:txBody>
      </p:sp>
      <p:sp>
        <p:nvSpPr>
          <p:cNvPr id="5" name="Footer Placeholder 4"/>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703057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98E6AC-0DF4-4E87-A7DC-5E56D5CC3097}" type="datetime3">
              <a:rPr lang="en-US" smtClean="0"/>
              <a:t>19 June 2019</a:t>
            </a:fld>
            <a:endParaRPr lang="en-US" dirty="0"/>
          </a:p>
        </p:txBody>
      </p:sp>
      <p:sp>
        <p:nvSpPr>
          <p:cNvPr id="6" name="Footer Placeholder 5"/>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599889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EE1DE03-8194-4C25-B55E-F486B5737573}" type="datetime3">
              <a:rPr lang="en-US" smtClean="0"/>
              <a:t>19 June 2019</a:t>
            </a:fld>
            <a:endParaRPr lang="en-US" dirty="0"/>
          </a:p>
        </p:txBody>
      </p:sp>
      <p:sp>
        <p:nvSpPr>
          <p:cNvPr id="8" name="Footer Placeholder 7"/>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816193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167ED0E-57CB-4633-A504-BF04EA487175}" type="datetime3">
              <a:rPr lang="en-US" smtClean="0"/>
              <a:t>19 June 2019</a:t>
            </a:fld>
            <a:endParaRPr lang="en-US" dirty="0"/>
          </a:p>
        </p:txBody>
      </p:sp>
      <p:sp>
        <p:nvSpPr>
          <p:cNvPr id="4" name="Footer Placeholder 3"/>
          <p:cNvSpPr>
            <a:spLocks noGrp="1"/>
          </p:cNvSpPr>
          <p:nvPr>
            <p:ph type="ftr" sz="quarter" idx="11"/>
          </p:nvPr>
        </p:nvSpPr>
        <p:spPr/>
        <p:txBody>
          <a:bodyPr/>
          <a:lstStyle/>
          <a:p>
            <a:r>
              <a:rPr lang="ka-GE" smtClean="0"/>
              <a:t>ომები და კონფლიქტები საერთაშორისო პოლიტიკაში</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155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slideLayout" Target="../slideLayouts/slideLayout140.xml"/><Relationship Id="rId18" Type="http://schemas.openxmlformats.org/officeDocument/2006/relationships/theme" Target="../theme/theme10.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17" Type="http://schemas.openxmlformats.org/officeDocument/2006/relationships/slideLayout" Target="../slideLayouts/slideLayout144.xml"/><Relationship Id="rId2" Type="http://schemas.openxmlformats.org/officeDocument/2006/relationships/slideLayout" Target="../slideLayouts/slideLayout129.xml"/><Relationship Id="rId16" Type="http://schemas.openxmlformats.org/officeDocument/2006/relationships/slideLayout" Target="../slideLayouts/slideLayout143.xml"/><Relationship Id="rId20" Type="http://schemas.openxmlformats.org/officeDocument/2006/relationships/image" Target="../media/image8.png"/><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5" Type="http://schemas.openxmlformats.org/officeDocument/2006/relationships/slideLayout" Target="../slideLayouts/slideLayout142.xml"/><Relationship Id="rId10" Type="http://schemas.openxmlformats.org/officeDocument/2006/relationships/slideLayout" Target="../slideLayouts/slideLayout137.xml"/><Relationship Id="rId19" Type="http://schemas.openxmlformats.org/officeDocument/2006/relationships/image" Target="../media/image7.png"/><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slideLayout" Target="../slideLayouts/slideLayout14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1.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19" Type="http://schemas.openxmlformats.org/officeDocument/2006/relationships/image" Target="../media/image3.png"/><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theme" Target="../theme/theme7.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theme" Target="../theme/theme8.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theme" Target="../theme/theme9.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977404B-00B3-4840-886D-5360E3872ED3}" type="datetime3">
              <a:rPr lang="en-US" smtClean="0"/>
              <a:t>19 June 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74348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977404B-00B3-4840-886D-5360E3872ED3}" type="datetime3">
              <a:rPr lang="en-US" smtClean="0"/>
              <a:t>19 June 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3968359"/>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6" r:id="rId14"/>
    <p:sldLayoutId id="2147483907" r:id="rId15"/>
    <p:sldLayoutId id="2147483908" r:id="rId16"/>
    <p:sldLayoutId id="2147483909" r:id="rId17"/>
  </p:sldLayoutIdLst>
  <p:hf sldNum="0" hdr="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F31B084A-B9A8-462F-B7B1-FD23F06A6FC3}" type="datetime3">
              <a:rPr lang="en-US" smtClean="0"/>
              <a:t>19 June 2019</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r>
              <a:rPr lang="ka-GE" smtClean="0"/>
              <a:t>გეოპოლიტიკური ეპოქები</a:t>
            </a:r>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6601291"/>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hf sldNum="0" hdr="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63849BAE-98B1-475A-996F-5D73A93B6B28}" type="datetime3">
              <a:rPr lang="en-US" smtClean="0"/>
              <a:t>19 June 2019</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D57F1E4F-1CFF-5643-939E-217C01CDF565}" type="slidenum">
              <a:rPr lang="en-US" smtClean="0"/>
              <a:pPr/>
              <a:t>‹#›</a:t>
            </a:fld>
            <a:endParaRPr lang="en-US"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33107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B718829-2086-4042-A1AD-4E32C5F96EDE}" type="datetime3">
              <a:rPr lang="en-US" smtClean="0"/>
              <a:t>19 June 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08937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hf sldNum="0"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33894E30-39E0-485B-8987-09E9A52187C3}" type="datetime3">
              <a:rPr lang="en-US" smtClean="0"/>
              <a:t>19 June 2019</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D57F1E4F-1CFF-5643-939E-217C01CDF565}" type="slidenum">
              <a:rPr lang="en-US" smtClean="0"/>
              <a:pPr/>
              <a:t>‹#›</a:t>
            </a:fld>
            <a:endParaRPr lang="en-US"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4746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sldNum="0" hdr="0"/>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B3919356-7558-4121-B9D0-6745347716A7}" type="datetime3">
              <a:rPr lang="en-US" smtClean="0"/>
              <a:t>19 June 2019</a:t>
            </a:fld>
            <a:endParaRPr lang="ka-GE"/>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r>
              <a:rPr lang="ka-GE" smtClean="0"/>
              <a:t>ომები და კონფლიქტები საერთაშორისო პოლიტიკაში</a:t>
            </a:r>
            <a:endParaRPr lang="ka-GE"/>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31EC3445-9C82-485C-B2D7-C78D866EEC56}" type="slidenum">
              <a:rPr lang="ka-GE" smtClean="0"/>
              <a:t>‹#›</a:t>
            </a:fld>
            <a:endParaRPr lang="ka-GE"/>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0991254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1C131CA-8832-46BC-91CD-4F2110985533}" type="datetime3">
              <a:rPr lang="en-US" smtClean="0"/>
              <a:t>19 June 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7382521"/>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hf sldNum="0" hdr="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5B3B9F9-F1EE-4C83-A7A1-29FB3DC37536}" type="datetime3">
              <a:rPr lang="en-US" smtClean="0"/>
              <a:t>19 June 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4338761"/>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Lst>
  <p:hf sldNum="0" hdr="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3CB72C7-DEBD-4403-A703-6C72B42F0B2B}" type="datetime3">
              <a:rPr lang="en-US" smtClean="0"/>
              <a:t>19 June 2019</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1553956"/>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 id="2147483873" r:id="rId17"/>
  </p:sldLayoutIdLst>
  <p:hf sldNum="0" hdr="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0977404B-00B3-4840-886D-5360E3872ED3}" type="datetime3">
              <a:rPr lang="en-US" smtClean="0"/>
              <a:t>19 June 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ka-GE" smtClean="0"/>
              <a:t>ომები და კონფლიქტები საერთაშორისო პოლიტიკაში</a:t>
            </a:r>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9500018"/>
      </p:ext>
    </p:extLst>
  </p:cSld>
  <p:clrMap bg1="dk1" tx1="lt1" bg2="dk2" tx2="lt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 id="2147483891" r:id="rId17"/>
  </p:sldLayoutIdLst>
  <p:hf sldNum="0" hdr="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9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9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9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9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9.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9.xml"/></Relationships>
</file>

<file path=ppt/slides/_rels/slide18.xml.rels><?xml version="1.0" encoding="UTF-8" standalone="yes"?>
<Relationships xmlns="http://schemas.openxmlformats.org/package/2006/relationships"><Relationship Id="rId3" Type="http://schemas.openxmlformats.org/officeDocument/2006/relationships/hyperlink" Target="https://bit.ly/2F3WKzt" TargetMode="External"/><Relationship Id="rId2" Type="http://schemas.openxmlformats.org/officeDocument/2006/relationships/hyperlink" Target="https://bit.ly/1LUnj2o" TargetMode="External"/><Relationship Id="rId1" Type="http://schemas.openxmlformats.org/officeDocument/2006/relationships/slideLayout" Target="../slideLayouts/slideLayout129.xml"/><Relationship Id="rId4" Type="http://schemas.openxmlformats.org/officeDocument/2006/relationships/hyperlink" Target="https://bit.ly/2Zi09C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png"/><Relationship Id="rId1" Type="http://schemas.openxmlformats.org/officeDocument/2006/relationships/slideLayout" Target="../slideLayouts/slideLayout4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79.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9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453" y="2770592"/>
            <a:ext cx="9760816" cy="944524"/>
          </a:xfrm>
          <a:pattFill prst="pct25">
            <a:fgClr>
              <a:schemeClr val="accent1"/>
            </a:fgClr>
            <a:bgClr>
              <a:schemeClr val="bg1"/>
            </a:bgClr>
          </a:pattFill>
        </p:spPr>
        <p:txBody>
          <a:bodyPr>
            <a:normAutofit/>
          </a:bodyPr>
          <a:lstStyle/>
          <a:p>
            <a:pPr algn="ctr"/>
            <a:r>
              <a:rPr lang="ka-GE" sz="3000" dirty="0" smtClean="0"/>
              <a:t>თემა: </a:t>
            </a:r>
            <a:r>
              <a:rPr lang="ka-GE" sz="3000" b="1" dirty="0" smtClean="0"/>
              <a:t>ომის გრამატიკა საერთაშორისო ურთიერთობების </a:t>
            </a:r>
            <a:r>
              <a:rPr lang="ka-GE" sz="3000" b="1" dirty="0"/>
              <a:t>თ</a:t>
            </a:r>
            <a:r>
              <a:rPr lang="ka-GE" sz="3000" b="1" dirty="0" smtClean="0"/>
              <a:t>ეორიაში</a:t>
            </a:r>
            <a:endParaRPr lang="ka-GE" sz="3000" b="1" dirty="0"/>
          </a:p>
        </p:txBody>
      </p:sp>
      <p:sp>
        <p:nvSpPr>
          <p:cNvPr id="3" name="Subtitle 2"/>
          <p:cNvSpPr>
            <a:spLocks noGrp="1"/>
          </p:cNvSpPr>
          <p:nvPr>
            <p:ph type="subTitle" idx="1"/>
          </p:nvPr>
        </p:nvSpPr>
        <p:spPr>
          <a:xfrm>
            <a:off x="2225499" y="743562"/>
            <a:ext cx="7996313" cy="847450"/>
          </a:xfrm>
        </p:spPr>
        <p:txBody>
          <a:bodyPr>
            <a:normAutofit fontScale="55000" lnSpcReduction="20000"/>
          </a:bodyPr>
          <a:lstStyle/>
          <a:p>
            <a:pPr algn="ctr">
              <a:lnSpc>
                <a:spcPct val="120000"/>
              </a:lnSpc>
            </a:pPr>
            <a:r>
              <a:rPr lang="ka-GE" sz="4400" b="1" dirty="0"/>
              <a:t>ბათუმის შოთა რუსთაველის სახელმწიფო </a:t>
            </a:r>
            <a:r>
              <a:rPr lang="ka-GE" sz="4400" b="1" dirty="0" smtClean="0"/>
              <a:t>უნივერსიტეტი</a:t>
            </a:r>
            <a:endParaRPr lang="ka-GE" b="1" dirty="0"/>
          </a:p>
        </p:txBody>
      </p:sp>
      <p:sp>
        <p:nvSpPr>
          <p:cNvPr id="4" name="TextBox 3"/>
          <p:cNvSpPr txBox="1"/>
          <p:nvPr/>
        </p:nvSpPr>
        <p:spPr>
          <a:xfrm>
            <a:off x="2830590" y="1591012"/>
            <a:ext cx="6788727"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ka-GE" sz="2000" b="0" i="0" u="none" strike="noStrike" kern="1200" cap="none" spc="0" normalizeH="0" baseline="0" noProof="0" dirty="0">
                <a:ln>
                  <a:noFill/>
                </a:ln>
                <a:solidFill>
                  <a:srgbClr val="000000"/>
                </a:solidFill>
                <a:effectLst/>
                <a:uLnTx/>
                <a:uFillTx/>
                <a:latin typeface="Sylfaen" panose="010A0502050306030303" pitchFamily="18" charset="0"/>
                <a:ea typeface="+mn-ea"/>
                <a:cs typeface="+mn-cs"/>
              </a:rPr>
              <a:t>იურიდიული და სოციალურ მეცნიერებათა ფაკულტეტი</a:t>
            </a:r>
          </a:p>
        </p:txBody>
      </p:sp>
      <p:sp>
        <p:nvSpPr>
          <p:cNvPr id="5" name="TextBox 4"/>
          <p:cNvSpPr txBox="1"/>
          <p:nvPr/>
        </p:nvSpPr>
        <p:spPr>
          <a:xfrm>
            <a:off x="1603717" y="4628271"/>
            <a:ext cx="9242474" cy="469167"/>
          </a:xfrm>
          <a:prstGeom prst="rect">
            <a:avLst/>
          </a:prstGeom>
          <a:pattFill prst="pct5">
            <a:fgClr>
              <a:schemeClr val="accent1"/>
            </a:fgClr>
            <a:bgClr>
              <a:schemeClr val="bg1"/>
            </a:bgClr>
          </a:patt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ka-GE" sz="1800" b="0" i="0" u="none" strike="noStrike" kern="1200" cap="none" spc="0" normalizeH="0" baseline="0" noProof="0" dirty="0" smtClean="0">
                <a:ln>
                  <a:noFill/>
                </a:ln>
                <a:solidFill>
                  <a:srgbClr val="000000"/>
                </a:solidFill>
                <a:effectLst/>
                <a:uLnTx/>
                <a:uFillTx/>
                <a:latin typeface="Sylfaen" panose="010A0502050306030303" pitchFamily="18" charset="0"/>
                <a:ea typeface="+mn-ea"/>
                <a:cs typeface="+mn-cs"/>
              </a:rPr>
              <a:t>ასოც</a:t>
            </a:r>
            <a:r>
              <a:rPr kumimoji="0" lang="ka-GE" sz="1800" b="0" i="0" u="none" strike="noStrike" kern="1200" cap="none" spc="0" normalizeH="0" baseline="0" noProof="0" dirty="0" smtClean="0">
                <a:ln>
                  <a:noFill/>
                </a:ln>
                <a:solidFill>
                  <a:srgbClr val="000000"/>
                </a:solidFill>
                <a:effectLst/>
                <a:uLnTx/>
                <a:uFillTx/>
                <a:latin typeface="Sylfaen" panose="010A0502050306030303" pitchFamily="18" charset="0"/>
                <a:ea typeface="+mn-ea"/>
                <a:cs typeface="+mn-cs"/>
              </a:rPr>
              <a:t>. პროფესორი - ირაკლი </a:t>
            </a:r>
            <a:r>
              <a:rPr kumimoji="0" lang="ka-GE" sz="1800" b="0" i="0" u="none" strike="noStrike" kern="1200" cap="none" spc="0" normalizeH="0" baseline="0" noProof="0" dirty="0" smtClean="0">
                <a:ln>
                  <a:noFill/>
                </a:ln>
                <a:solidFill>
                  <a:srgbClr val="000000"/>
                </a:solidFill>
                <a:effectLst/>
                <a:uLnTx/>
                <a:uFillTx/>
                <a:latin typeface="Sylfaen" panose="010A0502050306030303" pitchFamily="18" charset="0"/>
                <a:ea typeface="+mn-ea"/>
                <a:cs typeface="+mn-cs"/>
              </a:rPr>
              <a:t>გორგილაძე</a:t>
            </a:r>
            <a:endParaRPr kumimoji="0" lang="ka-GE" sz="1800" b="0" i="0" u="none" strike="noStrike" kern="1200" cap="none" spc="0" normalizeH="0" baseline="0" noProof="0" dirty="0" smtClean="0">
              <a:ln>
                <a:noFill/>
              </a:ln>
              <a:solidFill>
                <a:srgbClr val="000000"/>
              </a:solidFill>
              <a:effectLst/>
              <a:uLnTx/>
              <a:uFillTx/>
              <a:latin typeface="Sylfaen" panose="010A0502050306030303" pitchFamily="18" charset="0"/>
              <a:ea typeface="+mn-ea"/>
              <a:cs typeface="+mn-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857" y="477137"/>
            <a:ext cx="1861865" cy="202703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1185" y="474156"/>
            <a:ext cx="2030011" cy="2030011"/>
          </a:xfrm>
          <a:prstGeom prst="rect">
            <a:avLst/>
          </a:prstGeom>
        </p:spPr>
      </p:pic>
    </p:spTree>
    <p:extLst>
      <p:ext uri="{BB962C8B-B14F-4D97-AF65-F5344CB8AC3E}">
        <p14:creationId xmlns:p14="http://schemas.microsoft.com/office/powerpoint/2010/main" val="3583548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320040"/>
            <a:ext cx="10018713" cy="1002323"/>
          </a:xfrm>
        </p:spPr>
        <p:txBody>
          <a:bodyPr/>
          <a:lstStyle/>
          <a:p>
            <a:r>
              <a:rPr lang="ka-GE" dirty="0" smtClean="0"/>
              <a:t>ომის ანალიტიკური დონეები</a:t>
            </a:r>
            <a:endParaRPr lang="ka-GE"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79710473"/>
              </p:ext>
            </p:extLst>
          </p:nvPr>
        </p:nvGraphicFramePr>
        <p:xfrm>
          <a:off x="1484313" y="464235"/>
          <a:ext cx="10262210" cy="5326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713C84CA-B363-4DCC-92E8-0F8AED121EED}" type="datetime3">
              <a:rPr lang="en-US" smtClean="0"/>
              <a:t>19 June 2019</a:t>
            </a:fld>
            <a:endParaRPr lang="en-US" dirty="0"/>
          </a:p>
        </p:txBody>
      </p:sp>
    </p:spTree>
    <p:extLst>
      <p:ext uri="{BB962C8B-B14F-4D97-AF65-F5344CB8AC3E}">
        <p14:creationId xmlns:p14="http://schemas.microsoft.com/office/powerpoint/2010/main" val="27150000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94374118"/>
              </p:ext>
            </p:extLst>
          </p:nvPr>
        </p:nvGraphicFramePr>
        <p:xfrm>
          <a:off x="1484313" y="422031"/>
          <a:ext cx="10018712" cy="53691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a:xfrm>
            <a:off x="10360025" y="6248400"/>
            <a:ext cx="1143000" cy="365125"/>
          </a:xfrm>
        </p:spPr>
        <p:txBody>
          <a:bodyPr/>
          <a:lstStyle/>
          <a:p>
            <a:fld id="{713C84CA-B363-4DCC-92E8-0F8AED121EED}" type="datetime3">
              <a:rPr lang="en-US" smtClean="0"/>
              <a:t>19 June 2019</a:t>
            </a:fld>
            <a:endParaRPr lang="en-US" dirty="0"/>
          </a:p>
        </p:txBody>
      </p:sp>
    </p:spTree>
    <p:extLst>
      <p:ext uri="{BB962C8B-B14F-4D97-AF65-F5344CB8AC3E}">
        <p14:creationId xmlns:p14="http://schemas.microsoft.com/office/powerpoint/2010/main" val="2743078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315985456"/>
              </p:ext>
            </p:extLst>
          </p:nvPr>
        </p:nvGraphicFramePr>
        <p:xfrm>
          <a:off x="1484313" y="266700"/>
          <a:ext cx="10018712" cy="5524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a:xfrm>
            <a:off x="10548582" y="6453652"/>
            <a:ext cx="1143000" cy="365125"/>
          </a:xfrm>
        </p:spPr>
        <p:txBody>
          <a:bodyPr/>
          <a:lstStyle/>
          <a:p>
            <a:fld id="{713C84CA-B363-4DCC-92E8-0F8AED121EED}" type="datetime3">
              <a:rPr lang="en-US" smtClean="0"/>
              <a:t>19 June 2019</a:t>
            </a:fld>
            <a:endParaRPr lang="en-US" dirty="0"/>
          </a:p>
        </p:txBody>
      </p:sp>
      <p:sp>
        <p:nvSpPr>
          <p:cNvPr id="5" name="Footer Placeholder 4"/>
          <p:cNvSpPr>
            <a:spLocks noGrp="1"/>
          </p:cNvSpPr>
          <p:nvPr>
            <p:ph type="ftr" sz="quarter" idx="11"/>
          </p:nvPr>
        </p:nvSpPr>
        <p:spPr>
          <a:xfrm>
            <a:off x="2389399" y="6453652"/>
            <a:ext cx="7084177" cy="365125"/>
          </a:xfrm>
        </p:spPr>
        <p:txBody>
          <a:bodyPr/>
          <a:lstStyle/>
          <a:p>
            <a:r>
              <a:rPr lang="ka-GE" smtClean="0"/>
              <a:t>ომები და კონფლიქტები საერთაშორისო პოლიტიკაში</a:t>
            </a:r>
            <a:endParaRPr lang="en-US" dirty="0"/>
          </a:p>
        </p:txBody>
      </p:sp>
    </p:spTree>
    <p:extLst>
      <p:ext uri="{BB962C8B-B14F-4D97-AF65-F5344CB8AC3E}">
        <p14:creationId xmlns:p14="http://schemas.microsoft.com/office/powerpoint/2010/main" val="41486214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753448355"/>
              </p:ext>
            </p:extLst>
          </p:nvPr>
        </p:nvGraphicFramePr>
        <p:xfrm>
          <a:off x="1484312" y="253218"/>
          <a:ext cx="10332549" cy="5950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a:xfrm>
            <a:off x="10360025" y="6344724"/>
            <a:ext cx="1143000" cy="365125"/>
          </a:xfrm>
        </p:spPr>
        <p:txBody>
          <a:bodyPr/>
          <a:lstStyle/>
          <a:p>
            <a:fld id="{713C84CA-B363-4DCC-92E8-0F8AED121EED}" type="datetime3">
              <a:rPr lang="en-US" smtClean="0"/>
              <a:t>19 June 2019</a:t>
            </a:fld>
            <a:endParaRPr lang="en-US" dirty="0"/>
          </a:p>
        </p:txBody>
      </p:sp>
    </p:spTree>
    <p:extLst>
      <p:ext uri="{BB962C8B-B14F-4D97-AF65-F5344CB8AC3E}">
        <p14:creationId xmlns:p14="http://schemas.microsoft.com/office/powerpoint/2010/main" val="374273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458265"/>
            <a:ext cx="8534400" cy="939149"/>
          </a:xfrm>
          <a:pattFill prst="pct90">
            <a:fgClr>
              <a:schemeClr val="accent1">
                <a:tint val="50000"/>
                <a:hueOff val="0"/>
                <a:satOff val="0"/>
                <a:lumOff val="0"/>
              </a:schemeClr>
            </a:fgClr>
            <a:bgClr>
              <a:schemeClr val="bg1"/>
            </a:bgClr>
          </a:pattFill>
        </p:spPr>
        <p:txBody>
          <a:bodyPr>
            <a:normAutofit fontScale="90000"/>
          </a:bodyPr>
          <a:lstStyle/>
          <a:p>
            <a:r>
              <a:rPr lang="ka-GE" dirty="0" smtClean="0">
                <a:solidFill>
                  <a:schemeClr val="bg1"/>
                </a:solidFill>
              </a:rPr>
              <a:t>ფაქტები </a:t>
            </a:r>
            <a:r>
              <a:rPr lang="ka-GE" dirty="0">
                <a:solidFill>
                  <a:schemeClr val="bg1"/>
                </a:solidFill>
              </a:rPr>
              <a:t>ომებთან მიმართებაში</a:t>
            </a:r>
            <a:r>
              <a:rPr lang="ka-GE" dirty="0"/>
              <a:t/>
            </a:r>
            <a:br>
              <a:rPr lang="ka-GE" dirty="0"/>
            </a:br>
            <a:endParaRPr lang="ka-GE"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762764248"/>
              </p:ext>
            </p:extLst>
          </p:nvPr>
        </p:nvGraphicFramePr>
        <p:xfrm>
          <a:off x="419063" y="334107"/>
          <a:ext cx="9064698" cy="1854200"/>
        </p:xfrm>
        <a:graphic>
          <a:graphicData uri="http://schemas.openxmlformats.org/drawingml/2006/table">
            <a:tbl>
              <a:tblPr firstRow="1" bandRow="1">
                <a:tableStyleId>{5C22544A-7EE6-4342-B048-85BDC9FD1C3A}</a:tableStyleId>
              </a:tblPr>
              <a:tblGrid>
                <a:gridCol w="3021566">
                  <a:extLst>
                    <a:ext uri="{9D8B030D-6E8A-4147-A177-3AD203B41FA5}">
                      <a16:colId xmlns:a16="http://schemas.microsoft.com/office/drawing/2014/main" xmlns="" val="3450449781"/>
                    </a:ext>
                  </a:extLst>
                </a:gridCol>
                <a:gridCol w="3021566">
                  <a:extLst>
                    <a:ext uri="{9D8B030D-6E8A-4147-A177-3AD203B41FA5}">
                      <a16:colId xmlns:a16="http://schemas.microsoft.com/office/drawing/2014/main" xmlns="" val="954585153"/>
                    </a:ext>
                  </a:extLst>
                </a:gridCol>
                <a:gridCol w="3021566">
                  <a:extLst>
                    <a:ext uri="{9D8B030D-6E8A-4147-A177-3AD203B41FA5}">
                      <a16:colId xmlns:a16="http://schemas.microsoft.com/office/drawing/2014/main" xmlns="" val="2746049253"/>
                    </a:ext>
                  </a:extLst>
                </a:gridCol>
              </a:tblGrid>
              <a:tr h="370840">
                <a:tc>
                  <a:txBody>
                    <a:bodyPr/>
                    <a:lstStyle/>
                    <a:p>
                      <a:r>
                        <a:rPr lang="ka-GE" dirty="0" smtClean="0"/>
                        <a:t>საუკუნე</a:t>
                      </a:r>
                      <a:endParaRPr lang="ka-GE" dirty="0"/>
                    </a:p>
                  </a:txBody>
                  <a:tcPr/>
                </a:tc>
                <a:tc>
                  <a:txBody>
                    <a:bodyPr/>
                    <a:lstStyle/>
                    <a:p>
                      <a:r>
                        <a:rPr lang="ka-GE" dirty="0" smtClean="0"/>
                        <a:t>ომების რაოდენობა </a:t>
                      </a:r>
                      <a:endParaRPr lang="ka-GE" dirty="0"/>
                    </a:p>
                  </a:txBody>
                  <a:tcPr/>
                </a:tc>
                <a:tc>
                  <a:txBody>
                    <a:bodyPr/>
                    <a:lstStyle/>
                    <a:p>
                      <a:r>
                        <a:rPr lang="ka-GE" dirty="0" smtClean="0"/>
                        <a:t>დაღუპულთა რაოდენობა</a:t>
                      </a:r>
                      <a:endParaRPr lang="ka-GE" dirty="0"/>
                    </a:p>
                  </a:txBody>
                  <a:tcPr/>
                </a:tc>
                <a:extLst>
                  <a:ext uri="{0D108BD9-81ED-4DB2-BD59-A6C34878D82A}">
                    <a16:rowId xmlns:a16="http://schemas.microsoft.com/office/drawing/2014/main" xmlns="" val="2341146926"/>
                  </a:ext>
                </a:extLst>
              </a:tr>
              <a:tr h="370840">
                <a:tc>
                  <a:txBody>
                    <a:bodyPr/>
                    <a:lstStyle/>
                    <a:p>
                      <a:r>
                        <a:rPr lang="de-DE" dirty="0" smtClean="0"/>
                        <a:t>XVII</a:t>
                      </a:r>
                      <a:endParaRPr lang="ka-GE" dirty="0"/>
                    </a:p>
                  </a:txBody>
                  <a:tcPr/>
                </a:tc>
                <a:tc>
                  <a:txBody>
                    <a:bodyPr/>
                    <a:lstStyle/>
                    <a:p>
                      <a:r>
                        <a:rPr lang="de-DE" dirty="0" smtClean="0"/>
                        <a:t>231</a:t>
                      </a:r>
                      <a:endParaRPr lang="ka-GE" dirty="0"/>
                    </a:p>
                  </a:txBody>
                  <a:tcPr/>
                </a:tc>
                <a:tc>
                  <a:txBody>
                    <a:bodyPr/>
                    <a:lstStyle/>
                    <a:p>
                      <a:r>
                        <a:rPr lang="de-DE" dirty="0" smtClean="0"/>
                        <a:t>3 000 000 </a:t>
                      </a:r>
                      <a:r>
                        <a:rPr lang="ka-GE" dirty="0" smtClean="0"/>
                        <a:t>ადამიანი (</a:t>
                      </a:r>
                      <a:r>
                        <a:rPr lang="de-DE" dirty="0" smtClean="0"/>
                        <a:t>?)</a:t>
                      </a:r>
                      <a:endParaRPr lang="ka-GE" dirty="0"/>
                    </a:p>
                  </a:txBody>
                  <a:tcPr/>
                </a:tc>
                <a:extLst>
                  <a:ext uri="{0D108BD9-81ED-4DB2-BD59-A6C34878D82A}">
                    <a16:rowId xmlns:a16="http://schemas.microsoft.com/office/drawing/2014/main" xmlns="" val="3281133593"/>
                  </a:ext>
                </a:extLst>
              </a:tr>
              <a:tr h="370840">
                <a:tc>
                  <a:txBody>
                    <a:bodyPr/>
                    <a:lstStyle/>
                    <a:p>
                      <a:r>
                        <a:rPr lang="de-DE" dirty="0" smtClean="0"/>
                        <a:t>XVIII</a:t>
                      </a:r>
                      <a:endParaRPr lang="ka-GE" dirty="0"/>
                    </a:p>
                  </a:txBody>
                  <a:tcPr/>
                </a:tc>
                <a:tc>
                  <a:txBody>
                    <a:bodyPr/>
                    <a:lstStyle/>
                    <a:p>
                      <a:r>
                        <a:rPr lang="de-DE" dirty="0" smtClean="0"/>
                        <a:t>703</a:t>
                      </a:r>
                      <a:endParaRPr lang="ka-GE" dirty="0"/>
                    </a:p>
                  </a:txBody>
                  <a:tcPr/>
                </a:tc>
                <a:tc>
                  <a:txBody>
                    <a:bodyPr/>
                    <a:lstStyle/>
                    <a:p>
                      <a:r>
                        <a:rPr lang="de-DE" dirty="0" smtClean="0"/>
                        <a:t>5 000</a:t>
                      </a:r>
                      <a:r>
                        <a:rPr lang="de-DE" baseline="0" dirty="0" smtClean="0"/>
                        <a:t> 000 </a:t>
                      </a:r>
                      <a:r>
                        <a:rPr lang="ka-GE" baseline="0" dirty="0" smtClean="0"/>
                        <a:t>ადამიანი</a:t>
                      </a:r>
                      <a:endParaRPr lang="ka-GE" dirty="0"/>
                    </a:p>
                  </a:txBody>
                  <a:tcPr/>
                </a:tc>
                <a:extLst>
                  <a:ext uri="{0D108BD9-81ED-4DB2-BD59-A6C34878D82A}">
                    <a16:rowId xmlns:a16="http://schemas.microsoft.com/office/drawing/2014/main" xmlns="" val="1257179386"/>
                  </a:ext>
                </a:extLst>
              </a:tr>
              <a:tr h="370840">
                <a:tc>
                  <a:txBody>
                    <a:bodyPr/>
                    <a:lstStyle/>
                    <a:p>
                      <a:r>
                        <a:rPr lang="de-DE" dirty="0" smtClean="0"/>
                        <a:t>XIX</a:t>
                      </a:r>
                      <a:endParaRPr lang="ka-GE" dirty="0"/>
                    </a:p>
                  </a:txBody>
                  <a:tcPr/>
                </a:tc>
                <a:tc>
                  <a:txBody>
                    <a:bodyPr/>
                    <a:lstStyle/>
                    <a:p>
                      <a:r>
                        <a:rPr lang="de-DE" dirty="0" smtClean="0"/>
                        <a:t>730</a:t>
                      </a:r>
                      <a:endParaRPr lang="ka-GE" dirty="0"/>
                    </a:p>
                  </a:txBody>
                  <a:tcPr/>
                </a:tc>
                <a:tc>
                  <a:txBody>
                    <a:bodyPr/>
                    <a:lstStyle/>
                    <a:p>
                      <a:r>
                        <a:rPr lang="ka-GE" dirty="0" smtClean="0"/>
                        <a:t>6 000 000 ადამიანი</a:t>
                      </a:r>
                      <a:endParaRPr lang="ka-GE" dirty="0"/>
                    </a:p>
                  </a:txBody>
                  <a:tcPr/>
                </a:tc>
                <a:extLst>
                  <a:ext uri="{0D108BD9-81ED-4DB2-BD59-A6C34878D82A}">
                    <a16:rowId xmlns:a16="http://schemas.microsoft.com/office/drawing/2014/main" xmlns="" val="3500889144"/>
                  </a:ext>
                </a:extLst>
              </a:tr>
              <a:tr h="370840">
                <a:tc>
                  <a:txBody>
                    <a:bodyPr/>
                    <a:lstStyle/>
                    <a:p>
                      <a:r>
                        <a:rPr lang="de-DE" dirty="0" smtClean="0"/>
                        <a:t>XX</a:t>
                      </a:r>
                      <a:endParaRPr lang="ka-GE" dirty="0"/>
                    </a:p>
                  </a:txBody>
                  <a:tcPr/>
                </a:tc>
                <a:tc>
                  <a:txBody>
                    <a:bodyPr/>
                    <a:lstStyle/>
                    <a:p>
                      <a:r>
                        <a:rPr lang="de-DE" dirty="0" smtClean="0"/>
                        <a:t>1150</a:t>
                      </a:r>
                      <a:endParaRPr lang="ka-GE" dirty="0"/>
                    </a:p>
                  </a:txBody>
                  <a:tcPr/>
                </a:tc>
                <a:tc>
                  <a:txBody>
                    <a:bodyPr/>
                    <a:lstStyle/>
                    <a:p>
                      <a:r>
                        <a:rPr lang="ka-GE" dirty="0" smtClean="0"/>
                        <a:t>100</a:t>
                      </a:r>
                      <a:r>
                        <a:rPr lang="ka-GE" baseline="0" dirty="0" smtClean="0"/>
                        <a:t> 000 000 ადამიანი</a:t>
                      </a:r>
                      <a:endParaRPr lang="ka-GE" dirty="0"/>
                    </a:p>
                  </a:txBody>
                  <a:tcPr/>
                </a:tc>
                <a:extLst>
                  <a:ext uri="{0D108BD9-81ED-4DB2-BD59-A6C34878D82A}">
                    <a16:rowId xmlns:a16="http://schemas.microsoft.com/office/drawing/2014/main" xmlns="" val="2119191370"/>
                  </a:ext>
                </a:extLst>
              </a:tr>
            </a:tbl>
          </a:graphicData>
        </a:graphic>
      </p:graphicFrame>
      <p:sp>
        <p:nvSpPr>
          <p:cNvPr id="4" name="Date Placeholder 3"/>
          <p:cNvSpPr>
            <a:spLocks noGrp="1"/>
          </p:cNvSpPr>
          <p:nvPr>
            <p:ph type="dt" sz="half" idx="10"/>
          </p:nvPr>
        </p:nvSpPr>
        <p:spPr>
          <a:xfrm>
            <a:off x="10453052" y="6533808"/>
            <a:ext cx="1600200" cy="365125"/>
          </a:xfrm>
        </p:spPr>
        <p:txBody>
          <a:bodyPr/>
          <a:lstStyle/>
          <a:p>
            <a:fld id="{713C84CA-B363-4DCC-92E8-0F8AED121EED}" type="datetime3">
              <a:rPr lang="en-US" smtClean="0"/>
              <a:t>19 June 2019</a:t>
            </a:fld>
            <a:endParaRPr lang="en-US" dirty="0"/>
          </a:p>
        </p:txBody>
      </p:sp>
      <p:pic>
        <p:nvPicPr>
          <p:cNvPr id="10" name="Picture 9"/>
          <p:cNvPicPr>
            <a:picLocks noChangeAspect="1"/>
          </p:cNvPicPr>
          <p:nvPr/>
        </p:nvPicPr>
        <p:blipFill>
          <a:blip r:embed="rId2"/>
          <a:stretch>
            <a:fillRect/>
          </a:stretch>
        </p:blipFill>
        <p:spPr>
          <a:xfrm>
            <a:off x="419063" y="4001874"/>
            <a:ext cx="9064698" cy="925463"/>
          </a:xfrm>
          <a:prstGeom prst="rect">
            <a:avLst/>
          </a:prstGeom>
        </p:spPr>
      </p:pic>
      <p:sp>
        <p:nvSpPr>
          <p:cNvPr id="11" name="TextBox 10"/>
          <p:cNvSpPr txBox="1"/>
          <p:nvPr/>
        </p:nvSpPr>
        <p:spPr>
          <a:xfrm>
            <a:off x="1223473" y="2427434"/>
            <a:ext cx="9510176" cy="1477328"/>
          </a:xfrm>
          <a:prstGeom prst="rect">
            <a:avLst/>
          </a:prstGeom>
          <a:noFill/>
        </p:spPr>
        <p:txBody>
          <a:bodyPr wrap="square" rtlCol="0">
            <a:spAutoFit/>
          </a:bodyPr>
          <a:lstStyle/>
          <a:p>
            <a:r>
              <a:rPr lang="ka-GE" b="1" dirty="0" smtClean="0"/>
              <a:t>„ომის ინტენსივობის ინდექსი“ 8 ევროპული სახელმწიფოსთვის</a:t>
            </a:r>
          </a:p>
          <a:p>
            <a:pPr marL="285750" indent="-285750">
              <a:buFont typeface="Wingdings" panose="05000000000000000000" pitchFamily="2" charset="2"/>
              <a:buChar char="Ø"/>
            </a:pPr>
            <a:r>
              <a:rPr lang="ka-GE" dirty="0" smtClean="0"/>
              <a:t>ომის ხანგრძლივობა;</a:t>
            </a:r>
          </a:p>
          <a:p>
            <a:pPr marL="285750" indent="-285750">
              <a:buFont typeface="Wingdings" panose="05000000000000000000" pitchFamily="2" charset="2"/>
              <a:buChar char="Ø"/>
            </a:pPr>
            <a:r>
              <a:rPr lang="ka-GE" dirty="0" smtClean="0"/>
              <a:t>შეიარაღებული ძალების მოცულობა;</a:t>
            </a:r>
          </a:p>
          <a:p>
            <a:pPr marL="285750" indent="-285750">
              <a:buFont typeface="Wingdings" panose="05000000000000000000" pitchFamily="2" charset="2"/>
              <a:buChar char="Ø"/>
            </a:pPr>
            <a:r>
              <a:rPr lang="ka-GE" dirty="0" smtClean="0"/>
              <a:t>დაჭრილთა და დაღუპულთა რაოდენობა და ა.შ.</a:t>
            </a:r>
          </a:p>
          <a:p>
            <a:pPr algn="r"/>
            <a:r>
              <a:rPr lang="ka-GE" dirty="0" smtClean="0"/>
              <a:t>ავტ. პიტირიმ სოროკინი (1889 – 1968)</a:t>
            </a:r>
            <a:endParaRPr lang="ka-GE" dirty="0"/>
          </a:p>
        </p:txBody>
      </p:sp>
      <p:sp>
        <p:nvSpPr>
          <p:cNvPr id="12" name="Rectangle 11"/>
          <p:cNvSpPr/>
          <p:nvPr/>
        </p:nvSpPr>
        <p:spPr>
          <a:xfrm>
            <a:off x="135572" y="154745"/>
            <a:ext cx="10907566" cy="51487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a:p>
        </p:txBody>
      </p:sp>
    </p:spTree>
    <p:extLst>
      <p:ext uri="{BB962C8B-B14F-4D97-AF65-F5344CB8AC3E}">
        <p14:creationId xmlns:p14="http://schemas.microsoft.com/office/powerpoint/2010/main" val="2860522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t>ფაქტები ნაწილი </a:t>
            </a:r>
            <a:r>
              <a:rPr lang="de-DE" dirty="0" smtClean="0"/>
              <a:t>II</a:t>
            </a:r>
            <a:endParaRPr lang="ka-GE" dirty="0"/>
          </a:p>
        </p:txBody>
      </p:sp>
      <p:sp>
        <p:nvSpPr>
          <p:cNvPr id="3" name="Content Placeholder 2"/>
          <p:cNvSpPr>
            <a:spLocks noGrp="1"/>
          </p:cNvSpPr>
          <p:nvPr>
            <p:ph idx="1"/>
          </p:nvPr>
        </p:nvSpPr>
        <p:spPr>
          <a:xfrm>
            <a:off x="689318" y="3033279"/>
            <a:ext cx="11043138" cy="3215121"/>
          </a:xfrm>
        </p:spPr>
        <p:txBody>
          <a:bodyPr>
            <a:normAutofit/>
          </a:bodyPr>
          <a:lstStyle/>
          <a:p>
            <a:r>
              <a:rPr lang="de-DE" dirty="0" smtClean="0"/>
              <a:t>I </a:t>
            </a:r>
            <a:r>
              <a:rPr lang="ka-GE" dirty="0" smtClean="0"/>
              <a:t>მსოფლიო ომი - 20 000 000-მდე ადამიანი</a:t>
            </a:r>
          </a:p>
          <a:p>
            <a:r>
              <a:rPr lang="de-DE" dirty="0" smtClean="0"/>
              <a:t>II </a:t>
            </a:r>
            <a:r>
              <a:rPr lang="ka-GE" dirty="0" smtClean="0"/>
              <a:t>მსოფლიო ომი - 60 000 000 მილიონზე მეტი ადამიანი</a:t>
            </a:r>
          </a:p>
          <a:p>
            <a:r>
              <a:rPr lang="ka-GE" dirty="0" smtClean="0"/>
              <a:t>ცივი ომის გამალებული შეიარაღება: ხრუშოვი რაკეტები </a:t>
            </a:r>
            <a:r>
              <a:rPr lang="de-DE" dirty="0" smtClean="0"/>
              <a:t>vs. </a:t>
            </a:r>
            <a:r>
              <a:rPr lang="ka-GE" dirty="0" smtClean="0"/>
              <a:t>ძეხვი</a:t>
            </a:r>
          </a:p>
          <a:p>
            <a:r>
              <a:rPr lang="ka-GE" dirty="0" smtClean="0"/>
              <a:t>ერთი ჯარისკაცი საშუალოდ წელიწადში </a:t>
            </a:r>
            <a:r>
              <a:rPr lang="de-DE" dirty="0" smtClean="0"/>
              <a:t>= 20 000 $ vs. </a:t>
            </a:r>
            <a:r>
              <a:rPr lang="ka-GE" dirty="0" smtClean="0"/>
              <a:t>ერთი მოსწავლე 360 </a:t>
            </a:r>
            <a:r>
              <a:rPr lang="de-DE" dirty="0" smtClean="0"/>
              <a:t>$</a:t>
            </a:r>
            <a:endParaRPr lang="ka-GE" dirty="0" smtClean="0"/>
          </a:p>
          <a:p>
            <a:r>
              <a:rPr lang="ka-GE" dirty="0" smtClean="0"/>
              <a:t>სსრკ-ს იარაღის ექსპორტი 1990 წ.17 მილიარდი </a:t>
            </a:r>
            <a:r>
              <a:rPr lang="de-DE" dirty="0" smtClean="0"/>
              <a:t>$</a:t>
            </a:r>
            <a:r>
              <a:rPr lang="ka-GE" dirty="0" smtClean="0"/>
              <a:t>, 1992 წ. 2 მილიარდი </a:t>
            </a:r>
            <a:r>
              <a:rPr lang="de-DE" dirty="0" smtClean="0"/>
              <a:t>$</a:t>
            </a:r>
          </a:p>
          <a:p>
            <a:pPr marL="0" indent="0">
              <a:buNone/>
            </a:pPr>
            <a:endParaRPr lang="ka-GE" dirty="0" smtClean="0"/>
          </a:p>
          <a:p>
            <a:endParaRPr lang="ka-GE" dirty="0" smtClean="0"/>
          </a:p>
          <a:p>
            <a:endParaRPr lang="ka-GE" dirty="0"/>
          </a:p>
        </p:txBody>
      </p:sp>
      <p:sp>
        <p:nvSpPr>
          <p:cNvPr id="4" name="Date Placeholder 3"/>
          <p:cNvSpPr>
            <a:spLocks noGrp="1"/>
          </p:cNvSpPr>
          <p:nvPr>
            <p:ph type="dt" sz="half" idx="10"/>
          </p:nvPr>
        </p:nvSpPr>
        <p:spPr/>
        <p:txBody>
          <a:bodyPr/>
          <a:lstStyle/>
          <a:p>
            <a:fld id="{713C84CA-B363-4DCC-92E8-0F8AED121EED}" type="datetime3">
              <a:rPr lang="en-US" smtClean="0"/>
              <a:t>19 June 2019</a:t>
            </a:fld>
            <a:endParaRPr lang="en-US" dirty="0"/>
          </a:p>
        </p:txBody>
      </p:sp>
    </p:spTree>
    <p:extLst>
      <p:ext uri="{BB962C8B-B14F-4D97-AF65-F5344CB8AC3E}">
        <p14:creationId xmlns:p14="http://schemas.microsoft.com/office/powerpoint/2010/main" val="515399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649720"/>
          </a:xfrm>
        </p:spPr>
        <p:txBody>
          <a:bodyPr>
            <a:normAutofit/>
          </a:bodyPr>
          <a:lstStyle/>
          <a:p>
            <a:r>
              <a:rPr lang="ka-GE" sz="3200" dirty="0" smtClean="0"/>
              <a:t>იარაღის ექსპორტიორი ქვეყნების ხუთეული</a:t>
            </a:r>
            <a:endParaRPr lang="ka-GE" sz="3200" dirty="0"/>
          </a:p>
        </p:txBody>
      </p:sp>
      <p:pic>
        <p:nvPicPr>
          <p:cNvPr id="6" name="Content Placeholder 5"/>
          <p:cNvPicPr>
            <a:picLocks noGrp="1" noChangeAspect="1"/>
          </p:cNvPicPr>
          <p:nvPr>
            <p:ph idx="1"/>
          </p:nvPr>
        </p:nvPicPr>
        <p:blipFill>
          <a:blip r:embed="rId2"/>
          <a:stretch>
            <a:fillRect/>
          </a:stretch>
        </p:blipFill>
        <p:spPr>
          <a:xfrm>
            <a:off x="1855177" y="1806043"/>
            <a:ext cx="8481645" cy="3988767"/>
          </a:xfrm>
          <a:prstGeom prst="rect">
            <a:avLst/>
          </a:prstGeom>
        </p:spPr>
      </p:pic>
      <p:sp>
        <p:nvSpPr>
          <p:cNvPr id="4" name="Date Placeholder 3"/>
          <p:cNvSpPr>
            <a:spLocks noGrp="1"/>
          </p:cNvSpPr>
          <p:nvPr>
            <p:ph type="dt" sz="half" idx="10"/>
          </p:nvPr>
        </p:nvSpPr>
        <p:spPr/>
        <p:txBody>
          <a:bodyPr/>
          <a:lstStyle/>
          <a:p>
            <a:fld id="{713C84CA-B363-4DCC-92E8-0F8AED121EED}" type="datetime3">
              <a:rPr lang="en-US" smtClean="0"/>
              <a:t>19 June 2019</a:t>
            </a:fld>
            <a:endParaRPr lang="en-US" dirty="0"/>
          </a:p>
        </p:txBody>
      </p:sp>
      <p:sp>
        <p:nvSpPr>
          <p:cNvPr id="7" name="TextBox 6"/>
          <p:cNvSpPr txBox="1"/>
          <p:nvPr/>
        </p:nvSpPr>
        <p:spPr>
          <a:xfrm>
            <a:off x="8133548" y="2025747"/>
            <a:ext cx="2144153" cy="369332"/>
          </a:xfrm>
          <a:prstGeom prst="rect">
            <a:avLst/>
          </a:prstGeom>
          <a:noFill/>
        </p:spPr>
        <p:txBody>
          <a:bodyPr wrap="square" rtlCol="0">
            <a:spAutoFit/>
          </a:bodyPr>
          <a:lstStyle/>
          <a:p>
            <a:r>
              <a:rPr lang="ka-GE" dirty="0" smtClean="0"/>
              <a:t>თარიღი</a:t>
            </a:r>
            <a:r>
              <a:rPr lang="en-US" dirty="0" smtClean="0"/>
              <a:t>: 11.03.2019 </a:t>
            </a:r>
            <a:endParaRPr lang="ka-GE" dirty="0"/>
          </a:p>
        </p:txBody>
      </p:sp>
      <p:sp>
        <p:nvSpPr>
          <p:cNvPr id="8" name="TextBox 7"/>
          <p:cNvSpPr txBox="1"/>
          <p:nvPr/>
        </p:nvSpPr>
        <p:spPr>
          <a:xfrm>
            <a:off x="7168741" y="2384603"/>
            <a:ext cx="3108960" cy="369332"/>
          </a:xfrm>
          <a:prstGeom prst="rect">
            <a:avLst/>
          </a:prstGeom>
          <a:noFill/>
        </p:spPr>
        <p:txBody>
          <a:bodyPr wrap="square" rtlCol="0">
            <a:spAutoFit/>
          </a:bodyPr>
          <a:lstStyle/>
          <a:p>
            <a:r>
              <a:rPr lang="ka-GE" dirty="0" smtClean="0"/>
              <a:t>წყარო: </a:t>
            </a:r>
            <a:r>
              <a:rPr lang="en-US" dirty="0" smtClean="0"/>
              <a:t>https://bit.ly/2F3WKzt</a:t>
            </a:r>
            <a:r>
              <a:rPr lang="ka-GE" dirty="0" smtClean="0"/>
              <a:t> </a:t>
            </a:r>
            <a:endParaRPr lang="ka-GE" dirty="0"/>
          </a:p>
        </p:txBody>
      </p:sp>
    </p:spTree>
    <p:extLst>
      <p:ext uri="{BB962C8B-B14F-4D97-AF65-F5344CB8AC3E}">
        <p14:creationId xmlns:p14="http://schemas.microsoft.com/office/powerpoint/2010/main" val="9360635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771118"/>
            <a:ext cx="9902481" cy="677856"/>
          </a:xfrm>
        </p:spPr>
        <p:txBody>
          <a:bodyPr>
            <a:normAutofit fontScale="90000"/>
          </a:bodyPr>
          <a:lstStyle/>
          <a:p>
            <a:r>
              <a:rPr lang="ka-GE" dirty="0"/>
              <a:t>განკითხვის დღის საათი (</a:t>
            </a:r>
            <a:r>
              <a:rPr lang="en-US" dirty="0"/>
              <a:t>Doomsday Clock)</a:t>
            </a:r>
            <a:endParaRPr lang="ka-GE" dirty="0"/>
          </a:p>
        </p:txBody>
      </p:sp>
      <p:pic>
        <p:nvPicPr>
          <p:cNvPr id="6" name="Content Placeholder 5"/>
          <p:cNvPicPr>
            <a:picLocks noGrp="1" noChangeAspect="1"/>
          </p:cNvPicPr>
          <p:nvPr>
            <p:ph idx="1"/>
          </p:nvPr>
        </p:nvPicPr>
        <p:blipFill>
          <a:blip r:embed="rId2"/>
          <a:stretch>
            <a:fillRect/>
          </a:stretch>
        </p:blipFill>
        <p:spPr>
          <a:xfrm>
            <a:off x="759655" y="1683255"/>
            <a:ext cx="10649243" cy="3629002"/>
          </a:xfrm>
          <a:prstGeom prst="rect">
            <a:avLst/>
          </a:prstGeom>
        </p:spPr>
      </p:pic>
      <p:sp>
        <p:nvSpPr>
          <p:cNvPr id="4" name="Date Placeholder 3"/>
          <p:cNvSpPr>
            <a:spLocks noGrp="1"/>
          </p:cNvSpPr>
          <p:nvPr>
            <p:ph type="dt" sz="half" idx="10"/>
          </p:nvPr>
        </p:nvSpPr>
        <p:spPr/>
        <p:txBody>
          <a:bodyPr/>
          <a:lstStyle/>
          <a:p>
            <a:fld id="{713C84CA-B363-4DCC-92E8-0F8AED121EED}" type="datetime3">
              <a:rPr lang="en-US" smtClean="0"/>
              <a:t>19 June 2019</a:t>
            </a:fld>
            <a:endParaRPr lang="en-US" dirty="0"/>
          </a:p>
        </p:txBody>
      </p:sp>
      <p:sp>
        <p:nvSpPr>
          <p:cNvPr id="7" name="TextBox 6"/>
          <p:cNvSpPr txBox="1"/>
          <p:nvPr/>
        </p:nvSpPr>
        <p:spPr>
          <a:xfrm>
            <a:off x="8215532" y="1914030"/>
            <a:ext cx="2700997" cy="338554"/>
          </a:xfrm>
          <a:prstGeom prst="rect">
            <a:avLst/>
          </a:prstGeom>
          <a:noFill/>
        </p:spPr>
        <p:txBody>
          <a:bodyPr wrap="square" rtlCol="0">
            <a:spAutoFit/>
          </a:bodyPr>
          <a:lstStyle/>
          <a:p>
            <a:r>
              <a:rPr lang="ka-GE" sz="1600" dirty="0" smtClean="0"/>
              <a:t>წყარო: </a:t>
            </a:r>
            <a:r>
              <a:rPr lang="en-US" sz="1600" dirty="0" smtClean="0"/>
              <a:t>https://bit.ly/1LUnj2o</a:t>
            </a:r>
            <a:endParaRPr lang="ka-GE" sz="1600" dirty="0"/>
          </a:p>
        </p:txBody>
      </p:sp>
      <p:sp>
        <p:nvSpPr>
          <p:cNvPr id="8" name="TextBox 7"/>
          <p:cNvSpPr txBox="1"/>
          <p:nvPr/>
        </p:nvSpPr>
        <p:spPr>
          <a:xfrm>
            <a:off x="1139483" y="5543032"/>
            <a:ext cx="10269415" cy="369332"/>
          </a:xfrm>
          <a:prstGeom prst="rect">
            <a:avLst/>
          </a:prstGeom>
          <a:noFill/>
        </p:spPr>
        <p:txBody>
          <a:bodyPr wrap="square" rtlCol="0">
            <a:spAutoFit/>
          </a:bodyPr>
          <a:lstStyle/>
          <a:p>
            <a:r>
              <a:rPr lang="ka-GE" dirty="0" smtClean="0"/>
              <a:t>ინტერესის შემთხვევაში, დეტალური ინფორმაციისთვის იხ. ასევე: </a:t>
            </a:r>
            <a:r>
              <a:rPr lang="en-US" dirty="0" smtClean="0"/>
              <a:t>https://bit.ly/2OyRJRT</a:t>
            </a:r>
            <a:endParaRPr lang="ka-GE" dirty="0"/>
          </a:p>
        </p:txBody>
      </p:sp>
    </p:spTree>
    <p:extLst>
      <p:ext uri="{BB962C8B-B14F-4D97-AF65-F5344CB8AC3E}">
        <p14:creationId xmlns:p14="http://schemas.microsoft.com/office/powerpoint/2010/main" val="39482169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t>გამოყენებული წყაროები</a:t>
            </a:r>
            <a:endParaRPr lang="ka-GE" dirty="0"/>
          </a:p>
        </p:txBody>
      </p:sp>
      <p:sp>
        <p:nvSpPr>
          <p:cNvPr id="3" name="Content Placeholder 2"/>
          <p:cNvSpPr>
            <a:spLocks noGrp="1"/>
          </p:cNvSpPr>
          <p:nvPr>
            <p:ph idx="1"/>
          </p:nvPr>
        </p:nvSpPr>
        <p:spPr/>
        <p:txBody>
          <a:bodyPr>
            <a:normAutofit fontScale="92500" lnSpcReduction="20000"/>
          </a:bodyPr>
          <a:lstStyle/>
          <a:p>
            <a:r>
              <a:rPr lang="en-US" sz="2000" b="1" dirty="0" err="1"/>
              <a:t>CapeCoders</a:t>
            </a:r>
            <a:r>
              <a:rPr lang="en-US" sz="2000" b="1" dirty="0"/>
              <a:t> Web </a:t>
            </a:r>
            <a:r>
              <a:rPr lang="en-US" sz="2000" b="1" dirty="0" smtClean="0"/>
              <a:t>Engineers</a:t>
            </a:r>
            <a:r>
              <a:rPr lang="ka-GE" sz="2000" b="1" dirty="0" smtClean="0"/>
              <a:t> (2019). </a:t>
            </a:r>
            <a:r>
              <a:rPr lang="de-DE" sz="2000" dirty="0" smtClean="0"/>
              <a:t>Weltuntergangsuhr</a:t>
            </a:r>
            <a:r>
              <a:rPr lang="ka-GE" sz="2000" dirty="0" smtClean="0"/>
              <a:t> </a:t>
            </a:r>
            <a:r>
              <a:rPr lang="de-DE" sz="2000" dirty="0" smtClean="0"/>
              <a:t>Der </a:t>
            </a:r>
            <a:r>
              <a:rPr lang="de-DE" sz="2000" dirty="0"/>
              <a:t>Countdown bis zum </a:t>
            </a:r>
            <a:r>
              <a:rPr lang="de-DE" sz="2000" dirty="0" smtClean="0"/>
              <a:t>Weltuntergang</a:t>
            </a:r>
            <a:r>
              <a:rPr lang="ka-GE" sz="2000" dirty="0" smtClean="0"/>
              <a:t>. </a:t>
            </a:r>
            <a:r>
              <a:rPr lang="en-US" sz="2000" dirty="0">
                <a:hlinkClick r:id="rId2"/>
              </a:rPr>
              <a:t>https://</a:t>
            </a:r>
            <a:r>
              <a:rPr lang="en-US" sz="2000" dirty="0" smtClean="0">
                <a:hlinkClick r:id="rId2"/>
              </a:rPr>
              <a:t>bit.ly/1LUnj2o</a:t>
            </a:r>
            <a:r>
              <a:rPr lang="ka-GE" sz="2000" dirty="0" smtClean="0"/>
              <a:t>  წვდომის თარიღი: 17.04.2019</a:t>
            </a:r>
          </a:p>
          <a:p>
            <a:r>
              <a:rPr lang="ka-GE" sz="2000" b="1" dirty="0"/>
              <a:t>გორგილაძე, ი. (2009). </a:t>
            </a:r>
            <a:r>
              <a:rPr lang="ka-GE" sz="2000" dirty="0"/>
              <a:t>გეოპოლიტიკის საფუძვლები. თბილისი, საქართველო. „უნივერსალი</a:t>
            </a:r>
            <a:r>
              <a:rPr lang="ka-GE" sz="2000" dirty="0" smtClean="0"/>
              <a:t>“</a:t>
            </a:r>
          </a:p>
          <a:p>
            <a:r>
              <a:rPr lang="de-DE" sz="2000" b="1" dirty="0" smtClean="0"/>
              <a:t>Jung </a:t>
            </a:r>
            <a:r>
              <a:rPr lang="de-DE" sz="2000" b="1" dirty="0"/>
              <a:t>D., Schlichte K., Siegelberg K</a:t>
            </a:r>
            <a:r>
              <a:rPr lang="de-DE" sz="2000" b="1" dirty="0" smtClean="0"/>
              <a:t>. </a:t>
            </a:r>
            <a:r>
              <a:rPr lang="de-DE" sz="2000" b="1" dirty="0"/>
              <a:t>(2003). </a:t>
            </a:r>
            <a:r>
              <a:rPr lang="de-DE" sz="2000" dirty="0"/>
              <a:t>Kriege in der Weltgesellschaft Strukturgeschichtliche </a:t>
            </a:r>
            <a:r>
              <a:rPr lang="de-DE" sz="2000" dirty="0" smtClean="0"/>
              <a:t>Erklärung </a:t>
            </a:r>
            <a:r>
              <a:rPr lang="de-DE" sz="2000" dirty="0"/>
              <a:t>kriegerischer Gewalt (1945-2002. Wiesbaden. Westdeutscher Verlag GmbH. </a:t>
            </a:r>
            <a:endParaRPr lang="de-DE" sz="2000" dirty="0" smtClean="0"/>
          </a:p>
          <a:p>
            <a:r>
              <a:rPr lang="en-US" sz="2000" b="1" dirty="0" smtClean="0"/>
              <a:t>Schmiester C</a:t>
            </a:r>
            <a:r>
              <a:rPr lang="en-US" sz="2000" b="1" dirty="0"/>
              <a:t>., </a:t>
            </a:r>
            <a:r>
              <a:rPr lang="en-US" sz="2000" b="1" dirty="0" err="1" smtClean="0"/>
              <a:t>Stichler</a:t>
            </a:r>
            <a:r>
              <a:rPr lang="en-US" sz="2000" b="1" dirty="0" smtClean="0"/>
              <a:t> Ch.(11.03.2019). </a:t>
            </a:r>
            <a:r>
              <a:rPr lang="de-DE" sz="2000" dirty="0" smtClean="0"/>
              <a:t>USA </a:t>
            </a:r>
            <a:r>
              <a:rPr lang="de-DE" sz="2000" dirty="0"/>
              <a:t>bleiben größter Waffenexporteur der Welt. ARD-Studio </a:t>
            </a:r>
            <a:r>
              <a:rPr lang="de-DE" sz="2000" dirty="0" smtClean="0"/>
              <a:t>Stockholm</a:t>
            </a:r>
            <a:r>
              <a:rPr lang="de-DE" sz="2000" dirty="0"/>
              <a:t>. </a:t>
            </a:r>
            <a:r>
              <a:rPr lang="de-DE" sz="2000" dirty="0">
                <a:hlinkClick r:id="rId3"/>
              </a:rPr>
              <a:t>https://</a:t>
            </a:r>
            <a:r>
              <a:rPr lang="de-DE" sz="2000" dirty="0" smtClean="0">
                <a:hlinkClick r:id="rId3"/>
              </a:rPr>
              <a:t>bit.ly/2F3WKzt</a:t>
            </a:r>
            <a:r>
              <a:rPr lang="de-DE" sz="2000" dirty="0" smtClean="0"/>
              <a:t>  </a:t>
            </a:r>
            <a:r>
              <a:rPr lang="ka-GE" sz="2000" dirty="0" smtClean="0"/>
              <a:t>წვდომის თარიღი: 17.04.2019</a:t>
            </a:r>
            <a:endParaRPr lang="de-DE" sz="2000" dirty="0" smtClean="0"/>
          </a:p>
          <a:p>
            <a:r>
              <a:rPr lang="de-DE" sz="2000" b="1" dirty="0" smtClean="0"/>
              <a:t>Universität Hamburg</a:t>
            </a:r>
            <a:r>
              <a:rPr lang="de-DE" sz="2000" b="1" dirty="0"/>
              <a:t>, Arbeitsgemeinschaft Kriegsursachenforschung </a:t>
            </a:r>
            <a:r>
              <a:rPr lang="de-DE" sz="2000" b="1" dirty="0" smtClean="0"/>
              <a:t>(AKUF). </a:t>
            </a:r>
            <a:r>
              <a:rPr lang="de-DE" sz="2000" dirty="0">
                <a:hlinkClick r:id="rId4"/>
              </a:rPr>
              <a:t>https://</a:t>
            </a:r>
            <a:r>
              <a:rPr lang="de-DE" sz="2000" dirty="0" smtClean="0">
                <a:hlinkClick r:id="rId4"/>
              </a:rPr>
              <a:t>bit.ly/2Zi09CS</a:t>
            </a:r>
            <a:r>
              <a:rPr lang="de-DE" sz="2000" dirty="0" smtClean="0"/>
              <a:t>  </a:t>
            </a:r>
            <a:r>
              <a:rPr lang="ka-GE" sz="2000" dirty="0" smtClean="0"/>
              <a:t>წვდომის თარიღი: 17.04.2018</a:t>
            </a:r>
          </a:p>
          <a:p>
            <a:endParaRPr lang="ka-GE" sz="2000" dirty="0"/>
          </a:p>
        </p:txBody>
      </p:sp>
      <p:sp>
        <p:nvSpPr>
          <p:cNvPr id="4" name="Date Placeholder 3"/>
          <p:cNvSpPr>
            <a:spLocks noGrp="1"/>
          </p:cNvSpPr>
          <p:nvPr>
            <p:ph type="dt" sz="half" idx="10"/>
          </p:nvPr>
        </p:nvSpPr>
        <p:spPr/>
        <p:txBody>
          <a:bodyPr/>
          <a:lstStyle/>
          <a:p>
            <a:fld id="{713C84CA-B363-4DCC-92E8-0F8AED121EED}" type="datetime3">
              <a:rPr lang="en-US" smtClean="0"/>
              <a:t>19 June 2019</a:t>
            </a:fld>
            <a:endParaRPr lang="en-US" dirty="0"/>
          </a:p>
        </p:txBody>
      </p:sp>
    </p:spTree>
    <p:extLst>
      <p:ext uri="{BB962C8B-B14F-4D97-AF65-F5344CB8AC3E}">
        <p14:creationId xmlns:p14="http://schemas.microsoft.com/office/powerpoint/2010/main" val="26506858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96" y="412652"/>
            <a:ext cx="9875520" cy="1356360"/>
          </a:xfrm>
        </p:spPr>
        <p:txBody>
          <a:bodyPr/>
          <a:lstStyle/>
          <a:p>
            <a:pPr algn="ctr"/>
            <a:r>
              <a:rPr lang="ka-GE" dirty="0" smtClean="0"/>
              <a:t>გისურვებთ წარმატებულ დღეს!</a:t>
            </a:r>
            <a:endParaRPr lang="ka-GE"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0E0805B-779A-40DB-81BB-41BF8941B6FE}" type="datetime3">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19 June 2019</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6" name="Smiley Face 5"/>
          <p:cNvSpPr/>
          <p:nvPr/>
        </p:nvSpPr>
        <p:spPr>
          <a:xfrm>
            <a:off x="2999931" y="1895622"/>
            <a:ext cx="6161650" cy="3488788"/>
          </a:xfrm>
          <a:prstGeom prst="smileyFac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a-GE" sz="1800" b="0" i="0" u="none" strike="noStrike" kern="1200" cap="none" spc="0" normalizeH="0" baseline="0" noProof="0">
              <a:ln>
                <a:noFill/>
              </a:ln>
              <a:solidFill>
                <a:srgbClr val="000000"/>
              </a:solidFill>
              <a:effectLst/>
              <a:uLnTx/>
              <a:uFillTx/>
              <a:latin typeface="Sylfaen" panose="010A0502050306030303" pitchFamily="18" charset="0"/>
              <a:ea typeface="+mn-ea"/>
              <a:cs typeface="+mn-cs"/>
            </a:endParaRPr>
          </a:p>
        </p:txBody>
      </p:sp>
    </p:spTree>
    <p:extLst>
      <p:ext uri="{BB962C8B-B14F-4D97-AF65-F5344CB8AC3E}">
        <p14:creationId xmlns:p14="http://schemas.microsoft.com/office/powerpoint/2010/main" val="1384163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l="15000" r="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45871" y="441349"/>
            <a:ext cx="10058400" cy="849470"/>
          </a:xfrm>
        </p:spPr>
        <p:txBody>
          <a:bodyPr/>
          <a:lstStyle/>
          <a:p>
            <a:pPr algn="ctr"/>
            <a:r>
              <a:rPr lang="ka-GE" dirty="0" smtClean="0"/>
              <a:t>მიზანი</a:t>
            </a:r>
            <a:endParaRPr lang="ka-GE" dirty="0"/>
          </a:p>
        </p:txBody>
      </p:sp>
      <p:sp>
        <p:nvSpPr>
          <p:cNvPr id="3" name="Content Placeholder 2"/>
          <p:cNvSpPr>
            <a:spLocks noGrp="1"/>
          </p:cNvSpPr>
          <p:nvPr>
            <p:ph idx="1"/>
          </p:nvPr>
        </p:nvSpPr>
        <p:spPr>
          <a:blipFill dpi="0" rotWithShape="1">
            <a:blip r:embed="rId3">
              <a:alphaModFix amt="17000"/>
            </a:blip>
            <a:srcRect/>
            <a:tile tx="0" ty="0" sx="100000" sy="99000" flip="none" algn="tl"/>
          </a:blipFill>
        </p:spPr>
        <p:txBody>
          <a:bodyPr>
            <a:normAutofit lnSpcReduction="10000"/>
          </a:bodyPr>
          <a:lstStyle/>
          <a:p>
            <a:pPr>
              <a:buFont typeface="Wingdings" panose="05000000000000000000" pitchFamily="2" charset="2"/>
              <a:buChar char="Ø"/>
            </a:pPr>
            <a:r>
              <a:rPr lang="ka-GE" sz="2600" dirty="0" smtClean="0">
                <a:ln w="0"/>
                <a:solidFill>
                  <a:schemeClr val="tx1"/>
                </a:solidFill>
                <a:effectLst>
                  <a:outerShdw blurRad="38100" dist="19050" dir="2700000" algn="tl" rotWithShape="0">
                    <a:schemeClr val="dk1">
                      <a:alpha val="40000"/>
                    </a:schemeClr>
                  </a:outerShdw>
                </a:effectLst>
              </a:rPr>
              <a:t>კითხვები: </a:t>
            </a:r>
          </a:p>
          <a:p>
            <a:r>
              <a:rPr lang="ka-GE" sz="2600" dirty="0" smtClean="0">
                <a:ln w="0"/>
                <a:solidFill>
                  <a:schemeClr val="tx1"/>
                </a:solidFill>
                <a:effectLst>
                  <a:outerShdw blurRad="38100" dist="19050" dir="2700000" algn="tl" rotWithShape="0">
                    <a:schemeClr val="dk1">
                      <a:alpha val="40000"/>
                    </a:schemeClr>
                  </a:outerShdw>
                </a:effectLst>
              </a:rPr>
              <a:t>1. როგორია ცნება „ომი“-ს განსაზღვრება?</a:t>
            </a:r>
          </a:p>
          <a:p>
            <a:r>
              <a:rPr lang="ka-GE" sz="2600" dirty="0" smtClean="0">
                <a:ln w="0"/>
                <a:solidFill>
                  <a:schemeClr val="tx1"/>
                </a:solidFill>
                <a:effectLst>
                  <a:outerShdw blurRad="38100" dist="19050" dir="2700000" algn="tl" rotWithShape="0">
                    <a:schemeClr val="dk1">
                      <a:alpha val="40000"/>
                    </a:schemeClr>
                  </a:outerShdw>
                </a:effectLst>
              </a:rPr>
              <a:t>2. </a:t>
            </a:r>
            <a:r>
              <a:rPr lang="ka-GE" sz="2600" dirty="0" smtClean="0">
                <a:ln w="0"/>
                <a:solidFill>
                  <a:schemeClr val="tx1"/>
                </a:solidFill>
                <a:effectLst>
                  <a:outerShdw blurRad="38100" dist="19050" dir="2700000" algn="tl" rotWithShape="0">
                    <a:schemeClr val="dk1">
                      <a:alpha val="40000"/>
                    </a:schemeClr>
                  </a:outerShdw>
                </a:effectLst>
              </a:rPr>
              <a:t>რა </a:t>
            </a:r>
            <a:r>
              <a:rPr lang="ka-GE" sz="2600" dirty="0" smtClean="0">
                <a:ln w="0"/>
                <a:solidFill>
                  <a:schemeClr val="tx1"/>
                </a:solidFill>
                <a:effectLst>
                  <a:outerShdw blurRad="38100" dist="19050" dir="2700000" algn="tl" rotWithShape="0">
                    <a:schemeClr val="dk1">
                      <a:alpha val="40000"/>
                    </a:schemeClr>
                  </a:outerShdw>
                </a:effectLst>
              </a:rPr>
              <a:t>სახის ომები </a:t>
            </a:r>
            <a:r>
              <a:rPr lang="ka-GE" sz="2600" dirty="0" smtClean="0">
                <a:ln w="0"/>
                <a:solidFill>
                  <a:schemeClr val="tx1"/>
                </a:solidFill>
                <a:effectLst>
                  <a:outerShdw blurRad="38100" dist="19050" dir="2700000" algn="tl" rotWithShape="0">
                    <a:schemeClr val="dk1">
                      <a:alpha val="40000"/>
                    </a:schemeClr>
                  </a:outerShdw>
                </a:effectLst>
              </a:rPr>
              <a:t>არსებობს </a:t>
            </a:r>
            <a:r>
              <a:rPr lang="ka-GE" sz="2600" dirty="0" smtClean="0">
                <a:ln w="0"/>
                <a:solidFill>
                  <a:schemeClr val="tx1"/>
                </a:solidFill>
                <a:effectLst>
                  <a:outerShdw blurRad="38100" dist="19050" dir="2700000" algn="tl" rotWithShape="0">
                    <a:schemeClr val="dk1">
                      <a:alpha val="40000"/>
                    </a:schemeClr>
                  </a:outerShdw>
                </a:effectLst>
              </a:rPr>
              <a:t>(ტიპოლოგია)?</a:t>
            </a:r>
          </a:p>
          <a:p>
            <a:r>
              <a:rPr lang="ka-GE" sz="2600" dirty="0" smtClean="0">
                <a:ln w="0"/>
                <a:solidFill>
                  <a:schemeClr val="tx1"/>
                </a:solidFill>
                <a:effectLst>
                  <a:outerShdw blurRad="38100" dist="19050" dir="2700000" algn="tl" rotWithShape="0">
                    <a:schemeClr val="dk1">
                      <a:alpha val="40000"/>
                    </a:schemeClr>
                  </a:outerShdw>
                </a:effectLst>
              </a:rPr>
              <a:t>3. რა ანალიტიკური მიდგომები </a:t>
            </a:r>
            <a:r>
              <a:rPr lang="ka-GE" sz="2600" dirty="0" smtClean="0">
                <a:ln w="0"/>
                <a:solidFill>
                  <a:schemeClr val="tx1"/>
                </a:solidFill>
                <a:effectLst>
                  <a:outerShdw blurRad="38100" dist="19050" dir="2700000" algn="tl" rotWithShape="0">
                    <a:schemeClr val="dk1">
                      <a:alpha val="40000"/>
                    </a:schemeClr>
                  </a:outerShdw>
                </a:effectLst>
              </a:rPr>
              <a:t>ომის </a:t>
            </a:r>
            <a:r>
              <a:rPr lang="ka-GE" sz="2600" dirty="0" smtClean="0">
                <a:ln w="0"/>
                <a:solidFill>
                  <a:schemeClr val="tx1"/>
                </a:solidFill>
                <a:effectLst>
                  <a:outerShdw blurRad="38100" dist="19050" dir="2700000" algn="tl" rotWithShape="0">
                    <a:schemeClr val="dk1">
                      <a:alpha val="40000"/>
                    </a:schemeClr>
                  </a:outerShdw>
                </a:effectLst>
              </a:rPr>
              <a:t>მიზეზების კვლევებთან მიმართებაში?</a:t>
            </a:r>
          </a:p>
          <a:p>
            <a:pPr>
              <a:buFont typeface="Wingdings" panose="05000000000000000000" pitchFamily="2" charset="2"/>
              <a:buChar char="Ø"/>
            </a:pPr>
            <a:r>
              <a:rPr lang="ka-GE" sz="2600" dirty="0" smtClean="0">
                <a:ln w="0"/>
                <a:solidFill>
                  <a:schemeClr val="tx1"/>
                </a:solidFill>
                <a:effectLst>
                  <a:outerShdw blurRad="38100" dist="19050" dir="2700000" algn="tl" rotWithShape="0">
                    <a:schemeClr val="dk1">
                      <a:alpha val="40000"/>
                    </a:schemeClr>
                  </a:outerShdw>
                </a:effectLst>
              </a:rPr>
              <a:t>მოცემულობა: </a:t>
            </a:r>
          </a:p>
          <a:p>
            <a:pPr marL="0" indent="0">
              <a:buNone/>
            </a:pPr>
            <a:r>
              <a:rPr lang="ka-GE" sz="2600" dirty="0" smtClean="0">
                <a:ln w="0"/>
                <a:solidFill>
                  <a:schemeClr val="tx1"/>
                </a:solidFill>
                <a:effectLst>
                  <a:outerShdw blurRad="38100" dist="19050" dir="2700000" algn="tl" rotWithShape="0">
                    <a:schemeClr val="dk1">
                      <a:alpha val="40000"/>
                    </a:schemeClr>
                  </a:outerShdw>
                </a:effectLst>
              </a:rPr>
              <a:t> - ფაქტები ომების შესახებ.</a:t>
            </a:r>
          </a:p>
          <a:p>
            <a:endParaRPr lang="ka-GE" dirty="0"/>
          </a:p>
          <a:p>
            <a:endParaRPr lang="ka-GE" dirty="0" smtClean="0"/>
          </a:p>
          <a:p>
            <a:endParaRPr lang="ka-GE" dirty="0" smtClean="0"/>
          </a:p>
          <a:p>
            <a:endParaRPr lang="ka-GE" dirty="0" smtClean="0"/>
          </a:p>
          <a:p>
            <a:endParaRPr lang="ka-GE" dirty="0"/>
          </a:p>
          <a:p>
            <a:endParaRPr lang="ka-GE" dirty="0"/>
          </a:p>
        </p:txBody>
      </p:sp>
    </p:spTree>
    <p:extLst>
      <p:ext uri="{BB962C8B-B14F-4D97-AF65-F5344CB8AC3E}">
        <p14:creationId xmlns:p14="http://schemas.microsoft.com/office/powerpoint/2010/main" val="3227031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4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t>შინაარსი</a:t>
            </a:r>
            <a:endParaRPr lang="ka-GE"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957351835"/>
              </p:ext>
            </p:extLst>
          </p:nvPr>
        </p:nvGraphicFramePr>
        <p:xfrm>
          <a:off x="2610142" y="1378634"/>
          <a:ext cx="9389599" cy="4916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6144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2686" y="720913"/>
            <a:ext cx="10199027" cy="979101"/>
          </a:xfrm>
          <a:pattFill prst="dkUpDiag">
            <a:fgClr>
              <a:schemeClr val="bg2"/>
            </a:fgClr>
            <a:bgClr>
              <a:schemeClr val="bg1"/>
            </a:bgClr>
          </a:pattFill>
        </p:spPr>
        <p:txBody>
          <a:bodyPr>
            <a:noAutofit/>
          </a:bodyPr>
          <a:lstStyle/>
          <a:p>
            <a:pPr algn="ctr"/>
            <a:r>
              <a:rPr lang="ka-GE" sz="3200" dirty="0" smtClean="0"/>
              <a:t>საყურადღებო გარემოებები სალექციო საკითხის ირგვლივ</a:t>
            </a:r>
            <a:endParaRPr lang="ka-GE" sz="3200" dirty="0"/>
          </a:p>
        </p:txBody>
      </p:sp>
      <p:sp>
        <p:nvSpPr>
          <p:cNvPr id="3" name="Content Placeholder 2"/>
          <p:cNvSpPr>
            <a:spLocks noGrp="1"/>
          </p:cNvSpPr>
          <p:nvPr>
            <p:ph idx="1"/>
          </p:nvPr>
        </p:nvSpPr>
        <p:spPr>
          <a:xfrm>
            <a:off x="1072686" y="2064327"/>
            <a:ext cx="10199027" cy="4024745"/>
          </a:xfrm>
        </p:spPr>
        <p:txBody>
          <a:bodyPr>
            <a:normAutofit/>
          </a:bodyPr>
          <a:lstStyle/>
          <a:p>
            <a:pPr algn="just"/>
            <a:r>
              <a:rPr lang="ka-GE" sz="2400" dirty="0" smtClean="0"/>
              <a:t>ცნება „ომის“ დეფინიცია, რომელსაც გავაჟღერებთ არ არის ერთადერთი </a:t>
            </a:r>
            <a:r>
              <a:rPr lang="ka-GE" sz="2400" dirty="0"/>
              <a:t>და აკადემიურ ლიტარატურაში მისი განმარტება </a:t>
            </a:r>
            <a:r>
              <a:rPr lang="ka-GE" sz="2400" dirty="0" smtClean="0"/>
              <a:t>სხვადასხვაგვარია;</a:t>
            </a:r>
          </a:p>
          <a:p>
            <a:pPr algn="just"/>
            <a:r>
              <a:rPr lang="ka-GE" sz="2400" dirty="0" smtClean="0"/>
              <a:t>ჩვენს შემთხვევაში მოყვანილი განმარტებები შერჩეულია დისციპლინასთან მაქსიმალური სიახლოვის გამო;</a:t>
            </a:r>
          </a:p>
          <a:p>
            <a:pPr algn="just"/>
            <a:r>
              <a:rPr lang="ka-GE" sz="2400" dirty="0" smtClean="0"/>
              <a:t>აქ ნახსენები დეფინიციები და განმარტებების ძირითადი ნაწილი აღებულია ჰამბურგის უნივერსიტეტის „ომის მიზეზების კვლევის სამუშაო ჯგუფის“ (</a:t>
            </a:r>
            <a:r>
              <a:rPr lang="en-US" sz="2400" dirty="0"/>
              <a:t>Arbeitsgemeinschaft </a:t>
            </a:r>
            <a:r>
              <a:rPr lang="en-US" sz="2400" dirty="0" smtClean="0"/>
              <a:t>Kriegsursachenforschung</a:t>
            </a:r>
            <a:r>
              <a:rPr lang="de-DE" sz="2400" dirty="0" smtClean="0"/>
              <a:t> AKUF</a:t>
            </a:r>
            <a:r>
              <a:rPr lang="ka-GE" sz="2400" dirty="0" smtClean="0"/>
              <a:t>) მიერ შემუშავებული მიდგომებიდან.</a:t>
            </a:r>
          </a:p>
        </p:txBody>
      </p:sp>
      <p:sp>
        <p:nvSpPr>
          <p:cNvPr id="6" name="Date Placeholder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359516-B4E6-4B33-8A77-536FC606B23A}" type="datetime3">
              <a:rPr kumimoji="0" lang="en-US" sz="1200" b="0" i="0" u="none" strike="noStrike" kern="1200" cap="none" spc="0" normalizeH="0" baseline="0" noProof="0" smtClean="0">
                <a:ln>
                  <a:noFill/>
                </a:ln>
                <a:solidFill>
                  <a:srgbClr val="191B0E"/>
                </a:solidFill>
                <a:effectLst/>
                <a:uLnTx/>
                <a:uFillTx/>
                <a:latin typeface="Franklin Gothic Book" panose="020B0503020102020204"/>
                <a:ea typeface="+mn-ea"/>
                <a:cs typeface="+mn-cs"/>
              </a:rPr>
              <a:t>19 June 2019</a:t>
            </a:fld>
            <a:endParaRPr kumimoji="0" lang="en-US" sz="1200" b="0" i="0" u="none" strike="noStrike" kern="1200" cap="none" spc="0" normalizeH="0" baseline="0" noProof="0" dirty="0">
              <a:ln>
                <a:noFill/>
              </a:ln>
              <a:solidFill>
                <a:srgbClr val="191B0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642150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52902"/>
            <a:ext cx="8596668" cy="734291"/>
          </a:xfrm>
          <a:pattFill prst="pct5">
            <a:fgClr>
              <a:schemeClr val="accent1"/>
            </a:fgClr>
            <a:bgClr>
              <a:schemeClr val="bg1"/>
            </a:bgClr>
          </a:pattFill>
        </p:spPr>
        <p:txBody>
          <a:bodyPr/>
          <a:lstStyle/>
          <a:p>
            <a:pPr algn="ctr"/>
            <a:r>
              <a:rPr lang="ka-GE" dirty="0" smtClean="0"/>
              <a:t>ცნება „ომი“-ს განსაზღვრება </a:t>
            </a:r>
            <a:endParaRPr lang="ka-GE"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89831273"/>
              </p:ext>
            </p:extLst>
          </p:nvPr>
        </p:nvGraphicFramePr>
        <p:xfrm>
          <a:off x="677863" y="1343892"/>
          <a:ext cx="8596139" cy="4698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a:xfrm>
            <a:off x="8049194" y="6442925"/>
            <a:ext cx="911939" cy="365125"/>
          </a:xfrm>
        </p:spPr>
        <p:txBody>
          <a:bodyPr/>
          <a:lstStyle/>
          <a:p>
            <a:fld id="{4ED674A7-5B97-451C-8C49-581BCE5B7F7B}" type="datetime3">
              <a:rPr lang="en-US" smtClean="0"/>
              <a:t>19 June 2019</a:t>
            </a:fld>
            <a:endParaRPr lang="en-US" dirty="0"/>
          </a:p>
        </p:txBody>
      </p:sp>
      <p:sp>
        <p:nvSpPr>
          <p:cNvPr id="7" name="Down Arrow 6"/>
          <p:cNvSpPr/>
          <p:nvPr/>
        </p:nvSpPr>
        <p:spPr>
          <a:xfrm>
            <a:off x="6621655" y="5454160"/>
            <a:ext cx="706582" cy="5133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a:p>
        </p:txBody>
      </p:sp>
    </p:spTree>
    <p:extLst>
      <p:ext uri="{BB962C8B-B14F-4D97-AF65-F5344CB8AC3E}">
        <p14:creationId xmlns:p14="http://schemas.microsoft.com/office/powerpoint/2010/main" val="1355749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525774" y="213655"/>
            <a:ext cx="7244861" cy="584775"/>
          </a:xfrm>
          <a:prstGeom prst="rect">
            <a:avLst/>
          </a:prstGeom>
          <a:pattFill prst="pct90">
            <a:fgClr>
              <a:schemeClr val="accent1"/>
            </a:fgClr>
            <a:bgClr>
              <a:schemeClr val="bg1"/>
            </a:bgClr>
          </a:pattFill>
        </p:spPr>
        <p:txBody>
          <a:bodyPr wrap="square" rtlCol="0">
            <a:spAutoFit/>
          </a:bodyPr>
          <a:lstStyle/>
          <a:p>
            <a:pPr algn="ctr"/>
            <a:r>
              <a:rPr lang="ka-GE" sz="3200" dirty="0" smtClean="0"/>
              <a:t>ომის </a:t>
            </a:r>
            <a:r>
              <a:rPr lang="ka-GE" sz="3200" b="1" u="sng" dirty="0" smtClean="0"/>
              <a:t>სამი</a:t>
            </a:r>
            <a:r>
              <a:rPr lang="ka-GE" sz="3200" dirty="0" smtClean="0"/>
              <a:t> ძირითადი მახასიათებელი</a:t>
            </a:r>
            <a:endParaRPr lang="ka-GE" sz="32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668112629"/>
              </p:ext>
            </p:extLst>
          </p:nvPr>
        </p:nvGraphicFramePr>
        <p:xfrm>
          <a:off x="437345" y="620296"/>
          <a:ext cx="11421720" cy="5878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4"/>
          <p:cNvSpPr>
            <a:spLocks noGrp="1"/>
          </p:cNvSpPr>
          <p:nvPr>
            <p:ph type="ftr" sz="quarter" idx="11"/>
          </p:nvPr>
        </p:nvSpPr>
        <p:spPr>
          <a:xfrm>
            <a:off x="1251786" y="6433306"/>
            <a:ext cx="5667375"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ka-GE" sz="1200" b="0" i="0" u="none" strike="noStrike" kern="1200" cap="none" spc="0" normalizeH="0" baseline="0" noProof="0" dirty="0" smtClean="0">
                <a:ln>
                  <a:noFill/>
                </a:ln>
                <a:solidFill>
                  <a:srgbClr val="121316">
                    <a:lumMod val="75000"/>
                    <a:lumOff val="25000"/>
                  </a:srgbClr>
                </a:solidFill>
                <a:effectLst/>
                <a:uLnTx/>
                <a:uFillTx/>
                <a:latin typeface="Sylfaen" panose="010A0502050306030303" pitchFamily="18" charset="0"/>
                <a:ea typeface="+mn-ea"/>
                <a:cs typeface="+mn-cs"/>
              </a:rPr>
              <a:t>ომის გრამატიკა</a:t>
            </a:r>
            <a:r>
              <a:rPr kumimoji="0" lang="ka-GE" sz="1200" b="0" i="0" u="none" strike="noStrike" kern="1200" cap="none" spc="0" normalizeH="0" noProof="0" dirty="0" smtClean="0">
                <a:ln>
                  <a:noFill/>
                </a:ln>
                <a:solidFill>
                  <a:srgbClr val="121316">
                    <a:lumMod val="75000"/>
                    <a:lumOff val="25000"/>
                  </a:srgbClr>
                </a:solidFill>
                <a:effectLst/>
                <a:uLnTx/>
                <a:uFillTx/>
                <a:latin typeface="Sylfaen" panose="010A0502050306030303" pitchFamily="18" charset="0"/>
                <a:ea typeface="+mn-ea"/>
                <a:cs typeface="+mn-cs"/>
              </a:rPr>
              <a:t> საერთაშორისო ურთიერთობების თეორიაში</a:t>
            </a:r>
            <a:endParaRPr kumimoji="0" lang="en-US" sz="1200" b="0" i="0" u="none" strike="noStrike" kern="1200" cap="none" spc="0" normalizeH="0" baseline="0" noProof="0" dirty="0">
              <a:ln>
                <a:noFill/>
              </a:ln>
              <a:solidFill>
                <a:srgbClr val="121316">
                  <a:lumMod val="75000"/>
                  <a:lumOff val="25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303823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2867" y="413095"/>
            <a:ext cx="9931791" cy="599779"/>
          </a:xfrm>
          <a:pattFill prst="pct5">
            <a:fgClr>
              <a:schemeClr val="accent1"/>
            </a:fgClr>
            <a:bgClr>
              <a:schemeClr val="bg1"/>
            </a:bgClr>
          </a:pattFill>
        </p:spPr>
        <p:txBody>
          <a:bodyPr>
            <a:normAutofit/>
          </a:bodyPr>
          <a:lstStyle/>
          <a:p>
            <a:pPr algn="ctr"/>
            <a:r>
              <a:rPr lang="ka-GE" sz="2800" b="1" dirty="0" smtClean="0"/>
              <a:t>შეიარაღებული კონფლიქტი და  ომის დასასრული</a:t>
            </a:r>
            <a:endParaRPr lang="ka-GE" sz="2800"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70795385"/>
              </p:ext>
            </p:extLst>
          </p:nvPr>
        </p:nvGraphicFramePr>
        <p:xfrm>
          <a:off x="1843258" y="1343464"/>
          <a:ext cx="9931400" cy="2194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a:xfrm>
            <a:off x="10628375" y="6253090"/>
            <a:ext cx="1146283" cy="370396"/>
          </a:xfrm>
        </p:spPr>
        <p:txBody>
          <a:bodyPr/>
          <a:lstStyle/>
          <a:p>
            <a:fld id="{2683B17B-194D-4FFE-95DC-F64429B65B67}" type="datetime3">
              <a:rPr lang="en-US" smtClean="0"/>
              <a:t>19 June 2019</a:t>
            </a:fld>
            <a:endParaRPr lang="en-US" dirty="0"/>
          </a:p>
        </p:txBody>
      </p:sp>
      <p:graphicFrame>
        <p:nvGraphicFramePr>
          <p:cNvPr id="8" name="Diagram 7"/>
          <p:cNvGraphicFramePr/>
          <p:nvPr>
            <p:extLst>
              <p:ext uri="{D42A27DB-BD31-4B8C-83A1-F6EECF244321}">
                <p14:modId xmlns:p14="http://schemas.microsoft.com/office/powerpoint/2010/main" val="255255180"/>
              </p:ext>
            </p:extLst>
          </p:nvPr>
        </p:nvGraphicFramePr>
        <p:xfrm>
          <a:off x="1842867" y="3868615"/>
          <a:ext cx="9931791" cy="20538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11488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8036" y="240741"/>
            <a:ext cx="9601200" cy="566225"/>
          </a:xfrm>
          <a:pattFill prst="pct5">
            <a:fgClr>
              <a:schemeClr val="accent5">
                <a:hueOff val="0"/>
                <a:satOff val="0"/>
                <a:lumOff val="0"/>
              </a:schemeClr>
            </a:fgClr>
            <a:bgClr>
              <a:schemeClr val="bg1"/>
            </a:bgClr>
          </a:pattFill>
        </p:spPr>
        <p:txBody>
          <a:bodyPr>
            <a:normAutofit fontScale="90000"/>
          </a:bodyPr>
          <a:lstStyle/>
          <a:p>
            <a:pPr algn="ctr"/>
            <a:r>
              <a:rPr lang="ka-GE" sz="3600" dirty="0"/>
              <a:t>ომის სახესხვაობები დისციპლინაში (ტიპოლოგია)</a:t>
            </a:r>
            <a:r>
              <a:rPr lang="ka-GE" dirty="0"/>
              <a:t/>
            </a:r>
            <a:br>
              <a:rPr lang="ka-GE" dirty="0"/>
            </a:br>
            <a:endParaRPr lang="ka-GE"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62646308"/>
              </p:ext>
            </p:extLst>
          </p:nvPr>
        </p:nvGraphicFramePr>
        <p:xfrm>
          <a:off x="1390650" y="928468"/>
          <a:ext cx="10304585" cy="55249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A386E023-39F3-4E98-AC34-22368C69D53A}" type="datetime3">
              <a:rPr lang="en-US" smtClean="0"/>
              <a:t>19 June 2019</a:t>
            </a:fld>
            <a:endParaRPr lang="en-US" dirty="0"/>
          </a:p>
        </p:txBody>
      </p:sp>
    </p:spTree>
    <p:extLst>
      <p:ext uri="{BB962C8B-B14F-4D97-AF65-F5344CB8AC3E}">
        <p14:creationId xmlns:p14="http://schemas.microsoft.com/office/powerpoint/2010/main" val="19680821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3683" y="161781"/>
            <a:ext cx="9887084" cy="900331"/>
          </a:xfrm>
          <a:pattFill prst="pct5">
            <a:fgClr>
              <a:schemeClr val="accent2">
                <a:hueOff val="0"/>
                <a:satOff val="0"/>
                <a:lumOff val="0"/>
              </a:schemeClr>
            </a:fgClr>
            <a:bgClr>
              <a:schemeClr val="bg1"/>
            </a:bgClr>
          </a:pattFill>
        </p:spPr>
        <p:txBody>
          <a:bodyPr>
            <a:noAutofit/>
          </a:bodyPr>
          <a:lstStyle/>
          <a:p>
            <a:r>
              <a:rPr lang="ka-GE" sz="2800" dirty="0"/>
              <a:t>„</a:t>
            </a:r>
            <a:r>
              <a:rPr lang="ka-GE" sz="2400" dirty="0"/>
              <a:t>ომის გრამატიკა“, როგორც  ანალიტიკური მიდგომა ომის მიზეზების </a:t>
            </a:r>
            <a:r>
              <a:rPr lang="ka-GE" sz="2400" dirty="0" smtClean="0"/>
              <a:t>კვლევებში</a:t>
            </a:r>
            <a:endParaRPr lang="ka-GE" sz="28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0049497"/>
              </p:ext>
            </p:extLst>
          </p:nvPr>
        </p:nvGraphicFramePr>
        <p:xfrm>
          <a:off x="1247025" y="1062112"/>
          <a:ext cx="10820400" cy="5634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a:xfrm>
            <a:off x="9845198" y="6437558"/>
            <a:ext cx="1143000" cy="365125"/>
          </a:xfrm>
        </p:spPr>
        <p:txBody>
          <a:bodyPr/>
          <a:lstStyle/>
          <a:p>
            <a:fld id="{06235F5F-038A-49A7-A42F-9C0088CEACA5}" type="datetime3">
              <a:rPr lang="en-US" smtClean="0"/>
              <a:t>19 June 2019</a:t>
            </a:fld>
            <a:endParaRPr lang="en-US" dirty="0"/>
          </a:p>
        </p:txBody>
      </p:sp>
    </p:spTree>
    <p:extLst>
      <p:ext uri="{BB962C8B-B14F-4D97-AF65-F5344CB8AC3E}">
        <p14:creationId xmlns:p14="http://schemas.microsoft.com/office/powerpoint/2010/main" val="1669923220"/>
      </p:ext>
    </p:extLst>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10.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1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1_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5.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6.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7.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8.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9.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otalTime>5</TotalTime>
  <Words>947</Words>
  <Application>Microsoft Office PowerPoint</Application>
  <PresentationFormat>ფართოეკრანიანი</PresentationFormat>
  <Paragraphs>116</Paragraphs>
  <Slides>19</Slides>
  <Notes>0</Notes>
  <HiddenSlides>0</HiddenSlides>
  <MMClips>0</MMClips>
  <ScaleCrop>false</ScaleCrop>
  <HeadingPairs>
    <vt:vector size="6" baseType="variant">
      <vt:variant>
        <vt:lpstr>გამოყენებული შრიფტები</vt:lpstr>
      </vt:variant>
      <vt:variant>
        <vt:i4>13</vt:i4>
      </vt:variant>
      <vt:variant>
        <vt:lpstr>თემა</vt:lpstr>
      </vt:variant>
      <vt:variant>
        <vt:i4>11</vt:i4>
      </vt:variant>
      <vt:variant>
        <vt:lpstr>სლაიდების სათაურები</vt:lpstr>
      </vt:variant>
      <vt:variant>
        <vt:i4>19</vt:i4>
      </vt:variant>
    </vt:vector>
  </HeadingPairs>
  <TitlesOfParts>
    <vt:vector size="43" baseType="lpstr">
      <vt:lpstr>Arial</vt:lpstr>
      <vt:lpstr>Calibri</vt:lpstr>
      <vt:lpstr>Calibri Light</vt:lpstr>
      <vt:lpstr>Century Gothic</vt:lpstr>
      <vt:lpstr>Century Schoolbook</vt:lpstr>
      <vt:lpstr>Corbel</vt:lpstr>
      <vt:lpstr>Franklin Gothic Book</vt:lpstr>
      <vt:lpstr>Garamond</vt:lpstr>
      <vt:lpstr>Sylfaen</vt:lpstr>
      <vt:lpstr>Trebuchet MS</vt:lpstr>
      <vt:lpstr>Tw Cen MT</vt:lpstr>
      <vt:lpstr>Wingdings</vt:lpstr>
      <vt:lpstr>Wingdings 3</vt:lpstr>
      <vt:lpstr>Retrospect</vt:lpstr>
      <vt:lpstr>Feathered</vt:lpstr>
      <vt:lpstr>Facet</vt:lpstr>
      <vt:lpstr>1_Feathered</vt:lpstr>
      <vt:lpstr>Crop</vt:lpstr>
      <vt:lpstr>Circuit</vt:lpstr>
      <vt:lpstr>Wisp</vt:lpstr>
      <vt:lpstr>Parallax</vt:lpstr>
      <vt:lpstr>Slice</vt:lpstr>
      <vt:lpstr>Organic</vt:lpstr>
      <vt:lpstr>Basis</vt:lpstr>
      <vt:lpstr>თემა: ომის გრამატიკა საერთაშორისო ურთიერთობების თეორიაში</vt:lpstr>
      <vt:lpstr>მიზანი</vt:lpstr>
      <vt:lpstr>შინაარსი</vt:lpstr>
      <vt:lpstr>საყურადღებო გარემოებები სალექციო საკითხის ირგვლივ</vt:lpstr>
      <vt:lpstr>ცნება „ომი“-ს განსაზღვრება </vt:lpstr>
      <vt:lpstr>PowerPoint-ის პრეზენტაცია</vt:lpstr>
      <vt:lpstr>შეიარაღებული კონფლიქტი და  ომის დასასრული</vt:lpstr>
      <vt:lpstr>ომის სახესხვაობები დისციპლინაში (ტიპოლოგია) </vt:lpstr>
      <vt:lpstr>„ომის გრამატიკა“, როგორც  ანალიტიკური მიდგომა ომის მიზეზების კვლევებში</vt:lpstr>
      <vt:lpstr>ომის ანალიტიკური დონეები</vt:lpstr>
      <vt:lpstr>PowerPoint-ის პრეზენტაცია</vt:lpstr>
      <vt:lpstr>PowerPoint-ის პრეზენტაცია</vt:lpstr>
      <vt:lpstr>PowerPoint-ის პრეზენტაცია</vt:lpstr>
      <vt:lpstr>ფაქტები ომებთან მიმართებაში </vt:lpstr>
      <vt:lpstr>ფაქტები ნაწილი II</vt:lpstr>
      <vt:lpstr>იარაღის ექსპორტიორი ქვეყნების ხუთეული</vt:lpstr>
      <vt:lpstr>განკითხვის დღის საათი (Doomsday Clock)</vt:lpstr>
      <vt:lpstr>გამოყენებული წყაროები</vt:lpstr>
      <vt:lpstr>გისურვებთ წარმატებულ დღეს!</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ლექცია თემაზე: ომები და კონფლიქტები საერთაშორისო პოლიტიკაში </dc:title>
  <dc:creator>Koba Jumushadze</dc:creator>
  <cp:lastModifiedBy>USER</cp:lastModifiedBy>
  <cp:revision>93</cp:revision>
  <dcterms:created xsi:type="dcterms:W3CDTF">2019-04-17T14:13:01Z</dcterms:created>
  <dcterms:modified xsi:type="dcterms:W3CDTF">2019-06-19T06:55:20Z</dcterms:modified>
</cp:coreProperties>
</file>