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5125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449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70519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840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1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6917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053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57760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9595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204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132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5923-586B-4D5A-A064-7C563A2A9949}" type="datetimeFigureOut">
              <a:rPr lang="ka-GE" smtClean="0"/>
              <a:t>27.06.2019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52E9-86BB-4470-B432-4C6FBCD29F4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496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7030A0"/>
                </a:solidFill>
              </a:rPr>
              <a:t>სემინარი</a:t>
            </a:r>
            <a:endParaRPr lang="ka-GE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a-GE" b="1" i="1" dirty="0">
                <a:solidFill>
                  <a:srgbClr val="7030A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„თანამედროვე ლიტერატურული მიდგომები კვლევასა და სწავლებაში</a:t>
            </a:r>
            <a:r>
              <a:rPr lang="ka-GE" b="1" i="1" dirty="0" smtClean="0">
                <a:solidFill>
                  <a:srgbClr val="7030A0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“</a:t>
            </a:r>
          </a:p>
          <a:p>
            <a:endParaRPr lang="ka-GE" b="1" i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ka-GE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თამარ სირაძე</a:t>
            </a:r>
            <a:endParaRPr lang="ka-GE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1026" name="Picture 2" descr="Image result for hamlet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1352282"/>
            <a:ext cx="8834907" cy="525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6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2050" name="Picture 2" descr="Image result for frankenstein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3" y="1352283"/>
            <a:ext cx="5679583" cy="52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3074" name="Picture 2" descr="Image result for huckleberry finn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6" y="1455313"/>
            <a:ext cx="5705341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4098" name="Picture 2" descr="William-Adolphe_Bouguereau_(1825-1905)_-_The_Proposal_(1872)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7" y="1442434"/>
            <a:ext cx="5318974" cy="47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2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5122" name="Picture 2" descr="Everyday Use infographic thumbna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9" y="1365161"/>
            <a:ext cx="5293217" cy="48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4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6146" name="Picture 2" descr="Image result for young goodman brown 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5" y="1584102"/>
            <a:ext cx="5628067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LITERARY APPROACHES</a:t>
            </a:r>
            <a:endParaRPr lang="ka-GE" dirty="0"/>
          </a:p>
        </p:txBody>
      </p:sp>
      <p:pic>
        <p:nvPicPr>
          <p:cNvPr id="1026" name="Picture 2" descr="Image result for literature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690687"/>
            <a:ext cx="7753081" cy="45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LITERARY APPROACHES</a:t>
            </a:r>
            <a:endParaRPr lang="ka-GE" dirty="0"/>
          </a:p>
        </p:txBody>
      </p:sp>
      <p:pic>
        <p:nvPicPr>
          <p:cNvPr id="2050" name="Picture 2" descr="Image result for literary approaches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411" y="1287887"/>
            <a:ext cx="6529589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Setting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Plot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Character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Structure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Style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Atmosphere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solidFill>
                  <a:srgbClr val="7030A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Theme</a:t>
            </a:r>
            <a:endParaRPr lang="ka-GE" sz="2800" b="1" i="1" dirty="0">
              <a:solidFill>
                <a:srgbClr val="7030A0"/>
              </a:solidFill>
              <a:ea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LITERARY APPROACHES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მორალურ-ფილოსოფიური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ისტორიულ-ბიოგრაფიული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ფორმალისტური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ფსიქოანალიზური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მითოლოგიურ-არქეტიპული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ფემინისტურ-გენდერული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კულტუროლოგიური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სტრუქტურალისტური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, პოსტსტრუქტურალისტური 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მკითხველზე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ორიენტირებული 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კრიტიკა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680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LITERARY APPROACHES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ენდრიუ მარველის „მორცხვ 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ქალბატონს“</a:t>
            </a:r>
            <a:endParaRPr lang="en-US" dirty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უილიამ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შექსპირის „ჰამლეტი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“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მარკ ტვენის „ჰეკლბერი ფინის თავგადასავალი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“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ნათანიელ ჰოთორნის „ახალგაზრდა ბრაუნი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“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ელის უოქერის „ყოველდღიური 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სარგებლობისთვის“</a:t>
            </a:r>
            <a:endParaRPr lang="en-US" dirty="0" smtClean="0">
              <a:ea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მერი </a:t>
            </a:r>
            <a:r>
              <a:rPr lang="ka-GE" dirty="0">
                <a:ea typeface="Sylfaen" panose="010A0502050306030303" pitchFamily="18" charset="0"/>
                <a:cs typeface="Times New Roman" panose="02020603050405020304" pitchFamily="18" charset="0"/>
              </a:rPr>
              <a:t>შელის „ფრანკენშტაინი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“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5079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LITERARY APPROACHES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Textual scholarship</a:t>
            </a:r>
          </a:p>
          <a:p>
            <a:pPr marL="0" indent="0" algn="ctr">
              <a:buNone/>
            </a:pPr>
            <a:r>
              <a:rPr lang="en-US" sz="5400" dirty="0" smtClean="0"/>
              <a:t>Genres</a:t>
            </a:r>
          </a:p>
          <a:p>
            <a:pPr marL="0" indent="0" algn="ctr">
              <a:buNone/>
            </a:pPr>
            <a:r>
              <a:rPr lang="en-US" sz="5400" dirty="0" smtClean="0"/>
              <a:t>Source study</a:t>
            </a:r>
          </a:p>
          <a:p>
            <a:pPr marL="0" indent="0" algn="ctr">
              <a:buNone/>
            </a:pPr>
            <a:endParaRPr lang="ka-GE" sz="5400" dirty="0"/>
          </a:p>
        </p:txBody>
      </p:sp>
    </p:spTree>
    <p:extLst>
      <p:ext uri="{BB962C8B-B14F-4D97-AF65-F5344CB8AC3E}">
        <p14:creationId xmlns:p14="http://schemas.microsoft.com/office/powerpoint/2010/main" val="6452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LITERARY APPROACHES</a:t>
            </a:r>
            <a:endParaRPr lang="ka-GE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Three fundamental questions: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2060"/>
                </a:solidFill>
              </a:rPr>
              <a:t>Do we have an accurate version of what we are studying?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2060"/>
                </a:solidFill>
              </a:rPr>
              <a:t>What are we dealing with?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2060"/>
                </a:solidFill>
              </a:rPr>
              <a:t>Did earlier writings help this work to come into being?</a:t>
            </a:r>
            <a:endParaRPr lang="ka-GE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LITERARY APPROACHES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“Hamlet”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“Huckleberry Finn”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“Frankenstein”  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7572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146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სემინარი</vt:lpstr>
      <vt:lpstr>LITERARY APPROACHES</vt:lpstr>
      <vt:lpstr>LITERARY APPROACHES</vt:lpstr>
      <vt:lpstr>PowerPoint Presentation</vt:lpstr>
      <vt:lpstr>LITERARY APPROACHES</vt:lpstr>
      <vt:lpstr>LITERARY APPROACHES</vt:lpstr>
      <vt:lpstr>LITERARY APPROACHES</vt:lpstr>
      <vt:lpstr>LITERARY APPROACHES</vt:lpstr>
      <vt:lpstr>LITERARY APPROACHES</vt:lpstr>
      <vt:lpstr>LITERARY APPROACHES</vt:lpstr>
      <vt:lpstr>LITERARY APPROACHES</vt:lpstr>
      <vt:lpstr>LITERARY APPROACHES</vt:lpstr>
      <vt:lpstr>LITERARY APPROACHES</vt:lpstr>
      <vt:lpstr>LITERARY APPROACHES</vt:lpstr>
      <vt:lpstr>LITERARY APPROACHES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სემინარი</dc:title>
  <dc:creator>Mari</dc:creator>
  <cp:lastModifiedBy>Mari</cp:lastModifiedBy>
  <cp:revision>4</cp:revision>
  <dcterms:created xsi:type="dcterms:W3CDTF">2019-06-26T20:13:00Z</dcterms:created>
  <dcterms:modified xsi:type="dcterms:W3CDTF">2019-06-26T20:39:47Z</dcterms:modified>
</cp:coreProperties>
</file>