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EDBCF3-4364-4F4A-8063-81BB1C91DE33}" type="doc">
      <dgm:prSet loTypeId="urn:microsoft.com/office/officeart/2005/8/layout/defaul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BA34D9-92BB-4AE0-BCE8-CA780AF52F36}">
      <dgm:prSet/>
      <dgm:spPr/>
      <dgm:t>
        <a:bodyPr/>
        <a:lstStyle/>
        <a:p>
          <a:r>
            <a:rPr lang="en-US" b="1" dirty="0" smtClean="0"/>
            <a:t>Bouts-rimes</a:t>
          </a:r>
          <a:endParaRPr lang="en-US" b="1" dirty="0"/>
        </a:p>
      </dgm:t>
    </dgm:pt>
    <dgm:pt modelId="{9F195E29-0C52-4365-BB6F-81560481CC9F}" type="parTrans" cxnId="{EB9D2F92-841D-44C5-90D8-EFF74395B733}">
      <dgm:prSet/>
      <dgm:spPr/>
      <dgm:t>
        <a:bodyPr/>
        <a:lstStyle/>
        <a:p>
          <a:endParaRPr lang="en-US"/>
        </a:p>
      </dgm:t>
    </dgm:pt>
    <dgm:pt modelId="{5B28C0FD-2186-4630-B68B-3405C4362480}" type="sibTrans" cxnId="{EB9D2F92-841D-44C5-90D8-EFF74395B733}">
      <dgm:prSet/>
      <dgm:spPr/>
      <dgm:t>
        <a:bodyPr/>
        <a:lstStyle/>
        <a:p>
          <a:endParaRPr lang="en-US"/>
        </a:p>
      </dgm:t>
    </dgm:pt>
    <dgm:pt modelId="{41BCE32B-6543-47AB-8F24-EF16CA9D24CF}">
      <dgm:prSet/>
      <dgm:spPr/>
      <dgm:t>
        <a:bodyPr/>
        <a:lstStyle/>
        <a:p>
          <a:r>
            <a:rPr lang="en-US" b="1" dirty="0" smtClean="0"/>
            <a:t>Centos</a:t>
          </a:r>
          <a:endParaRPr lang="en-US" b="1" dirty="0"/>
        </a:p>
      </dgm:t>
    </dgm:pt>
    <dgm:pt modelId="{81CD1C2C-2506-4E68-8156-43390348C121}" type="parTrans" cxnId="{FFFBE140-C03D-4460-8450-A09B6B028AE7}">
      <dgm:prSet/>
      <dgm:spPr/>
      <dgm:t>
        <a:bodyPr/>
        <a:lstStyle/>
        <a:p>
          <a:endParaRPr lang="en-US"/>
        </a:p>
      </dgm:t>
    </dgm:pt>
    <dgm:pt modelId="{3309B300-859B-4890-A615-AAA9C1C8040E}" type="sibTrans" cxnId="{FFFBE140-C03D-4460-8450-A09B6B028AE7}">
      <dgm:prSet/>
      <dgm:spPr/>
      <dgm:t>
        <a:bodyPr/>
        <a:lstStyle/>
        <a:p>
          <a:endParaRPr lang="en-US"/>
        </a:p>
      </dgm:t>
    </dgm:pt>
    <dgm:pt modelId="{E44436C1-D981-43CA-8457-134311C5E029}">
      <dgm:prSet/>
      <dgm:spPr/>
      <dgm:t>
        <a:bodyPr/>
        <a:lstStyle/>
        <a:p>
          <a:r>
            <a:rPr lang="en-US" b="1" dirty="0" smtClean="0"/>
            <a:t>Equivoques</a:t>
          </a:r>
          <a:endParaRPr lang="en-US" b="1" dirty="0"/>
        </a:p>
      </dgm:t>
    </dgm:pt>
    <dgm:pt modelId="{64F5A5C1-481C-4699-BCA5-E1833BFC3F7A}" type="parTrans" cxnId="{B84FCAED-7BB1-45A7-A933-63FAA6A82EBA}">
      <dgm:prSet/>
      <dgm:spPr/>
      <dgm:t>
        <a:bodyPr/>
        <a:lstStyle/>
        <a:p>
          <a:endParaRPr lang="en-US"/>
        </a:p>
      </dgm:t>
    </dgm:pt>
    <dgm:pt modelId="{3745A344-DE18-418D-BE3F-DAC7D05791FD}" type="sibTrans" cxnId="{B84FCAED-7BB1-45A7-A933-63FAA6A82EBA}">
      <dgm:prSet/>
      <dgm:spPr/>
      <dgm:t>
        <a:bodyPr/>
        <a:lstStyle/>
        <a:p>
          <a:endParaRPr lang="en-US"/>
        </a:p>
      </dgm:t>
    </dgm:pt>
    <dgm:pt modelId="{A2C49A79-4347-406E-B611-DF690420482E}">
      <dgm:prSet/>
      <dgm:spPr/>
      <dgm:t>
        <a:bodyPr/>
        <a:lstStyle/>
        <a:p>
          <a:r>
            <a:rPr lang="en-US" b="1" i="0" dirty="0" err="1" smtClean="0"/>
            <a:t>Cinquain</a:t>
          </a:r>
          <a:endParaRPr lang="en-US" dirty="0"/>
        </a:p>
      </dgm:t>
    </dgm:pt>
    <dgm:pt modelId="{FCDF7DB9-D702-463E-8F5C-326490E0105E}" type="parTrans" cxnId="{DAF06C77-3DA9-455B-BCA7-5CA3F4D8EED1}">
      <dgm:prSet/>
      <dgm:spPr/>
      <dgm:t>
        <a:bodyPr/>
        <a:lstStyle/>
        <a:p>
          <a:endParaRPr lang="en-US"/>
        </a:p>
      </dgm:t>
    </dgm:pt>
    <dgm:pt modelId="{10B612D4-DF79-4653-AEB7-B9734A5DB9F2}" type="sibTrans" cxnId="{DAF06C77-3DA9-455B-BCA7-5CA3F4D8EED1}">
      <dgm:prSet/>
      <dgm:spPr/>
      <dgm:t>
        <a:bodyPr/>
        <a:lstStyle/>
        <a:p>
          <a:endParaRPr lang="en-US"/>
        </a:p>
      </dgm:t>
    </dgm:pt>
    <dgm:pt modelId="{7B6E6198-2A76-433B-9B10-0F7A553D5920}">
      <dgm:prSet/>
      <dgm:spPr/>
      <dgm:t>
        <a:bodyPr/>
        <a:lstStyle/>
        <a:p>
          <a:r>
            <a:rPr lang="en-US" b="1" i="0" dirty="0" smtClean="0"/>
            <a:t>Nonets</a:t>
          </a:r>
          <a:endParaRPr lang="en-US" dirty="0"/>
        </a:p>
      </dgm:t>
    </dgm:pt>
    <dgm:pt modelId="{E11D0B89-3B5B-411E-B37F-E5D482068213}" type="parTrans" cxnId="{7B03BDB2-FB1E-45B2-B99E-0AE6DE99B0E6}">
      <dgm:prSet/>
      <dgm:spPr/>
      <dgm:t>
        <a:bodyPr/>
        <a:lstStyle/>
        <a:p>
          <a:endParaRPr lang="en-US"/>
        </a:p>
      </dgm:t>
    </dgm:pt>
    <dgm:pt modelId="{32F77377-9274-4AD0-81F6-22F2354BE55E}" type="sibTrans" cxnId="{7B03BDB2-FB1E-45B2-B99E-0AE6DE99B0E6}">
      <dgm:prSet/>
      <dgm:spPr/>
      <dgm:t>
        <a:bodyPr/>
        <a:lstStyle/>
        <a:p>
          <a:endParaRPr lang="en-US"/>
        </a:p>
      </dgm:t>
    </dgm:pt>
    <dgm:pt modelId="{7906EA8A-6446-4C17-A265-0E55A3A1C3E6}">
      <dgm:prSet/>
      <dgm:spPr/>
      <dgm:t>
        <a:bodyPr/>
        <a:lstStyle/>
        <a:p>
          <a:r>
            <a:rPr lang="en-US" b="1" i="0" dirty="0" err="1" smtClean="0"/>
            <a:t>Rhopalics</a:t>
          </a:r>
          <a:endParaRPr lang="en-US" b="1" dirty="0"/>
        </a:p>
      </dgm:t>
    </dgm:pt>
    <dgm:pt modelId="{4AAED56B-2741-4B3A-9180-9E0229804771}" type="parTrans" cxnId="{B8A42032-D495-4480-B714-A3AC7774E4CF}">
      <dgm:prSet/>
      <dgm:spPr/>
      <dgm:t>
        <a:bodyPr/>
        <a:lstStyle/>
        <a:p>
          <a:endParaRPr lang="en-US"/>
        </a:p>
      </dgm:t>
    </dgm:pt>
    <dgm:pt modelId="{CD8C9597-2DF7-4B0E-AF4C-94C217982F71}" type="sibTrans" cxnId="{B8A42032-D495-4480-B714-A3AC7774E4CF}">
      <dgm:prSet/>
      <dgm:spPr/>
      <dgm:t>
        <a:bodyPr/>
        <a:lstStyle/>
        <a:p>
          <a:endParaRPr lang="en-US"/>
        </a:p>
      </dgm:t>
    </dgm:pt>
    <dgm:pt modelId="{821CACBE-34FF-4574-BC49-BC65F2FE311D}">
      <dgm:prSet custT="1"/>
      <dgm:spPr/>
      <dgm:t>
        <a:bodyPr/>
        <a:lstStyle/>
        <a:p>
          <a:r>
            <a:rPr lang="en-US" sz="3600" b="1" i="0" dirty="0" err="1" smtClean="0"/>
            <a:t>Sijo</a:t>
          </a:r>
          <a:endParaRPr lang="en-US" sz="3600" b="1" dirty="0"/>
        </a:p>
      </dgm:t>
    </dgm:pt>
    <dgm:pt modelId="{F05CC647-8DC2-4564-B652-34AEEE10F2BE}" type="parTrans" cxnId="{587DAD5C-B678-4D9A-A1A4-D06ED6FDD528}">
      <dgm:prSet/>
      <dgm:spPr/>
      <dgm:t>
        <a:bodyPr/>
        <a:lstStyle/>
        <a:p>
          <a:endParaRPr lang="en-US"/>
        </a:p>
      </dgm:t>
    </dgm:pt>
    <dgm:pt modelId="{32CBBD0E-DB4B-493E-9FB8-CE6CDC81A576}" type="sibTrans" cxnId="{587DAD5C-B678-4D9A-A1A4-D06ED6FDD528}">
      <dgm:prSet/>
      <dgm:spPr/>
      <dgm:t>
        <a:bodyPr/>
        <a:lstStyle/>
        <a:p>
          <a:endParaRPr lang="en-US"/>
        </a:p>
      </dgm:t>
    </dgm:pt>
    <dgm:pt modelId="{6355B5E2-8A15-4A2F-9EC7-A7EE327359BB}">
      <dgm:prSet/>
      <dgm:spPr/>
      <dgm:t>
        <a:bodyPr/>
        <a:lstStyle/>
        <a:p>
          <a:r>
            <a:rPr lang="en-US" b="1" dirty="0" smtClean="0"/>
            <a:t>CRAMBO</a:t>
          </a:r>
          <a:endParaRPr lang="en-US" dirty="0"/>
        </a:p>
      </dgm:t>
    </dgm:pt>
    <dgm:pt modelId="{34ABC11E-C0EA-4C3C-89C8-6A170E41B8B2}" type="parTrans" cxnId="{A911BAE1-1490-4355-A351-E0988F9DBDBB}">
      <dgm:prSet/>
      <dgm:spPr/>
      <dgm:t>
        <a:bodyPr/>
        <a:lstStyle/>
        <a:p>
          <a:endParaRPr lang="en-US"/>
        </a:p>
      </dgm:t>
    </dgm:pt>
    <dgm:pt modelId="{3688E14B-3152-411F-A2A1-D58445CE2387}" type="sibTrans" cxnId="{A911BAE1-1490-4355-A351-E0988F9DBDBB}">
      <dgm:prSet/>
      <dgm:spPr/>
      <dgm:t>
        <a:bodyPr/>
        <a:lstStyle/>
        <a:p>
          <a:endParaRPr lang="en-US"/>
        </a:p>
      </dgm:t>
    </dgm:pt>
    <dgm:pt modelId="{A90DC4FC-1AFD-4842-9F51-0C0302DD1D7C}" type="pres">
      <dgm:prSet presAssocID="{F3EDBCF3-4364-4F4A-8063-81BB1C91DE3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F733371-FAA9-4E4F-97BE-33B211217AB2}" type="pres">
      <dgm:prSet presAssocID="{95BA34D9-92BB-4AE0-BCE8-CA780AF52F36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50B8C4-F766-4B0A-98EE-2064A23A2333}" type="pres">
      <dgm:prSet presAssocID="{5B28C0FD-2186-4630-B68B-3405C4362480}" presName="sibTrans" presStyleCnt="0"/>
      <dgm:spPr/>
    </dgm:pt>
    <dgm:pt modelId="{A0FE6668-BBA5-4198-ADA3-791D3D761A49}" type="pres">
      <dgm:prSet presAssocID="{41BCE32B-6543-47AB-8F24-EF16CA9D24CF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720FF7-D68B-4D89-97BF-85C3A18EB0FF}" type="pres">
      <dgm:prSet presAssocID="{3309B300-859B-4890-A615-AAA9C1C8040E}" presName="sibTrans" presStyleCnt="0"/>
      <dgm:spPr/>
    </dgm:pt>
    <dgm:pt modelId="{14BA20AE-0E16-48FC-ABC2-E2D4A18E4D82}" type="pres">
      <dgm:prSet presAssocID="{E44436C1-D981-43CA-8457-134311C5E029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6C6516-981C-4685-9786-25128D948239}" type="pres">
      <dgm:prSet presAssocID="{3745A344-DE18-418D-BE3F-DAC7D05791FD}" presName="sibTrans" presStyleCnt="0"/>
      <dgm:spPr/>
    </dgm:pt>
    <dgm:pt modelId="{178AE5DB-746F-4494-B255-2AC4420F1D69}" type="pres">
      <dgm:prSet presAssocID="{A2C49A79-4347-406E-B611-DF690420482E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BF7163-FC0C-49A1-8A23-22CEE5E33A3A}" type="pres">
      <dgm:prSet presAssocID="{10B612D4-DF79-4653-AEB7-B9734A5DB9F2}" presName="sibTrans" presStyleCnt="0"/>
      <dgm:spPr/>
    </dgm:pt>
    <dgm:pt modelId="{5A6368E0-29A7-4AC8-B7ED-ED5C855CD106}" type="pres">
      <dgm:prSet presAssocID="{7B6E6198-2A76-433B-9B10-0F7A553D5920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5E4706-C738-44D5-B9C1-466D080804EC}" type="pres">
      <dgm:prSet presAssocID="{32F77377-9274-4AD0-81F6-22F2354BE55E}" presName="sibTrans" presStyleCnt="0"/>
      <dgm:spPr/>
    </dgm:pt>
    <dgm:pt modelId="{3DB18357-23C1-4482-96DB-9567009A4157}" type="pres">
      <dgm:prSet presAssocID="{7906EA8A-6446-4C17-A265-0E55A3A1C3E6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18C2DD-98D0-4155-BEF5-6E3FB533C404}" type="pres">
      <dgm:prSet presAssocID="{CD8C9597-2DF7-4B0E-AF4C-94C217982F71}" presName="sibTrans" presStyleCnt="0"/>
      <dgm:spPr/>
    </dgm:pt>
    <dgm:pt modelId="{20B9C96C-758E-41EB-8D90-4A4BAA8CE734}" type="pres">
      <dgm:prSet presAssocID="{821CACBE-34FF-4574-BC49-BC65F2FE311D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534E3B-BA2D-4D4E-80D5-94E6A7A10DEB}" type="pres">
      <dgm:prSet presAssocID="{32CBBD0E-DB4B-493E-9FB8-CE6CDC81A576}" presName="sibTrans" presStyleCnt="0"/>
      <dgm:spPr/>
    </dgm:pt>
    <dgm:pt modelId="{DDEED6A5-7787-43EA-80FC-DE2DE5285BE7}" type="pres">
      <dgm:prSet presAssocID="{6355B5E2-8A15-4A2F-9EC7-A7EE327359BB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03BDB2-FB1E-45B2-B99E-0AE6DE99B0E6}" srcId="{F3EDBCF3-4364-4F4A-8063-81BB1C91DE33}" destId="{7B6E6198-2A76-433B-9B10-0F7A553D5920}" srcOrd="4" destOrd="0" parTransId="{E11D0B89-3B5B-411E-B37F-E5D482068213}" sibTransId="{32F77377-9274-4AD0-81F6-22F2354BE55E}"/>
    <dgm:cxn modelId="{B84FCAED-7BB1-45A7-A933-63FAA6A82EBA}" srcId="{F3EDBCF3-4364-4F4A-8063-81BB1C91DE33}" destId="{E44436C1-D981-43CA-8457-134311C5E029}" srcOrd="2" destOrd="0" parTransId="{64F5A5C1-481C-4699-BCA5-E1833BFC3F7A}" sibTransId="{3745A344-DE18-418D-BE3F-DAC7D05791FD}"/>
    <dgm:cxn modelId="{36AABDDA-C188-401A-912C-35410545D389}" type="presOf" srcId="{6355B5E2-8A15-4A2F-9EC7-A7EE327359BB}" destId="{DDEED6A5-7787-43EA-80FC-DE2DE5285BE7}" srcOrd="0" destOrd="0" presId="urn:microsoft.com/office/officeart/2005/8/layout/default"/>
    <dgm:cxn modelId="{75421F5E-FDA7-4E2B-9559-1BD7772CBF12}" type="presOf" srcId="{7906EA8A-6446-4C17-A265-0E55A3A1C3E6}" destId="{3DB18357-23C1-4482-96DB-9567009A4157}" srcOrd="0" destOrd="0" presId="urn:microsoft.com/office/officeart/2005/8/layout/default"/>
    <dgm:cxn modelId="{A911BAE1-1490-4355-A351-E0988F9DBDBB}" srcId="{F3EDBCF3-4364-4F4A-8063-81BB1C91DE33}" destId="{6355B5E2-8A15-4A2F-9EC7-A7EE327359BB}" srcOrd="7" destOrd="0" parTransId="{34ABC11E-C0EA-4C3C-89C8-6A170E41B8B2}" sibTransId="{3688E14B-3152-411F-A2A1-D58445CE2387}"/>
    <dgm:cxn modelId="{FFFBE140-C03D-4460-8450-A09B6B028AE7}" srcId="{F3EDBCF3-4364-4F4A-8063-81BB1C91DE33}" destId="{41BCE32B-6543-47AB-8F24-EF16CA9D24CF}" srcOrd="1" destOrd="0" parTransId="{81CD1C2C-2506-4E68-8156-43390348C121}" sibTransId="{3309B300-859B-4890-A615-AAA9C1C8040E}"/>
    <dgm:cxn modelId="{DAF06C77-3DA9-455B-BCA7-5CA3F4D8EED1}" srcId="{F3EDBCF3-4364-4F4A-8063-81BB1C91DE33}" destId="{A2C49A79-4347-406E-B611-DF690420482E}" srcOrd="3" destOrd="0" parTransId="{FCDF7DB9-D702-463E-8F5C-326490E0105E}" sibTransId="{10B612D4-DF79-4653-AEB7-B9734A5DB9F2}"/>
    <dgm:cxn modelId="{820ED718-F469-4DBD-A642-4D60CAB79C56}" type="presOf" srcId="{E44436C1-D981-43CA-8457-134311C5E029}" destId="{14BA20AE-0E16-48FC-ABC2-E2D4A18E4D82}" srcOrd="0" destOrd="0" presId="urn:microsoft.com/office/officeart/2005/8/layout/default"/>
    <dgm:cxn modelId="{B8A42032-D495-4480-B714-A3AC7774E4CF}" srcId="{F3EDBCF3-4364-4F4A-8063-81BB1C91DE33}" destId="{7906EA8A-6446-4C17-A265-0E55A3A1C3E6}" srcOrd="5" destOrd="0" parTransId="{4AAED56B-2741-4B3A-9180-9E0229804771}" sibTransId="{CD8C9597-2DF7-4B0E-AF4C-94C217982F71}"/>
    <dgm:cxn modelId="{EB9D2F92-841D-44C5-90D8-EFF74395B733}" srcId="{F3EDBCF3-4364-4F4A-8063-81BB1C91DE33}" destId="{95BA34D9-92BB-4AE0-BCE8-CA780AF52F36}" srcOrd="0" destOrd="0" parTransId="{9F195E29-0C52-4365-BB6F-81560481CC9F}" sibTransId="{5B28C0FD-2186-4630-B68B-3405C4362480}"/>
    <dgm:cxn modelId="{BEC43F69-A61C-460E-AC4F-D3FF7F5B29AC}" type="presOf" srcId="{41BCE32B-6543-47AB-8F24-EF16CA9D24CF}" destId="{A0FE6668-BBA5-4198-ADA3-791D3D761A49}" srcOrd="0" destOrd="0" presId="urn:microsoft.com/office/officeart/2005/8/layout/default"/>
    <dgm:cxn modelId="{4AD82D67-3622-4C55-9C87-EDC4646041CB}" type="presOf" srcId="{95BA34D9-92BB-4AE0-BCE8-CA780AF52F36}" destId="{CF733371-FAA9-4E4F-97BE-33B211217AB2}" srcOrd="0" destOrd="0" presId="urn:microsoft.com/office/officeart/2005/8/layout/default"/>
    <dgm:cxn modelId="{03E572AD-B793-49B5-BDEB-376445D913CA}" type="presOf" srcId="{7B6E6198-2A76-433B-9B10-0F7A553D5920}" destId="{5A6368E0-29A7-4AC8-B7ED-ED5C855CD106}" srcOrd="0" destOrd="0" presId="urn:microsoft.com/office/officeart/2005/8/layout/default"/>
    <dgm:cxn modelId="{5DDA5EC8-5CFB-4D31-8131-432E4173053B}" type="presOf" srcId="{A2C49A79-4347-406E-B611-DF690420482E}" destId="{178AE5DB-746F-4494-B255-2AC4420F1D69}" srcOrd="0" destOrd="0" presId="urn:microsoft.com/office/officeart/2005/8/layout/default"/>
    <dgm:cxn modelId="{23F4B46A-D813-42DA-81A3-03ECF6675DE1}" type="presOf" srcId="{F3EDBCF3-4364-4F4A-8063-81BB1C91DE33}" destId="{A90DC4FC-1AFD-4842-9F51-0C0302DD1D7C}" srcOrd="0" destOrd="0" presId="urn:microsoft.com/office/officeart/2005/8/layout/default"/>
    <dgm:cxn modelId="{34F8DD25-D847-4F6A-BC26-E4C5A1B3FB1A}" type="presOf" srcId="{821CACBE-34FF-4574-BC49-BC65F2FE311D}" destId="{20B9C96C-758E-41EB-8D90-4A4BAA8CE734}" srcOrd="0" destOrd="0" presId="urn:microsoft.com/office/officeart/2005/8/layout/default"/>
    <dgm:cxn modelId="{587DAD5C-B678-4D9A-A1A4-D06ED6FDD528}" srcId="{F3EDBCF3-4364-4F4A-8063-81BB1C91DE33}" destId="{821CACBE-34FF-4574-BC49-BC65F2FE311D}" srcOrd="6" destOrd="0" parTransId="{F05CC647-8DC2-4564-B652-34AEEE10F2BE}" sibTransId="{32CBBD0E-DB4B-493E-9FB8-CE6CDC81A576}"/>
    <dgm:cxn modelId="{CF638FE3-C0B0-48D9-8975-5CB694C6A4A2}" type="presParOf" srcId="{A90DC4FC-1AFD-4842-9F51-0C0302DD1D7C}" destId="{CF733371-FAA9-4E4F-97BE-33B211217AB2}" srcOrd="0" destOrd="0" presId="urn:microsoft.com/office/officeart/2005/8/layout/default"/>
    <dgm:cxn modelId="{9693C59F-AC23-4869-B281-CFF755F66316}" type="presParOf" srcId="{A90DC4FC-1AFD-4842-9F51-0C0302DD1D7C}" destId="{D150B8C4-F766-4B0A-98EE-2064A23A2333}" srcOrd="1" destOrd="0" presId="urn:microsoft.com/office/officeart/2005/8/layout/default"/>
    <dgm:cxn modelId="{911474DF-6A85-4542-9FC0-B5993C7BCE78}" type="presParOf" srcId="{A90DC4FC-1AFD-4842-9F51-0C0302DD1D7C}" destId="{A0FE6668-BBA5-4198-ADA3-791D3D761A49}" srcOrd="2" destOrd="0" presId="urn:microsoft.com/office/officeart/2005/8/layout/default"/>
    <dgm:cxn modelId="{0BE56317-AC75-4368-A170-5CCE1BAE4BBD}" type="presParOf" srcId="{A90DC4FC-1AFD-4842-9F51-0C0302DD1D7C}" destId="{2D720FF7-D68B-4D89-97BF-85C3A18EB0FF}" srcOrd="3" destOrd="0" presId="urn:microsoft.com/office/officeart/2005/8/layout/default"/>
    <dgm:cxn modelId="{0E506D4D-DDA9-43D4-84C3-4B2573904C63}" type="presParOf" srcId="{A90DC4FC-1AFD-4842-9F51-0C0302DD1D7C}" destId="{14BA20AE-0E16-48FC-ABC2-E2D4A18E4D82}" srcOrd="4" destOrd="0" presId="urn:microsoft.com/office/officeart/2005/8/layout/default"/>
    <dgm:cxn modelId="{0E422035-74D2-442E-A7B0-64D27760755F}" type="presParOf" srcId="{A90DC4FC-1AFD-4842-9F51-0C0302DD1D7C}" destId="{216C6516-981C-4685-9786-25128D948239}" srcOrd="5" destOrd="0" presId="urn:microsoft.com/office/officeart/2005/8/layout/default"/>
    <dgm:cxn modelId="{E09A7909-538F-4E7E-A7AD-9020BDA6E852}" type="presParOf" srcId="{A90DC4FC-1AFD-4842-9F51-0C0302DD1D7C}" destId="{178AE5DB-746F-4494-B255-2AC4420F1D69}" srcOrd="6" destOrd="0" presId="urn:microsoft.com/office/officeart/2005/8/layout/default"/>
    <dgm:cxn modelId="{55B9A9DF-0927-4394-8292-34DEC90DB838}" type="presParOf" srcId="{A90DC4FC-1AFD-4842-9F51-0C0302DD1D7C}" destId="{14BF7163-FC0C-49A1-8A23-22CEE5E33A3A}" srcOrd="7" destOrd="0" presId="urn:microsoft.com/office/officeart/2005/8/layout/default"/>
    <dgm:cxn modelId="{9D7F5739-6D9B-430C-A276-4BC5AF795BB9}" type="presParOf" srcId="{A90DC4FC-1AFD-4842-9F51-0C0302DD1D7C}" destId="{5A6368E0-29A7-4AC8-B7ED-ED5C855CD106}" srcOrd="8" destOrd="0" presId="urn:microsoft.com/office/officeart/2005/8/layout/default"/>
    <dgm:cxn modelId="{BF85311F-4CE3-4E37-A98E-EA1A821DA184}" type="presParOf" srcId="{A90DC4FC-1AFD-4842-9F51-0C0302DD1D7C}" destId="{985E4706-C738-44D5-B9C1-466D080804EC}" srcOrd="9" destOrd="0" presId="urn:microsoft.com/office/officeart/2005/8/layout/default"/>
    <dgm:cxn modelId="{C279720B-3AC5-47E0-AAE4-CE6E18EC0093}" type="presParOf" srcId="{A90DC4FC-1AFD-4842-9F51-0C0302DD1D7C}" destId="{3DB18357-23C1-4482-96DB-9567009A4157}" srcOrd="10" destOrd="0" presId="urn:microsoft.com/office/officeart/2005/8/layout/default"/>
    <dgm:cxn modelId="{C7BFD268-8F53-4AAE-9ECE-65FC4427285C}" type="presParOf" srcId="{A90DC4FC-1AFD-4842-9F51-0C0302DD1D7C}" destId="{9F18C2DD-98D0-4155-BEF5-6E3FB533C404}" srcOrd="11" destOrd="0" presId="urn:microsoft.com/office/officeart/2005/8/layout/default"/>
    <dgm:cxn modelId="{637C42F5-7193-4ACC-B997-359ECCBDC3CF}" type="presParOf" srcId="{A90DC4FC-1AFD-4842-9F51-0C0302DD1D7C}" destId="{20B9C96C-758E-41EB-8D90-4A4BAA8CE734}" srcOrd="12" destOrd="0" presId="urn:microsoft.com/office/officeart/2005/8/layout/default"/>
    <dgm:cxn modelId="{95103F02-57B6-4E50-9B95-5EE37E4DD845}" type="presParOf" srcId="{A90DC4FC-1AFD-4842-9F51-0C0302DD1D7C}" destId="{7E534E3B-BA2D-4D4E-80D5-94E6A7A10DEB}" srcOrd="13" destOrd="0" presId="urn:microsoft.com/office/officeart/2005/8/layout/default"/>
    <dgm:cxn modelId="{63999C92-CDF3-445D-AE0B-14C8194BC1C7}" type="presParOf" srcId="{A90DC4FC-1AFD-4842-9F51-0C0302DD1D7C}" destId="{DDEED6A5-7787-43EA-80FC-DE2DE5285BE7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0D3909-534A-4E7E-A6D2-B1ABA74A5EE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B23D11-019E-4324-8024-8549D9105C90}">
      <dgm:prSet phldrT="[Text]"/>
      <dgm:spPr/>
      <dgm:t>
        <a:bodyPr/>
        <a:lstStyle/>
        <a:p>
          <a:r>
            <a:rPr lang="en-US" dirty="0" err="1" smtClean="0"/>
            <a:t>Cincuain</a:t>
          </a:r>
          <a:r>
            <a:rPr lang="en-US" dirty="0" smtClean="0"/>
            <a:t> -</a:t>
          </a:r>
          <a:endParaRPr lang="en-US" dirty="0"/>
        </a:p>
      </dgm:t>
    </dgm:pt>
    <dgm:pt modelId="{0BBE7914-24E3-4A0A-9AAC-611A339C9D06}" type="parTrans" cxnId="{BA0881C5-9D64-42B3-A3B8-E97CC202AD76}">
      <dgm:prSet/>
      <dgm:spPr/>
      <dgm:t>
        <a:bodyPr/>
        <a:lstStyle/>
        <a:p>
          <a:endParaRPr lang="en-US"/>
        </a:p>
      </dgm:t>
    </dgm:pt>
    <dgm:pt modelId="{4284D8DC-558F-4EA0-B92D-4B85E204C042}" type="sibTrans" cxnId="{BA0881C5-9D64-42B3-A3B8-E97CC202AD76}">
      <dgm:prSet/>
      <dgm:spPr/>
      <dgm:t>
        <a:bodyPr/>
        <a:lstStyle/>
        <a:p>
          <a:endParaRPr lang="en-US"/>
        </a:p>
      </dgm:t>
    </dgm:pt>
    <dgm:pt modelId="{A3348A67-CF37-4F8A-B1B0-0536DAD90611}">
      <dgm:prSet phldrT="[Text]"/>
      <dgm:spPr/>
      <dgm:t>
        <a:bodyPr/>
        <a:lstStyle/>
        <a:p>
          <a:r>
            <a:rPr lang="en-US" dirty="0" err="1" smtClean="0"/>
            <a:t>Rhopalics</a:t>
          </a:r>
          <a:endParaRPr lang="en-US" dirty="0"/>
        </a:p>
      </dgm:t>
    </dgm:pt>
    <dgm:pt modelId="{4F7DA7F5-4062-42E0-B390-FA264D761A5F}" type="parTrans" cxnId="{C397BB73-6117-4658-8F1B-5F07E69EDA2E}">
      <dgm:prSet/>
      <dgm:spPr/>
      <dgm:t>
        <a:bodyPr/>
        <a:lstStyle/>
        <a:p>
          <a:endParaRPr lang="en-US"/>
        </a:p>
      </dgm:t>
    </dgm:pt>
    <dgm:pt modelId="{736DC98D-04E9-44E8-A94D-DCA9D7F3B4B3}" type="sibTrans" cxnId="{C397BB73-6117-4658-8F1B-5F07E69EDA2E}">
      <dgm:prSet/>
      <dgm:spPr/>
      <dgm:t>
        <a:bodyPr/>
        <a:lstStyle/>
        <a:p>
          <a:endParaRPr lang="en-US"/>
        </a:p>
      </dgm:t>
    </dgm:pt>
    <dgm:pt modelId="{250B08C1-A467-4124-B425-C8DD59593485}">
      <dgm:prSet phldrT="[Text]"/>
      <dgm:spPr/>
      <dgm:t>
        <a:bodyPr/>
        <a:lstStyle/>
        <a:p>
          <a:r>
            <a:rPr lang="en-US" dirty="0" smtClean="0"/>
            <a:t>Nonets </a:t>
          </a:r>
          <a:endParaRPr lang="en-US" dirty="0"/>
        </a:p>
      </dgm:t>
    </dgm:pt>
    <dgm:pt modelId="{6B604B9F-B740-4988-A419-D75B1537B99E}" type="parTrans" cxnId="{8251D35B-9516-43AF-8B4E-49608CF26184}">
      <dgm:prSet/>
      <dgm:spPr/>
      <dgm:t>
        <a:bodyPr/>
        <a:lstStyle/>
        <a:p>
          <a:endParaRPr lang="en-US"/>
        </a:p>
      </dgm:t>
    </dgm:pt>
    <dgm:pt modelId="{600AD712-2655-4A18-A037-36A5C1BF396F}" type="sibTrans" cxnId="{8251D35B-9516-43AF-8B4E-49608CF26184}">
      <dgm:prSet/>
      <dgm:spPr/>
      <dgm:t>
        <a:bodyPr/>
        <a:lstStyle/>
        <a:p>
          <a:endParaRPr lang="en-US"/>
        </a:p>
      </dgm:t>
    </dgm:pt>
    <dgm:pt modelId="{F17D3485-6DFF-4BD8-9078-F83A5038BBD3}" type="pres">
      <dgm:prSet presAssocID="{6A0D3909-534A-4E7E-A6D2-B1ABA74A5EE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D294B8-C87F-4B5B-BEB9-458997A94058}" type="pres">
      <dgm:prSet presAssocID="{94B23D11-019E-4324-8024-8549D9105C90}" presName="parentLin" presStyleCnt="0"/>
      <dgm:spPr/>
    </dgm:pt>
    <dgm:pt modelId="{74DB66F3-54FD-4AC0-A904-38BEC6398370}" type="pres">
      <dgm:prSet presAssocID="{94B23D11-019E-4324-8024-8549D9105C9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B35A07B-4785-4A5C-990C-8377593E5DC8}" type="pres">
      <dgm:prSet presAssocID="{94B23D11-019E-4324-8024-8549D9105C9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B5F1AC-93D1-49F4-A3FD-F6D40FF07203}" type="pres">
      <dgm:prSet presAssocID="{94B23D11-019E-4324-8024-8549D9105C90}" presName="negativeSpace" presStyleCnt="0"/>
      <dgm:spPr/>
    </dgm:pt>
    <dgm:pt modelId="{54E9CC64-F5DE-491E-8C85-6385830D3728}" type="pres">
      <dgm:prSet presAssocID="{94B23D11-019E-4324-8024-8549D9105C90}" presName="childText" presStyleLbl="conFgAcc1" presStyleIdx="0" presStyleCnt="3">
        <dgm:presLayoutVars>
          <dgm:bulletEnabled val="1"/>
        </dgm:presLayoutVars>
      </dgm:prSet>
      <dgm:spPr/>
    </dgm:pt>
    <dgm:pt modelId="{1A9AB2CF-9ACA-45F2-8829-B05B2EF41DB1}" type="pres">
      <dgm:prSet presAssocID="{4284D8DC-558F-4EA0-B92D-4B85E204C042}" presName="spaceBetweenRectangles" presStyleCnt="0"/>
      <dgm:spPr/>
    </dgm:pt>
    <dgm:pt modelId="{E2EA3FA0-7910-4B98-96E5-7EAF28F8CC44}" type="pres">
      <dgm:prSet presAssocID="{A3348A67-CF37-4F8A-B1B0-0536DAD90611}" presName="parentLin" presStyleCnt="0"/>
      <dgm:spPr/>
    </dgm:pt>
    <dgm:pt modelId="{1AA351F9-936C-4226-A23D-6BB790F63270}" type="pres">
      <dgm:prSet presAssocID="{A3348A67-CF37-4F8A-B1B0-0536DAD90611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B5AEAD12-7FBA-4127-9493-DE7DCB2EB5AB}" type="pres">
      <dgm:prSet presAssocID="{A3348A67-CF37-4F8A-B1B0-0536DAD9061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BEF094-EC99-40DB-9653-ED14D65613C9}" type="pres">
      <dgm:prSet presAssocID="{A3348A67-CF37-4F8A-B1B0-0536DAD90611}" presName="negativeSpace" presStyleCnt="0"/>
      <dgm:spPr/>
    </dgm:pt>
    <dgm:pt modelId="{87E36711-999E-43FE-BDFB-45D4B76F7F33}" type="pres">
      <dgm:prSet presAssocID="{A3348A67-CF37-4F8A-B1B0-0536DAD90611}" presName="childText" presStyleLbl="conFgAcc1" presStyleIdx="1" presStyleCnt="3">
        <dgm:presLayoutVars>
          <dgm:bulletEnabled val="1"/>
        </dgm:presLayoutVars>
      </dgm:prSet>
      <dgm:spPr/>
    </dgm:pt>
    <dgm:pt modelId="{F91CF6F1-20CF-45AA-B51C-8834C97DDF45}" type="pres">
      <dgm:prSet presAssocID="{736DC98D-04E9-44E8-A94D-DCA9D7F3B4B3}" presName="spaceBetweenRectangles" presStyleCnt="0"/>
      <dgm:spPr/>
    </dgm:pt>
    <dgm:pt modelId="{912C459D-9433-4599-AA88-22D2B71A67FE}" type="pres">
      <dgm:prSet presAssocID="{250B08C1-A467-4124-B425-C8DD59593485}" presName="parentLin" presStyleCnt="0"/>
      <dgm:spPr/>
    </dgm:pt>
    <dgm:pt modelId="{684CC68B-504E-40A0-90A7-F168F759A7EB}" type="pres">
      <dgm:prSet presAssocID="{250B08C1-A467-4124-B425-C8DD59593485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A7058304-E707-4B98-A5C5-CDAC4463B156}" type="pres">
      <dgm:prSet presAssocID="{250B08C1-A467-4124-B425-C8DD5959348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CA4B52-A980-43BE-94A1-8D2C2C2F009B}" type="pres">
      <dgm:prSet presAssocID="{250B08C1-A467-4124-B425-C8DD59593485}" presName="negativeSpace" presStyleCnt="0"/>
      <dgm:spPr/>
    </dgm:pt>
    <dgm:pt modelId="{B4614246-1C2C-4E4C-A773-1AE4547ABAFE}" type="pres">
      <dgm:prSet presAssocID="{250B08C1-A467-4124-B425-C8DD5959348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397BB73-6117-4658-8F1B-5F07E69EDA2E}" srcId="{6A0D3909-534A-4E7E-A6D2-B1ABA74A5EEE}" destId="{A3348A67-CF37-4F8A-B1B0-0536DAD90611}" srcOrd="1" destOrd="0" parTransId="{4F7DA7F5-4062-42E0-B390-FA264D761A5F}" sibTransId="{736DC98D-04E9-44E8-A94D-DCA9D7F3B4B3}"/>
    <dgm:cxn modelId="{FAD54ACE-A5A7-4108-A242-762A08183551}" type="presOf" srcId="{94B23D11-019E-4324-8024-8549D9105C90}" destId="{74DB66F3-54FD-4AC0-A904-38BEC6398370}" srcOrd="0" destOrd="0" presId="urn:microsoft.com/office/officeart/2005/8/layout/list1"/>
    <dgm:cxn modelId="{67392A39-4AF3-4780-A693-9DA850003052}" type="presOf" srcId="{250B08C1-A467-4124-B425-C8DD59593485}" destId="{A7058304-E707-4B98-A5C5-CDAC4463B156}" srcOrd="1" destOrd="0" presId="urn:microsoft.com/office/officeart/2005/8/layout/list1"/>
    <dgm:cxn modelId="{BE93DCEF-2737-46E0-BB5B-E4233E8A0A56}" type="presOf" srcId="{250B08C1-A467-4124-B425-C8DD59593485}" destId="{684CC68B-504E-40A0-90A7-F168F759A7EB}" srcOrd="0" destOrd="0" presId="urn:microsoft.com/office/officeart/2005/8/layout/list1"/>
    <dgm:cxn modelId="{61AB3408-AF10-4F1F-9A62-6B8E4ED7983F}" type="presOf" srcId="{A3348A67-CF37-4F8A-B1B0-0536DAD90611}" destId="{1AA351F9-936C-4226-A23D-6BB790F63270}" srcOrd="0" destOrd="0" presId="urn:microsoft.com/office/officeart/2005/8/layout/list1"/>
    <dgm:cxn modelId="{8251D35B-9516-43AF-8B4E-49608CF26184}" srcId="{6A0D3909-534A-4E7E-A6D2-B1ABA74A5EEE}" destId="{250B08C1-A467-4124-B425-C8DD59593485}" srcOrd="2" destOrd="0" parTransId="{6B604B9F-B740-4988-A419-D75B1537B99E}" sibTransId="{600AD712-2655-4A18-A037-36A5C1BF396F}"/>
    <dgm:cxn modelId="{BA0881C5-9D64-42B3-A3B8-E97CC202AD76}" srcId="{6A0D3909-534A-4E7E-A6D2-B1ABA74A5EEE}" destId="{94B23D11-019E-4324-8024-8549D9105C90}" srcOrd="0" destOrd="0" parTransId="{0BBE7914-24E3-4A0A-9AAC-611A339C9D06}" sibTransId="{4284D8DC-558F-4EA0-B92D-4B85E204C042}"/>
    <dgm:cxn modelId="{9BB2FF6B-6C3F-4806-84F3-ADE065FEC543}" type="presOf" srcId="{A3348A67-CF37-4F8A-B1B0-0536DAD90611}" destId="{B5AEAD12-7FBA-4127-9493-DE7DCB2EB5AB}" srcOrd="1" destOrd="0" presId="urn:microsoft.com/office/officeart/2005/8/layout/list1"/>
    <dgm:cxn modelId="{B903FD66-8B33-4285-AB6E-B3F1AE11F330}" type="presOf" srcId="{94B23D11-019E-4324-8024-8549D9105C90}" destId="{7B35A07B-4785-4A5C-990C-8377593E5DC8}" srcOrd="1" destOrd="0" presId="urn:microsoft.com/office/officeart/2005/8/layout/list1"/>
    <dgm:cxn modelId="{83E91579-BEFE-431C-AA67-6122038E6176}" type="presOf" srcId="{6A0D3909-534A-4E7E-A6D2-B1ABA74A5EEE}" destId="{F17D3485-6DFF-4BD8-9078-F83A5038BBD3}" srcOrd="0" destOrd="0" presId="urn:microsoft.com/office/officeart/2005/8/layout/list1"/>
    <dgm:cxn modelId="{29E015A6-A469-40A7-B80B-CFF229D47A19}" type="presParOf" srcId="{F17D3485-6DFF-4BD8-9078-F83A5038BBD3}" destId="{1DD294B8-C87F-4B5B-BEB9-458997A94058}" srcOrd="0" destOrd="0" presId="urn:microsoft.com/office/officeart/2005/8/layout/list1"/>
    <dgm:cxn modelId="{FACA5B8F-FF14-451F-8DAF-25B10B0D9BE0}" type="presParOf" srcId="{1DD294B8-C87F-4B5B-BEB9-458997A94058}" destId="{74DB66F3-54FD-4AC0-A904-38BEC6398370}" srcOrd="0" destOrd="0" presId="urn:microsoft.com/office/officeart/2005/8/layout/list1"/>
    <dgm:cxn modelId="{9FFE9402-0725-41EF-AF54-A65F16DAF680}" type="presParOf" srcId="{1DD294B8-C87F-4B5B-BEB9-458997A94058}" destId="{7B35A07B-4785-4A5C-990C-8377593E5DC8}" srcOrd="1" destOrd="0" presId="urn:microsoft.com/office/officeart/2005/8/layout/list1"/>
    <dgm:cxn modelId="{E2B3F442-9A1A-4818-8F0A-C59F17071F75}" type="presParOf" srcId="{F17D3485-6DFF-4BD8-9078-F83A5038BBD3}" destId="{0BB5F1AC-93D1-49F4-A3FD-F6D40FF07203}" srcOrd="1" destOrd="0" presId="urn:microsoft.com/office/officeart/2005/8/layout/list1"/>
    <dgm:cxn modelId="{35E3F587-F6DC-4E79-A409-E3A85F02F0C4}" type="presParOf" srcId="{F17D3485-6DFF-4BD8-9078-F83A5038BBD3}" destId="{54E9CC64-F5DE-491E-8C85-6385830D3728}" srcOrd="2" destOrd="0" presId="urn:microsoft.com/office/officeart/2005/8/layout/list1"/>
    <dgm:cxn modelId="{9361BF7D-BB57-453A-B330-337E35CE8742}" type="presParOf" srcId="{F17D3485-6DFF-4BD8-9078-F83A5038BBD3}" destId="{1A9AB2CF-9ACA-45F2-8829-B05B2EF41DB1}" srcOrd="3" destOrd="0" presId="urn:microsoft.com/office/officeart/2005/8/layout/list1"/>
    <dgm:cxn modelId="{82B4BC08-FBF5-4291-8145-0F8CC699CB70}" type="presParOf" srcId="{F17D3485-6DFF-4BD8-9078-F83A5038BBD3}" destId="{E2EA3FA0-7910-4B98-96E5-7EAF28F8CC44}" srcOrd="4" destOrd="0" presId="urn:microsoft.com/office/officeart/2005/8/layout/list1"/>
    <dgm:cxn modelId="{69C01AFD-723F-4AC0-BE19-26DC308AC13E}" type="presParOf" srcId="{E2EA3FA0-7910-4B98-96E5-7EAF28F8CC44}" destId="{1AA351F9-936C-4226-A23D-6BB790F63270}" srcOrd="0" destOrd="0" presId="urn:microsoft.com/office/officeart/2005/8/layout/list1"/>
    <dgm:cxn modelId="{8D954A08-3C03-40B5-B96E-A355A086C3F0}" type="presParOf" srcId="{E2EA3FA0-7910-4B98-96E5-7EAF28F8CC44}" destId="{B5AEAD12-7FBA-4127-9493-DE7DCB2EB5AB}" srcOrd="1" destOrd="0" presId="urn:microsoft.com/office/officeart/2005/8/layout/list1"/>
    <dgm:cxn modelId="{E38FC074-43E5-4B5F-BDEC-530D64034F83}" type="presParOf" srcId="{F17D3485-6DFF-4BD8-9078-F83A5038BBD3}" destId="{4DBEF094-EC99-40DB-9653-ED14D65613C9}" srcOrd="5" destOrd="0" presId="urn:microsoft.com/office/officeart/2005/8/layout/list1"/>
    <dgm:cxn modelId="{64ED54FB-2F8F-4810-A926-3A33B35EFA98}" type="presParOf" srcId="{F17D3485-6DFF-4BD8-9078-F83A5038BBD3}" destId="{87E36711-999E-43FE-BDFB-45D4B76F7F33}" srcOrd="6" destOrd="0" presId="urn:microsoft.com/office/officeart/2005/8/layout/list1"/>
    <dgm:cxn modelId="{3FF3729C-3D75-49E2-A011-64E3B5B8E02C}" type="presParOf" srcId="{F17D3485-6DFF-4BD8-9078-F83A5038BBD3}" destId="{F91CF6F1-20CF-45AA-B51C-8834C97DDF45}" srcOrd="7" destOrd="0" presId="urn:microsoft.com/office/officeart/2005/8/layout/list1"/>
    <dgm:cxn modelId="{D68B52BC-1F56-457D-B231-37CB8C8DE901}" type="presParOf" srcId="{F17D3485-6DFF-4BD8-9078-F83A5038BBD3}" destId="{912C459D-9433-4599-AA88-22D2B71A67FE}" srcOrd="8" destOrd="0" presId="urn:microsoft.com/office/officeart/2005/8/layout/list1"/>
    <dgm:cxn modelId="{20A9AC0B-446F-402D-914B-50AE830F3F0A}" type="presParOf" srcId="{912C459D-9433-4599-AA88-22D2B71A67FE}" destId="{684CC68B-504E-40A0-90A7-F168F759A7EB}" srcOrd="0" destOrd="0" presId="urn:microsoft.com/office/officeart/2005/8/layout/list1"/>
    <dgm:cxn modelId="{37443388-655F-4698-B33F-A523E3205D09}" type="presParOf" srcId="{912C459D-9433-4599-AA88-22D2B71A67FE}" destId="{A7058304-E707-4B98-A5C5-CDAC4463B156}" srcOrd="1" destOrd="0" presId="urn:microsoft.com/office/officeart/2005/8/layout/list1"/>
    <dgm:cxn modelId="{EFFFE1D5-BA51-4B35-9802-65F21C357AFE}" type="presParOf" srcId="{F17D3485-6DFF-4BD8-9078-F83A5038BBD3}" destId="{0ECA4B52-A980-43BE-94A1-8D2C2C2F009B}" srcOrd="9" destOrd="0" presId="urn:microsoft.com/office/officeart/2005/8/layout/list1"/>
    <dgm:cxn modelId="{4C098B70-1993-4175-A1A1-72E5E7B4E8E6}" type="presParOf" srcId="{F17D3485-6DFF-4BD8-9078-F83A5038BBD3}" destId="{B4614246-1C2C-4E4C-A773-1AE4547ABAF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733371-FAA9-4E4F-97BE-33B211217AB2}">
      <dsp:nvSpPr>
        <dsp:cNvPr id="0" name=""/>
        <dsp:cNvSpPr/>
      </dsp:nvSpPr>
      <dsp:spPr>
        <a:xfrm>
          <a:off x="2611" y="542237"/>
          <a:ext cx="2072133" cy="12432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Bouts-rimes</a:t>
          </a:r>
          <a:endParaRPr lang="en-US" sz="2600" b="1" kern="1200" dirty="0"/>
        </a:p>
      </dsp:txBody>
      <dsp:txXfrm>
        <a:off x="2611" y="542237"/>
        <a:ext cx="2072133" cy="1243280"/>
      </dsp:txXfrm>
    </dsp:sp>
    <dsp:sp modelId="{A0FE6668-BBA5-4198-ADA3-791D3D761A49}">
      <dsp:nvSpPr>
        <dsp:cNvPr id="0" name=""/>
        <dsp:cNvSpPr/>
      </dsp:nvSpPr>
      <dsp:spPr>
        <a:xfrm>
          <a:off x="2281959" y="542237"/>
          <a:ext cx="2072133" cy="12432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Centos</a:t>
          </a:r>
          <a:endParaRPr lang="en-US" sz="2600" b="1" kern="1200" dirty="0"/>
        </a:p>
      </dsp:txBody>
      <dsp:txXfrm>
        <a:off x="2281959" y="542237"/>
        <a:ext cx="2072133" cy="1243280"/>
      </dsp:txXfrm>
    </dsp:sp>
    <dsp:sp modelId="{14BA20AE-0E16-48FC-ABC2-E2D4A18E4D82}">
      <dsp:nvSpPr>
        <dsp:cNvPr id="0" name=""/>
        <dsp:cNvSpPr/>
      </dsp:nvSpPr>
      <dsp:spPr>
        <a:xfrm>
          <a:off x="4561306" y="542237"/>
          <a:ext cx="2072133" cy="12432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Equivoques</a:t>
          </a:r>
          <a:endParaRPr lang="en-US" sz="2600" b="1" kern="1200" dirty="0"/>
        </a:p>
      </dsp:txBody>
      <dsp:txXfrm>
        <a:off x="4561306" y="542237"/>
        <a:ext cx="2072133" cy="1243280"/>
      </dsp:txXfrm>
    </dsp:sp>
    <dsp:sp modelId="{178AE5DB-746F-4494-B255-2AC4420F1D69}">
      <dsp:nvSpPr>
        <dsp:cNvPr id="0" name=""/>
        <dsp:cNvSpPr/>
      </dsp:nvSpPr>
      <dsp:spPr>
        <a:xfrm>
          <a:off x="6840654" y="542237"/>
          <a:ext cx="2072133" cy="12432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i="0" kern="1200" dirty="0" err="1" smtClean="0"/>
            <a:t>Cinquain</a:t>
          </a:r>
          <a:endParaRPr lang="en-US" sz="2600" kern="1200" dirty="0"/>
        </a:p>
      </dsp:txBody>
      <dsp:txXfrm>
        <a:off x="6840654" y="542237"/>
        <a:ext cx="2072133" cy="1243280"/>
      </dsp:txXfrm>
    </dsp:sp>
    <dsp:sp modelId="{5A6368E0-29A7-4AC8-B7ED-ED5C855CD106}">
      <dsp:nvSpPr>
        <dsp:cNvPr id="0" name=""/>
        <dsp:cNvSpPr/>
      </dsp:nvSpPr>
      <dsp:spPr>
        <a:xfrm>
          <a:off x="2611" y="1992731"/>
          <a:ext cx="2072133" cy="12432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i="0" kern="1200" dirty="0" smtClean="0"/>
            <a:t>Nonets</a:t>
          </a:r>
          <a:endParaRPr lang="en-US" sz="2600" kern="1200" dirty="0"/>
        </a:p>
      </dsp:txBody>
      <dsp:txXfrm>
        <a:off x="2611" y="1992731"/>
        <a:ext cx="2072133" cy="1243280"/>
      </dsp:txXfrm>
    </dsp:sp>
    <dsp:sp modelId="{3DB18357-23C1-4482-96DB-9567009A4157}">
      <dsp:nvSpPr>
        <dsp:cNvPr id="0" name=""/>
        <dsp:cNvSpPr/>
      </dsp:nvSpPr>
      <dsp:spPr>
        <a:xfrm>
          <a:off x="2281959" y="1992731"/>
          <a:ext cx="2072133" cy="12432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i="0" kern="1200" dirty="0" err="1" smtClean="0"/>
            <a:t>Rhopalics</a:t>
          </a:r>
          <a:endParaRPr lang="en-US" sz="2600" b="1" kern="1200" dirty="0"/>
        </a:p>
      </dsp:txBody>
      <dsp:txXfrm>
        <a:off x="2281959" y="1992731"/>
        <a:ext cx="2072133" cy="1243280"/>
      </dsp:txXfrm>
    </dsp:sp>
    <dsp:sp modelId="{20B9C96C-758E-41EB-8D90-4A4BAA8CE734}">
      <dsp:nvSpPr>
        <dsp:cNvPr id="0" name=""/>
        <dsp:cNvSpPr/>
      </dsp:nvSpPr>
      <dsp:spPr>
        <a:xfrm>
          <a:off x="4561306" y="1992731"/>
          <a:ext cx="2072133" cy="12432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i="0" kern="1200" dirty="0" err="1" smtClean="0"/>
            <a:t>Sijo</a:t>
          </a:r>
          <a:endParaRPr lang="en-US" sz="3600" b="1" kern="1200" dirty="0"/>
        </a:p>
      </dsp:txBody>
      <dsp:txXfrm>
        <a:off x="4561306" y="1992731"/>
        <a:ext cx="2072133" cy="1243280"/>
      </dsp:txXfrm>
    </dsp:sp>
    <dsp:sp modelId="{DDEED6A5-7787-43EA-80FC-DE2DE5285BE7}">
      <dsp:nvSpPr>
        <dsp:cNvPr id="0" name=""/>
        <dsp:cNvSpPr/>
      </dsp:nvSpPr>
      <dsp:spPr>
        <a:xfrm>
          <a:off x="6840654" y="1992731"/>
          <a:ext cx="2072133" cy="124328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CRAMBO</a:t>
          </a:r>
          <a:endParaRPr lang="en-US" sz="2600" kern="1200" dirty="0"/>
        </a:p>
      </dsp:txBody>
      <dsp:txXfrm>
        <a:off x="6840654" y="1992731"/>
        <a:ext cx="2072133" cy="12432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ino.dvalidze@bsu.edu.g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/index.php?title=Kwon_Homun&amp;action=edit&amp;redlink=1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096" y="553792"/>
            <a:ext cx="10770517" cy="2691684"/>
          </a:xfrm>
        </p:spPr>
        <p:txBody>
          <a:bodyPr>
            <a:normAutofit fontScale="90000"/>
          </a:bodyPr>
          <a:lstStyle/>
          <a:p>
            <a:r>
              <a:rPr lang="en-US" dirty="0"/>
              <a:t>Linguistic peculiarities of some </a:t>
            </a:r>
            <a:r>
              <a:rPr lang="en-US" dirty="0" smtClean="0"/>
              <a:t>English verse </a:t>
            </a:r>
            <a:r>
              <a:rPr lang="en-US" dirty="0"/>
              <a:t>rhymes and their role in teaching English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17443" y="3245476"/>
            <a:ext cx="8915399" cy="3000778"/>
          </a:xfrm>
        </p:spPr>
        <p:txBody>
          <a:bodyPr>
            <a:normAutofit lnSpcReduction="10000"/>
          </a:bodyPr>
          <a:lstStyle/>
          <a:p>
            <a:r>
              <a:rPr lang="en-US" sz="3200" b="1" dirty="0"/>
              <a:t>Nino </a:t>
            </a:r>
            <a:r>
              <a:rPr lang="en-US" sz="3200" b="1" dirty="0" err="1"/>
              <a:t>Dvalidze</a:t>
            </a:r>
            <a:endParaRPr lang="en-US" sz="3200" b="1" dirty="0"/>
          </a:p>
          <a:p>
            <a:r>
              <a:rPr lang="en-US" sz="3200" b="1" dirty="0"/>
              <a:t>Associate professor</a:t>
            </a:r>
          </a:p>
          <a:p>
            <a:r>
              <a:rPr lang="en-US" sz="3200" b="1" dirty="0"/>
              <a:t>Batumi Shota </a:t>
            </a:r>
            <a:r>
              <a:rPr lang="en-US" sz="3200" b="1" dirty="0" err="1"/>
              <a:t>Rustaveli</a:t>
            </a:r>
            <a:r>
              <a:rPr lang="en-US" sz="3200" b="1" dirty="0"/>
              <a:t> State University</a:t>
            </a:r>
          </a:p>
          <a:p>
            <a:r>
              <a:rPr lang="en-US" sz="3200" b="1" dirty="0"/>
              <a:t>35, </a:t>
            </a:r>
            <a:r>
              <a:rPr lang="en-US" sz="3200" b="1" dirty="0" err="1" smtClean="0"/>
              <a:t>str.Ninoshvili</a:t>
            </a:r>
            <a:r>
              <a:rPr lang="en-US" sz="3200" b="1" dirty="0" smtClean="0"/>
              <a:t>-Batumi, Georgia republic</a:t>
            </a:r>
            <a:endParaRPr lang="en-US" sz="3200" b="1" dirty="0"/>
          </a:p>
          <a:p>
            <a:r>
              <a:rPr lang="en-US" sz="3200" b="1" u="sng" dirty="0">
                <a:hlinkClick r:id="rId2"/>
              </a:rPr>
              <a:t>Nino.dvalidze@bsu.edu.ge</a:t>
            </a:r>
            <a:r>
              <a:rPr lang="en-US" sz="3200" b="1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22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69713" y="154546"/>
            <a:ext cx="9285667" cy="5954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1440180" algn="l"/>
                <a:tab pos="2520315" algn="l"/>
                <a:tab pos="3600450" algn="l"/>
              </a:tabLst>
            </a:pPr>
            <a:r>
              <a:rPr lang="en-US" sz="3600" dirty="0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Bouts-</a:t>
            </a:r>
            <a:r>
              <a:rPr lang="en-US" sz="3600" dirty="0" err="1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Rimès</a:t>
            </a:r>
            <a:r>
              <a:rPr lang="en-US" sz="3600" dirty="0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mostly characterized as one syllable </a:t>
            </a:r>
            <a:r>
              <a:rPr lang="en-US" sz="3600" dirty="0">
                <a:solidFill>
                  <a:srgbClr val="C0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masculine</a:t>
            </a:r>
            <a:r>
              <a:rPr lang="en-US" sz="3600" dirty="0">
                <a:solidFill>
                  <a:srgbClr val="C0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rhyme, </a:t>
            </a:r>
            <a:r>
              <a:rPr lang="en-US" sz="3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which is a </a:t>
            </a:r>
            <a:r>
              <a:rPr lang="en-US" sz="3600" dirty="0">
                <a:latin typeface="Sylfaen" panose="010A050205030603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rhyme</a:t>
            </a:r>
            <a:r>
              <a:rPr lang="en-US" sz="3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that matches only one </a:t>
            </a:r>
            <a:r>
              <a:rPr lang="en-US" sz="3600" dirty="0">
                <a:latin typeface="Sylfaen" panose="010A050205030603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syllable</a:t>
            </a:r>
            <a:r>
              <a:rPr lang="en-US" sz="3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usually at the end of respective lines. Often the final syllable is </a:t>
            </a:r>
            <a:r>
              <a:rPr lang="en-US" sz="3600" dirty="0">
                <a:latin typeface="Sylfaen" panose="010A050205030603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stressed</a:t>
            </a:r>
            <a:r>
              <a:rPr lang="en-US" sz="3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US" sz="3600" dirty="0" smtClean="0">
              <a:solidFill>
                <a:srgbClr val="222222"/>
              </a:solidFill>
              <a:latin typeface="Sylfaen" panose="010A0502050306030303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71500" indent="-5715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1440180" algn="l"/>
                <a:tab pos="2520315" algn="l"/>
                <a:tab pos="3600450" algn="l"/>
              </a:tabLst>
            </a:pPr>
            <a:r>
              <a:rPr lang="en-US" sz="3600" dirty="0" smtClean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While </a:t>
            </a:r>
            <a:r>
              <a:rPr lang="en-US" sz="3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Centos take in the end two syllable words, which are known as </a:t>
            </a:r>
            <a:r>
              <a:rPr lang="en-US" sz="3600" dirty="0">
                <a:solidFill>
                  <a:srgbClr val="C0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Feminine rhymes</a:t>
            </a:r>
            <a:r>
              <a:rPr lang="en-US" sz="36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which always end on an unstressed syllable. </a:t>
            </a:r>
            <a:endParaRPr lang="en-US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01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48518" y="27770"/>
            <a:ext cx="3284113" cy="6926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Plush …                                                                  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Overtook... 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Climbed!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it climbed 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Got surprised...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guessed and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Got embarrassed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Had been  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Worth of </a:t>
            </a:r>
            <a:r>
              <a:rPr lang="en-US" sz="2000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nothing 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Climbing so high!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it appeared 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Quite different 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truth seen 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 the height.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 result for plush plant p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5814" y="85725"/>
            <a:ext cx="3387144" cy="6452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ncle Milton Guardians of the Galaxy Grow and Glow Gro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497" y="85725"/>
            <a:ext cx="3206838" cy="6572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234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4108" y="360608"/>
            <a:ext cx="9070504" cy="1544392"/>
          </a:xfrm>
        </p:spPr>
        <p:txBody>
          <a:bodyPr/>
          <a:lstStyle/>
          <a:p>
            <a:r>
              <a:rPr lang="en-US" b="1" dirty="0"/>
              <a:t>Three and more syllables can be found  in the rhymes of the following types: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33519952"/>
              </p:ext>
            </p:extLst>
          </p:nvPr>
        </p:nvGraphicFramePr>
        <p:xfrm>
          <a:off x="2656122" y="1905000"/>
          <a:ext cx="8432588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474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2979" y="772732"/>
            <a:ext cx="9972706" cy="5718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76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4735" y="515155"/>
            <a:ext cx="9557005" cy="6220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64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12890" y="167425"/>
            <a:ext cx="10479110" cy="23053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dirty="0" smtClean="0"/>
              <a:t>In </a:t>
            </a:r>
            <a:r>
              <a:rPr lang="en-US" sz="2400" b="1" dirty="0" err="1" smtClean="0"/>
              <a:t>rhopalic</a:t>
            </a:r>
            <a:r>
              <a:rPr lang="en-US" sz="2400" dirty="0" smtClean="0"/>
              <a:t> verses each line consists of words having one more syllable than the preceding word in the line. So the first word of a line will have one syllable, the second word will have two syllables, and so on. These are called ‘</a:t>
            </a:r>
            <a:r>
              <a:rPr lang="en-US" sz="2400" dirty="0" err="1" smtClean="0"/>
              <a:t>rhopalic</a:t>
            </a:r>
            <a:r>
              <a:rPr lang="en-US" sz="2400" dirty="0" smtClean="0"/>
              <a:t>’ from the Greek word </a:t>
            </a:r>
            <a:r>
              <a:rPr lang="en-US" sz="2400" i="1" dirty="0" err="1" smtClean="0"/>
              <a:t>rhopale</a:t>
            </a:r>
            <a:r>
              <a:rPr lang="en-US" sz="2400" dirty="0" smtClean="0"/>
              <a:t> meaning a club, because a club is thin at one end and thick at the other. They're actually quite fun.</a:t>
            </a:r>
            <a:br>
              <a:rPr lang="en-US" sz="2400" dirty="0" smtClean="0"/>
            </a:b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3048" y="2664117"/>
            <a:ext cx="9066727" cy="3981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13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15166" y="218941"/>
            <a:ext cx="9259910" cy="5967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4400" b="1" dirty="0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SIJO</a:t>
            </a:r>
            <a:r>
              <a:rPr lang="en-US" sz="2400" dirty="0">
                <a:solidFill>
                  <a:srgbClr val="00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A short Korean poetic form consisting of three lines like Tanka, each line having a total of fourteen to sixteen syllables in groups ranging from two to seven (but usually three or four), with a natural pause at the end of the second group and a major pause after the fourth group. The third line often introduces a resolution, a touch of humor, or a turn of thought. Though there are no restrictions on the subject matter, favored ones include nature, virtue and rural life. </a:t>
            </a:r>
            <a:endParaRPr lang="en-US" sz="2400" dirty="0" smtClean="0">
              <a:solidFill>
                <a:srgbClr val="000000"/>
              </a:solidFill>
              <a:latin typeface="Sylfaen" panose="010A050205030603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solidFill>
                  <a:srgbClr val="00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unique texture of the </a:t>
            </a:r>
            <a:r>
              <a:rPr lang="en-US" sz="2400" dirty="0" err="1">
                <a:solidFill>
                  <a:srgbClr val="00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sijo</a:t>
            </a:r>
            <a:r>
              <a:rPr lang="en-US" sz="2400" dirty="0">
                <a:solidFill>
                  <a:srgbClr val="00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derives from the blend of sound, rhythm and meaning. Western </a:t>
            </a:r>
            <a:r>
              <a:rPr lang="en-US" sz="2400" dirty="0" err="1">
                <a:solidFill>
                  <a:srgbClr val="00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sijos</a:t>
            </a:r>
            <a:r>
              <a:rPr lang="en-US" sz="2400" dirty="0">
                <a:solidFill>
                  <a:srgbClr val="00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sometimes divided at the pauses and presented in six lines.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While the </a:t>
            </a:r>
            <a:r>
              <a:rPr lang="en-US" sz="2400" dirty="0" err="1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Sijo</a:t>
            </a:r>
            <a:r>
              <a:rPr lang="en-US" sz="2400" dirty="0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poetic form is new to Poetic Asides, it is actually older than haiku. This Korean poetic form is only three lines long, but a lot is packed into those three lines. Here’s a quick rundown: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43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0017" y="399245"/>
            <a:ext cx="9208394" cy="6209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b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following passage shows the translation of </a:t>
            </a:r>
            <a:r>
              <a:rPr lang="en-US" sz="3600" b="1" u="sng" dirty="0">
                <a:solidFill>
                  <a:srgbClr val="0000FF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 tooltip="Kwon Homun (page does not exist)"/>
              </a:rPr>
              <a:t>Kwon </a:t>
            </a:r>
            <a:r>
              <a:rPr lang="en-US" sz="3600" b="1" u="sng" dirty="0" err="1">
                <a:solidFill>
                  <a:srgbClr val="0000FF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 tooltip="Kwon Homun (page does not exist)"/>
              </a:rPr>
              <a:t>Homun</a:t>
            </a:r>
            <a:r>
              <a:rPr lang="en-US" sz="3600" b="1" dirty="0" err="1">
                <a:latin typeface="Sylfaen" panose="010A050205030603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's</a:t>
            </a:r>
            <a:r>
              <a:rPr lang="en-US" sz="3600" b="1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"The Wind is Pure and Clear":</a:t>
            </a:r>
            <a:endParaRPr lang="en-US" sz="3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marR="0" indent="-5715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40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wind is pure and clear, the moon is pure and bright</a:t>
            </a:r>
            <a:r>
              <a:rPr lang="en-US" sz="4000" dirty="0" smtClean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1028700" marR="0" indent="-5715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4000" dirty="0" smtClean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</a:t>
            </a:r>
            <a:r>
              <a:rPr lang="en-US" sz="40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pine veranda in the bamboo garden is pure of worldly </a:t>
            </a:r>
            <a:r>
              <a:rPr lang="en-US" sz="4000" dirty="0" smtClean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cares.</a:t>
            </a:r>
          </a:p>
          <a:p>
            <a:pPr marL="1028700" marR="0" indent="-5715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4000" dirty="0" smtClean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But </a:t>
            </a:r>
            <a:r>
              <a:rPr lang="en-US" sz="4000" dirty="0">
                <a:solidFill>
                  <a:srgbClr val="222222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 lute and piles of scrolls can make it pure still.</a:t>
            </a:r>
            <a:endParaRPr lang="en-U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79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21228" y="283336"/>
            <a:ext cx="9195516" cy="3746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n-US" sz="3200" b="1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boulevard near the ravine of green bamboos, (Next to the flowers and Magnolia trees )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n-US" sz="3200" b="1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 sweetly was twittering the bird, It turned with love my head round...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n-US" sz="3200" b="1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 thought, I would not be able to find my way out. …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96991" y="4649273"/>
            <a:ext cx="8165205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Bela </a:t>
            </a:r>
            <a:r>
              <a:rPr lang="en-US" sz="32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Qeburia’s</a:t>
            </a:r>
            <a:r>
              <a:rPr lang="en-US" sz="32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,a Georgian poet, </a:t>
            </a:r>
            <a:r>
              <a:rPr lang="en-US" sz="3200" dirty="0" err="1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transated</a:t>
            </a:r>
            <a:r>
              <a:rPr lang="en-US" sz="3200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Nino </a:t>
            </a:r>
            <a:r>
              <a:rPr lang="en-US" sz="3200" dirty="0" err="1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Dvalidze</a:t>
            </a:r>
            <a:r>
              <a:rPr lang="en-US" sz="3200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the examples of </a:t>
            </a:r>
            <a:r>
              <a:rPr lang="en-US" sz="3200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contemporary </a:t>
            </a:r>
            <a:r>
              <a:rPr lang="en-US" sz="3200" dirty="0" err="1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Sijo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99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14411" y="463640"/>
            <a:ext cx="8693240" cy="5721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Equivoques</a:t>
            </a:r>
            <a:r>
              <a:rPr lang="en-US" sz="4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‘equivocal verses’, which were probably a French invention. The fashion for them is said to have been started by a French poet appropriately called </a:t>
            </a:r>
            <a:r>
              <a:rPr lang="en-US" sz="40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Crétin</a:t>
            </a:r>
            <a:r>
              <a:rPr lang="en-US" sz="4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who died in 1525. They are verses that can be read in two different ways, usually by taking the lines in two different orders.</a:t>
            </a:r>
            <a:endParaRPr lang="en-US" sz="4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04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347730"/>
            <a:ext cx="8915400" cy="155727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“The brightest future will always be based on a </a:t>
            </a:r>
            <a:r>
              <a:rPr lang="en-US" sz="4000" b="1" i="1" dirty="0">
                <a:solidFill>
                  <a:srgbClr val="FF0000"/>
                </a:solidFill>
              </a:rPr>
              <a:t>forgotten past”….</a:t>
            </a:r>
            <a:r>
              <a:rPr lang="en-US" sz="4000" dirty="0">
                <a:solidFill>
                  <a:srgbClr val="FF0000"/>
                </a:solidFill>
              </a:rPr>
              <a:t/>
            </a:r>
            <a:br>
              <a:rPr lang="en-US" sz="4000" dirty="0">
                <a:solidFill>
                  <a:srgbClr val="FF0000"/>
                </a:solidFill>
              </a:rPr>
            </a:b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96225"/>
            <a:ext cx="9066168" cy="4861775"/>
          </a:xfrm>
        </p:spPr>
        <p:txBody>
          <a:bodyPr>
            <a:noAutofit/>
          </a:bodyPr>
          <a:lstStyle/>
          <a:p>
            <a:r>
              <a:rPr lang="en-US" sz="2800" b="1" dirty="0"/>
              <a:t>Presented article deals with a description of some rhyme types which are less known nowadays, but they are rather specific and amusing, as they create a very special kind of verses. </a:t>
            </a:r>
          </a:p>
          <a:p>
            <a:r>
              <a:rPr lang="en-US" sz="2800" b="1" dirty="0"/>
              <a:t>Therefore my goal is to investigate different ways of creating poetry, which I called figuratively “an old curiosity shop of poetry”, where English language learners should fond of “entering for shopping and learning  through window-gazing or playing with those verses”. 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8081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98501" y="167425"/>
            <a:ext cx="9144000" cy="4542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350645" algn="l"/>
              </a:tabLst>
            </a:pP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Jesuit’s Double-Faced </a:t>
            </a:r>
            <a:r>
              <a:rPr lang="en-US" sz="2400" b="1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Creed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350645" algn="l"/>
              </a:tabLst>
            </a:pPr>
            <a:r>
              <a:rPr lang="en-US" sz="2400" b="1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hold for sound </a:t>
            </a:r>
            <a:r>
              <a:rPr lang="en-US" sz="2400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faith        What </a:t>
            </a:r>
            <a:r>
              <a:rPr lang="en-US" sz="24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England’s church allows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350645" algn="l"/>
                <a:tab pos="3510915" algn="l"/>
                <a:tab pos="3600450" algn="l"/>
              </a:tabLst>
            </a:pPr>
            <a:r>
              <a:rPr lang="en-US" sz="24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Rome’s faith </a:t>
            </a:r>
            <a:r>
              <a:rPr lang="en-US" sz="24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saith</a:t>
            </a:r>
            <a:r>
              <a:rPr lang="en-US" sz="24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My </a:t>
            </a:r>
            <a:r>
              <a:rPr lang="en-US" sz="24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conscience disavows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350645" algn="l"/>
                <a:tab pos="3510915" algn="l"/>
                <a:tab pos="3600450" algn="l"/>
              </a:tabLst>
            </a:pPr>
            <a:r>
              <a:rPr lang="en-US" sz="24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Where the king’s head	</a:t>
            </a:r>
            <a:r>
              <a:rPr lang="en-US" sz="2400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The </a:t>
            </a:r>
            <a:r>
              <a:rPr lang="en-US" sz="24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flock can take no shame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350645" algn="l"/>
                <a:tab pos="3510915" algn="l"/>
                <a:tab pos="3600450" algn="l"/>
              </a:tabLst>
            </a:pPr>
            <a:r>
              <a:rPr lang="en-US" sz="24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flock’s misled		</a:t>
            </a:r>
            <a:r>
              <a:rPr lang="en-US" sz="2400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Who </a:t>
            </a:r>
            <a:r>
              <a:rPr lang="en-US" sz="24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hold the Pope supreme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350645" algn="l"/>
                <a:tab pos="3510915" algn="l"/>
                <a:tab pos="3600450" algn="l"/>
              </a:tabLst>
            </a:pPr>
            <a:r>
              <a:rPr lang="en-US" sz="24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US" sz="24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th’altar’s</a:t>
            </a:r>
            <a:r>
              <a:rPr lang="en-US" sz="24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dress’d</a:t>
            </a:r>
            <a:r>
              <a:rPr lang="en-US" sz="24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Whose </a:t>
            </a:r>
            <a:r>
              <a:rPr lang="en-US" sz="24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table’s bread and wine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350645" algn="l"/>
                <a:tab pos="3510915" algn="l"/>
                <a:tab pos="3600450" algn="l"/>
              </a:tabLst>
            </a:pPr>
            <a:r>
              <a:rPr lang="en-US" sz="24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He’s but an ass			</a:t>
            </a:r>
            <a:r>
              <a:rPr lang="en-US" sz="2400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Who </a:t>
            </a:r>
            <a:r>
              <a:rPr lang="en-US" sz="24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their communion files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9875" algn="just">
              <a:lnSpc>
                <a:spcPct val="115000"/>
              </a:lnSpc>
              <a:spcAft>
                <a:spcPts val="1000"/>
              </a:spcAft>
              <a:tabLst>
                <a:tab pos="1350645" algn="l"/>
                <a:tab pos="3510915" algn="l"/>
                <a:tab pos="3600450" algn="l"/>
              </a:tabLst>
            </a:pPr>
            <a:r>
              <a:rPr lang="en-US" sz="24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Who shuns the Mass			</a:t>
            </a:r>
            <a:r>
              <a:rPr lang="en-US" sz="2400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sz="24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Catholic and wise.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69713" y="4709840"/>
            <a:ext cx="92727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In the following poem from the Weekly </a:t>
            </a:r>
            <a:r>
              <a:rPr lang="en-US" sz="2800" b="1" dirty="0" err="1"/>
              <a:t>Pacquet</a:t>
            </a:r>
            <a:r>
              <a:rPr lang="en-US" sz="2800" b="1" dirty="0"/>
              <a:t> of Advice from Rom (1679), the Protestant will read lines straight across, while the Catholic would read down each column:</a:t>
            </a:r>
          </a:p>
        </p:txBody>
      </p:sp>
    </p:spTree>
    <p:extLst>
      <p:ext uri="{BB962C8B-B14F-4D97-AF65-F5344CB8AC3E}">
        <p14:creationId xmlns:p14="http://schemas.microsoft.com/office/powerpoint/2010/main" val="151161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4738" y="108955"/>
            <a:ext cx="9667763" cy="1280890"/>
          </a:xfrm>
        </p:spPr>
        <p:txBody>
          <a:bodyPr>
            <a:noAutofit/>
          </a:bodyPr>
          <a:lstStyle/>
          <a:p>
            <a:r>
              <a:rPr lang="en-US" sz="2400" b="1" dirty="0"/>
              <a:t>Another set of equivoques has nothing to do with religion or politics but it expresses a cynical view of marriage, unless one reads the alternate lines only:</a:t>
            </a:r>
            <a:br>
              <a:rPr lang="en-US" sz="2400" b="1" dirty="0"/>
            </a:b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4738" y="1648497"/>
            <a:ext cx="4284394" cy="5209504"/>
          </a:xfrm>
        </p:spPr>
        <p:txBody>
          <a:bodyPr>
            <a:normAutofit fontScale="92500"/>
          </a:bodyPr>
          <a:lstStyle/>
          <a:p>
            <a:r>
              <a:rPr lang="en-US" sz="2000" b="1" dirty="0"/>
              <a:t>That man must lead a happy life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Who’s </a:t>
            </a:r>
            <a:r>
              <a:rPr lang="en-US" sz="2000" dirty="0"/>
              <a:t>free from matrimonial chains,</a:t>
            </a:r>
          </a:p>
          <a:p>
            <a:r>
              <a:rPr lang="en-US" sz="2000" dirty="0"/>
              <a:t>	</a:t>
            </a:r>
            <a:r>
              <a:rPr lang="en-US" sz="2000" b="1" dirty="0"/>
              <a:t>Who is directed by a wife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Is sure to suffer his pains</a:t>
            </a:r>
          </a:p>
          <a:p>
            <a:r>
              <a:rPr lang="en-US" sz="2000" dirty="0"/>
              <a:t>	</a:t>
            </a:r>
            <a:r>
              <a:rPr lang="en-US" sz="2000" b="1" dirty="0"/>
              <a:t>Adam could find no solid peace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When </a:t>
            </a:r>
            <a:r>
              <a:rPr lang="en-US" sz="2000" dirty="0"/>
              <a:t>Eve was given for a mate;</a:t>
            </a:r>
          </a:p>
          <a:p>
            <a:r>
              <a:rPr lang="en-US" sz="2000" dirty="0"/>
              <a:t>	</a:t>
            </a:r>
            <a:r>
              <a:rPr lang="en-US" sz="2000" b="1" dirty="0"/>
              <a:t>Until he saw a woman’ face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Adam was in a happy state.</a:t>
            </a:r>
          </a:p>
          <a:p>
            <a:r>
              <a:rPr lang="en-US" sz="2000" dirty="0"/>
              <a:t>	</a:t>
            </a:r>
            <a:r>
              <a:rPr lang="en-US" sz="2000" b="1" dirty="0"/>
              <a:t>In all the female race appear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Hypocrisy, deceit, and pride;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48530" y="1648497"/>
            <a:ext cx="4893971" cy="5209503"/>
          </a:xfrm>
        </p:spPr>
        <p:txBody>
          <a:bodyPr>
            <a:normAutofit fontScale="92500"/>
          </a:bodyPr>
          <a:lstStyle/>
          <a:p>
            <a:r>
              <a:rPr lang="en-US" sz="2000" dirty="0"/>
              <a:t>	</a:t>
            </a:r>
            <a:r>
              <a:rPr lang="en-US" sz="2000" b="1" dirty="0"/>
              <a:t>Truth, darling of a heart sincere,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In woman never did reside</a:t>
            </a:r>
            <a:r>
              <a:rPr lang="en-US" sz="2000" dirty="0" smtClean="0"/>
              <a:t>.</a:t>
            </a:r>
            <a:endParaRPr lang="en-US" sz="2000" b="1" dirty="0"/>
          </a:p>
          <a:p>
            <a:r>
              <a:rPr lang="en-US" sz="2000" b="1" dirty="0" smtClean="0"/>
              <a:t>What </a:t>
            </a:r>
            <a:r>
              <a:rPr lang="en-US" sz="2000" b="1" dirty="0"/>
              <a:t>tongue is able to unfold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The failings that in woman dwell;</a:t>
            </a:r>
          </a:p>
          <a:p>
            <a:r>
              <a:rPr lang="en-US" sz="2000" dirty="0"/>
              <a:t>	</a:t>
            </a:r>
            <a:r>
              <a:rPr lang="en-US" sz="2000" b="1" dirty="0"/>
              <a:t>The worth in woman we behold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Are almost imperceptible.</a:t>
            </a:r>
          </a:p>
          <a:p>
            <a:r>
              <a:rPr lang="en-US" sz="2000" dirty="0"/>
              <a:t>	</a:t>
            </a:r>
            <a:r>
              <a:rPr lang="en-US" sz="2000" b="1" dirty="0"/>
              <a:t>Confusion takes the man, I say,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Who changes from his singleness</a:t>
            </a:r>
          </a:p>
          <a:p>
            <a:r>
              <a:rPr lang="en-US" sz="2000" dirty="0"/>
              <a:t>	</a:t>
            </a:r>
            <a:r>
              <a:rPr lang="en-US" sz="2000" b="1" dirty="0"/>
              <a:t>Who will not yield to woman’s sway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Is sure of earthly blessedness.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(</a:t>
            </a:r>
            <a:r>
              <a:rPr lang="en-US" b="1" dirty="0"/>
              <a:t>W S. Walsh, Handy-Book of </a:t>
            </a:r>
            <a:r>
              <a:rPr lang="en-US" b="1" dirty="0" smtClean="0"/>
              <a:t>  “ Literary Curiosities”, </a:t>
            </a:r>
            <a:r>
              <a:rPr lang="en-US" b="1" dirty="0"/>
              <a:t>1892)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4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83346" y="1"/>
            <a:ext cx="10208653" cy="5702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Advantages of teaching by rhymed verses: </a:t>
            </a:r>
          </a:p>
          <a:p>
            <a:pPr marL="571500" indent="-5715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3600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keeping </a:t>
            </a:r>
            <a:r>
              <a:rPr lang="en-US" sz="36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students busy by playing upon the words, by creating different kinds of </a:t>
            </a:r>
            <a:endParaRPr lang="en-US" sz="3600" dirty="0" smtClean="0">
              <a:latin typeface="Sylfaen" panose="010A050205030603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bout-rimes</a:t>
            </a:r>
            <a:r>
              <a:rPr lang="en-US" sz="36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centos, </a:t>
            </a:r>
            <a:r>
              <a:rPr lang="en-US" sz="3600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sijos</a:t>
            </a:r>
            <a:r>
              <a:rPr lang="en-US" sz="36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equivoques</a:t>
            </a:r>
            <a:r>
              <a:rPr lang="en-US" sz="3600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571500" indent="-5715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3600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sharing </a:t>
            </a:r>
            <a:r>
              <a:rPr lang="en-US" sz="36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 kinds of witty or sharp sayings, </a:t>
            </a:r>
            <a:endParaRPr lang="en-US" sz="3600" dirty="0" smtClean="0">
              <a:latin typeface="Sylfaen" panose="010A050205030603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seems </a:t>
            </a:r>
            <a:r>
              <a:rPr lang="en-US" sz="36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rather entertaining, motivating and creative </a:t>
            </a:r>
            <a:r>
              <a:rPr lang="en-US" sz="3600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process</a:t>
            </a:r>
            <a:r>
              <a:rPr lang="en-US" sz="36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which should be </a:t>
            </a:r>
            <a:r>
              <a:rPr lang="en-US" sz="3600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widely </a:t>
            </a:r>
            <a:r>
              <a:rPr lang="en-US" sz="36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carried into the classes while teaching </a:t>
            </a:r>
            <a:r>
              <a:rPr lang="en-US" sz="3600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English…</a:t>
            </a:r>
            <a:endParaRPr lang="en-US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72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Thus: we are discussing the following kinds of rhymes: 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1846868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313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30321" y="502277"/>
            <a:ext cx="869324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Bouts-</a:t>
            </a:r>
            <a:r>
              <a:rPr lang="en-US" sz="3200" b="1" dirty="0" err="1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Rimès</a:t>
            </a:r>
            <a:r>
              <a:rPr lang="en-US" sz="3200" b="1" dirty="0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, directly translated to "end rhymes", involves two people, one of which giving the other a series of end rhymes and the other writing the lines to which will end with those words, respectively, in the order given.</a:t>
            </a:r>
            <a:br>
              <a:rPr lang="en-US" sz="3200" b="1" dirty="0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</a:br>
            <a:endParaRPr lang="en-US" sz="3200" b="1" dirty="0" smtClean="0">
              <a:solidFill>
                <a:srgbClr val="333333"/>
              </a:solidFill>
              <a:latin typeface="Sylfaen" panose="010A0502050306030303" pitchFamily="18" charset="0"/>
              <a:ea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There </a:t>
            </a:r>
            <a:r>
              <a:rPr lang="en-US" sz="3200" b="1" dirty="0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are several variations of the Bouts-</a:t>
            </a:r>
            <a:r>
              <a:rPr lang="en-US" sz="3200" b="1" dirty="0" err="1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Rimès</a:t>
            </a:r>
            <a:r>
              <a:rPr lang="en-US" sz="3200" b="1" dirty="0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 form including a set time limit as well as a sonnet-form constraint. More often times, the Bouts-</a:t>
            </a:r>
            <a:r>
              <a:rPr lang="en-US" sz="3200" b="1" dirty="0" err="1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Rimès</a:t>
            </a:r>
            <a:r>
              <a:rPr lang="en-US" sz="3200" b="1" dirty="0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</a:rPr>
              <a:t> form can be put to several other forms of Post Modernism, Modernism, Victorian, Romanticism, Enlightenment etc.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84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5624" y="386366"/>
            <a:ext cx="9018988" cy="1210614"/>
          </a:xfrm>
        </p:spPr>
        <p:txBody>
          <a:bodyPr>
            <a:noAutofit/>
          </a:bodyPr>
          <a:lstStyle/>
          <a:p>
            <a:r>
              <a:rPr lang="en-US" sz="2400" b="1" dirty="0"/>
              <a:t>The minor poet </a:t>
            </a:r>
            <a:r>
              <a:rPr lang="en-US" sz="2400" b="1" dirty="0" err="1"/>
              <a:t>Dulot</a:t>
            </a:r>
            <a:r>
              <a:rPr lang="en-US" sz="2400" b="1" dirty="0"/>
              <a:t> invented the Bouts-</a:t>
            </a:r>
            <a:r>
              <a:rPr lang="en-US" sz="2400" b="1" dirty="0" err="1"/>
              <a:t>Rimès</a:t>
            </a:r>
            <a:r>
              <a:rPr lang="en-US" sz="2400" b="1" dirty="0"/>
              <a:t> form during the 17th Century. The Bouts-</a:t>
            </a:r>
            <a:r>
              <a:rPr lang="en-US" sz="2400" b="1" dirty="0" err="1"/>
              <a:t>Rimès</a:t>
            </a:r>
            <a:r>
              <a:rPr lang="en-US" sz="2400" b="1" dirty="0"/>
              <a:t> form of poetry was and still is typically used for testing the wit and skill of the poet. </a:t>
            </a:r>
            <a:br>
              <a:rPr lang="en-US" sz="2400" b="1" dirty="0"/>
            </a:b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4627808"/>
          </a:xfrm>
        </p:spPr>
        <p:txBody>
          <a:bodyPr>
            <a:noAutofit/>
          </a:bodyPr>
          <a:lstStyle/>
          <a:p>
            <a:r>
              <a:rPr lang="en-US" sz="2800" b="1" dirty="0"/>
              <a:t>In 1727 Mary Granville sent </a:t>
            </a:r>
            <a:r>
              <a:rPr lang="en-US" sz="2800" b="1" dirty="0" err="1"/>
              <a:t>Mrs</a:t>
            </a:r>
            <a:r>
              <a:rPr lang="en-US" sz="2800" b="1" dirty="0"/>
              <a:t> </a:t>
            </a:r>
            <a:r>
              <a:rPr lang="en-US" sz="2800" b="1" dirty="0" err="1"/>
              <a:t>Pendarves</a:t>
            </a:r>
            <a:r>
              <a:rPr lang="en-US" sz="2800" b="1" dirty="0"/>
              <a:t> a letter containing six words for her to versify: </a:t>
            </a:r>
            <a:endParaRPr lang="en-US" sz="2800" b="1" dirty="0" smtClean="0"/>
          </a:p>
          <a:p>
            <a:r>
              <a:rPr lang="en-US" sz="3600" b="1" i="1" dirty="0" smtClean="0">
                <a:solidFill>
                  <a:srgbClr val="FF0000"/>
                </a:solidFill>
              </a:rPr>
              <a:t>bless</a:t>
            </a:r>
            <a:r>
              <a:rPr lang="en-US" sz="3600" b="1" i="1" dirty="0">
                <a:solidFill>
                  <a:srgbClr val="FF0000"/>
                </a:solidFill>
              </a:rPr>
              <a:t>, less</a:t>
            </a:r>
            <a:r>
              <a:rPr lang="en-US" sz="3600" b="1" i="1" dirty="0" smtClean="0">
                <a:solidFill>
                  <a:srgbClr val="FF0000"/>
                </a:solidFill>
              </a:rPr>
              <a:t>,</a:t>
            </a:r>
          </a:p>
          <a:p>
            <a:r>
              <a:rPr lang="en-US" sz="3600" b="1" i="1" dirty="0" smtClean="0">
                <a:solidFill>
                  <a:srgbClr val="FF0000"/>
                </a:solidFill>
              </a:rPr>
              <a:t> </a:t>
            </a:r>
            <a:r>
              <a:rPr lang="en-US" sz="3600" b="1" i="1" dirty="0">
                <a:solidFill>
                  <a:srgbClr val="FF0000"/>
                </a:solidFill>
              </a:rPr>
              <a:t>find, mind, grove, </a:t>
            </a:r>
            <a:r>
              <a:rPr lang="en-US" sz="3600" b="1" i="1" dirty="0" smtClean="0">
                <a:solidFill>
                  <a:srgbClr val="FF0000"/>
                </a:solidFill>
              </a:rPr>
              <a:t> </a:t>
            </a:r>
            <a:r>
              <a:rPr lang="en-US" sz="3600" b="1" i="1" dirty="0">
                <a:solidFill>
                  <a:srgbClr val="FF0000"/>
                </a:solidFill>
              </a:rPr>
              <a:t>love</a:t>
            </a:r>
            <a:r>
              <a:rPr lang="en-US" sz="3600" b="1" dirty="0">
                <a:solidFill>
                  <a:srgbClr val="FF0000"/>
                </a:solidFill>
              </a:rPr>
              <a:t>.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4094274"/>
          </a:xfrm>
        </p:spPr>
        <p:txBody>
          <a:bodyPr>
            <a:normAutofit lnSpcReduction="10000"/>
          </a:bodyPr>
          <a:lstStyle/>
          <a:p>
            <a:r>
              <a:rPr lang="en-US" sz="2800" b="1" dirty="0" err="1"/>
              <a:t>Mrs</a:t>
            </a:r>
            <a:r>
              <a:rPr lang="en-US" sz="2800" b="1" dirty="0"/>
              <a:t> </a:t>
            </a:r>
            <a:r>
              <a:rPr lang="en-US" sz="2800" b="1" dirty="0" err="1"/>
              <a:t>Pendarves</a:t>
            </a:r>
            <a:r>
              <a:rPr lang="en-US" sz="2800" b="1" dirty="0"/>
              <a:t> replied by sending back another six words for Mary Granville </a:t>
            </a:r>
            <a:r>
              <a:rPr lang="en-US" sz="2800" b="1" dirty="0" smtClean="0"/>
              <a:t>:</a:t>
            </a:r>
          </a:p>
          <a:p>
            <a:r>
              <a:rPr lang="en-US" sz="3600" b="1" i="1" dirty="0" smtClean="0">
                <a:solidFill>
                  <a:srgbClr val="FF0000"/>
                </a:solidFill>
              </a:rPr>
              <a:t>tender</a:t>
            </a:r>
            <a:r>
              <a:rPr lang="en-US" sz="3600" b="1" i="1" dirty="0">
                <a:solidFill>
                  <a:srgbClr val="FF0000"/>
                </a:solidFill>
              </a:rPr>
              <a:t>, render, </a:t>
            </a:r>
            <a:endParaRPr lang="en-US" sz="3600" b="1" i="1" dirty="0" smtClean="0">
              <a:solidFill>
                <a:srgbClr val="FF0000"/>
              </a:solidFill>
            </a:endParaRPr>
          </a:p>
          <a:p>
            <a:r>
              <a:rPr lang="en-US" sz="3600" b="1" i="1" dirty="0" smtClean="0">
                <a:solidFill>
                  <a:srgbClr val="FF0000"/>
                </a:solidFill>
              </a:rPr>
              <a:t>joy</a:t>
            </a:r>
            <a:r>
              <a:rPr lang="en-US" sz="3600" b="1" i="1" dirty="0">
                <a:solidFill>
                  <a:srgbClr val="FF0000"/>
                </a:solidFill>
              </a:rPr>
              <a:t>, boy, </a:t>
            </a:r>
            <a:endParaRPr lang="en-US" sz="3600" b="1" i="1" dirty="0" smtClean="0">
              <a:solidFill>
                <a:srgbClr val="FF0000"/>
              </a:solidFill>
            </a:endParaRPr>
          </a:p>
          <a:p>
            <a:r>
              <a:rPr lang="en-US" sz="3600" b="1" i="1" dirty="0" smtClean="0">
                <a:solidFill>
                  <a:srgbClr val="FF0000"/>
                </a:solidFill>
              </a:rPr>
              <a:t>fasting</a:t>
            </a:r>
            <a:r>
              <a:rPr lang="en-US" sz="3600" b="1" i="1" dirty="0">
                <a:solidFill>
                  <a:srgbClr val="FF0000"/>
                </a:solidFill>
              </a:rPr>
              <a:t>, lasting</a:t>
            </a:r>
            <a:r>
              <a:rPr lang="en-US" sz="3600" b="1" dirty="0">
                <a:solidFill>
                  <a:srgbClr val="FF0000"/>
                </a:solidFill>
              </a:rPr>
              <a:t>, 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58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well as this poem: </a:t>
            </a:r>
          </a:p>
        </p:txBody>
      </p:sp>
      <p:sp>
        <p:nvSpPr>
          <p:cNvPr id="6" name="Rectangle 5"/>
          <p:cNvSpPr/>
          <p:nvPr/>
        </p:nvSpPr>
        <p:spPr>
          <a:xfrm>
            <a:off x="2592925" y="1905000"/>
            <a:ext cx="8083662" cy="3281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Aft>
                <a:spcPts val="1000"/>
              </a:spcAft>
              <a:tabLst>
                <a:tab pos="1440180" algn="l"/>
              </a:tabLst>
            </a:pPr>
            <a:r>
              <a:rPr lang="en-US" sz="2400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When </a:t>
            </a:r>
            <a:r>
              <a:rPr lang="en-US" sz="24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friendship such as yours our hours 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Bless,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Aft>
                <a:spcPts val="1000"/>
              </a:spcAft>
              <a:tabLst>
                <a:tab pos="1440180" algn="l"/>
              </a:tabLst>
            </a:pPr>
            <a:r>
              <a:rPr lang="en-US" sz="24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It soothers our cares and makes affliction 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Less.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Aft>
                <a:spcPts val="1000"/>
              </a:spcAft>
              <a:tabLst>
                <a:tab pos="1440180" algn="l"/>
              </a:tabLst>
            </a:pPr>
            <a:r>
              <a:rPr lang="en-US" sz="24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Oppressed by woes, from you I’m sure to 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Aft>
                <a:spcPts val="1000"/>
              </a:spcAft>
              <a:tabLst>
                <a:tab pos="1440180" algn="l"/>
              </a:tabLst>
            </a:pPr>
            <a:r>
              <a:rPr lang="en-US" sz="24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A sovereign cure for my distempered 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Mind;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Aft>
                <a:spcPts val="1000"/>
              </a:spcAft>
              <a:tabLst>
                <a:tab pos="1440180" algn="l"/>
              </a:tabLst>
            </a:pPr>
            <a:r>
              <a:rPr lang="en-US" sz="24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At court or play, in field or shady 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Grove,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Aft>
                <a:spcPts val="1000"/>
              </a:spcAft>
              <a:tabLst>
                <a:tab pos="1440180" algn="l"/>
              </a:tabLst>
            </a:pPr>
            <a:r>
              <a:rPr lang="en-US" sz="24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No place can yield delight without your 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Love.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70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21228" y="141669"/>
            <a:ext cx="9659155" cy="6215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Aft>
                <a:spcPts val="1000"/>
              </a:spcAft>
              <a:tabLst>
                <a:tab pos="1440180" algn="l"/>
                <a:tab pos="2520315" algn="l"/>
                <a:tab pos="3600450" algn="l"/>
                <a:tab pos="5130800" algn="l"/>
              </a:tabLst>
            </a:pPr>
            <a:r>
              <a:rPr lang="en-US" sz="2000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I </a:t>
            </a:r>
            <a:r>
              <a:rPr lang="en-US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think that I shall never </a:t>
            </a:r>
            <a:r>
              <a:rPr lang="en-US" sz="2000" dirty="0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see-</a:t>
            </a:r>
            <a:endParaRPr lang="en-US" sz="20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Aft>
                <a:spcPts val="1000"/>
              </a:spcAft>
              <a:tabLst>
                <a:tab pos="1440180" algn="l"/>
                <a:tab pos="2520315" algn="l"/>
                <a:tab pos="3600450" algn="l"/>
                <a:tab pos="5130800" algn="l"/>
              </a:tabLst>
            </a:pPr>
            <a:r>
              <a:rPr lang="en-US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My contact lens fell in my </a:t>
            </a:r>
            <a:r>
              <a:rPr lang="en-US" sz="2000" dirty="0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tea.</a:t>
            </a:r>
            <a:endParaRPr lang="en-US" sz="20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Aft>
                <a:spcPts val="1000"/>
              </a:spcAft>
              <a:tabLst>
                <a:tab pos="1440180" algn="l"/>
                <a:tab pos="2520315" algn="l"/>
                <a:tab pos="3600450" algn="l"/>
                <a:tab pos="5130800" algn="l"/>
              </a:tabLst>
            </a:pPr>
            <a:r>
              <a:rPr lang="en-US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In a cowslip’s bell I </a:t>
            </a:r>
            <a:r>
              <a:rPr lang="en-US" sz="2000" dirty="0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lie-</a:t>
            </a:r>
            <a:endParaRPr lang="en-US" sz="20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Aft>
                <a:spcPts val="1000"/>
              </a:spcAft>
              <a:tabLst>
                <a:tab pos="1440180" algn="l"/>
                <a:tab pos="2520315" algn="l"/>
                <a:tab pos="3600450" algn="l"/>
                <a:tab pos="5130800" algn="l"/>
              </a:tabLst>
            </a:pPr>
            <a:r>
              <a:rPr lang="en-US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I’m the tiniest little </a:t>
            </a:r>
            <a:r>
              <a:rPr lang="en-US" sz="2000" dirty="0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guy!	</a:t>
            </a:r>
            <a:endParaRPr lang="en-US" sz="20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Aft>
                <a:spcPts val="1000"/>
              </a:spcAft>
              <a:tabLst>
                <a:tab pos="1440180" algn="l"/>
                <a:tab pos="2520315" algn="l"/>
                <a:tab pos="3600450" algn="l"/>
                <a:tab pos="5130800" algn="l"/>
              </a:tabLst>
            </a:pPr>
            <a:r>
              <a:rPr lang="en-US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I wandered lonely as </a:t>
            </a:r>
            <a:r>
              <a:rPr lang="en-US" sz="2000" dirty="0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cloud-</a:t>
            </a:r>
            <a:endParaRPr lang="en-US" sz="20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Aft>
                <a:spcPts val="1000"/>
              </a:spcAft>
              <a:tabLst>
                <a:tab pos="1440180" algn="l"/>
                <a:tab pos="2520315" algn="l"/>
                <a:tab pos="3600450" algn="l"/>
                <a:tab pos="5130800" algn="l"/>
              </a:tabLst>
            </a:pPr>
            <a:r>
              <a:rPr lang="en-US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Someone should have said ‘B.O.!’ </a:t>
            </a:r>
            <a:r>
              <a:rPr lang="en-US" sz="2000" dirty="0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 </a:t>
            </a:r>
            <a:r>
              <a:rPr lang="en-US" sz="2000" dirty="0" smtClean="0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loud.</a:t>
            </a:r>
            <a:endParaRPr lang="en-US" sz="2000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Aft>
                <a:spcPts val="1000"/>
              </a:spcAft>
              <a:tabLst>
                <a:tab pos="1440180" algn="l"/>
                <a:tab pos="2520315" algn="l"/>
                <a:tab pos="3600450" algn="l"/>
                <a:tab pos="5130800" algn="l"/>
              </a:tabLst>
            </a:pPr>
            <a:r>
              <a:rPr lang="en-US" sz="2000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Was </a:t>
            </a:r>
            <a:r>
              <a:rPr lang="en-US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the face that launched a thousand </a:t>
            </a:r>
            <a:r>
              <a:rPr lang="en-US" sz="2000" dirty="0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ships?</a:t>
            </a:r>
            <a:endParaRPr lang="en-US" sz="20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Aft>
                <a:spcPts val="1000"/>
              </a:spcAft>
              <a:tabLst>
                <a:tab pos="1440180" algn="l"/>
                <a:tab pos="2520315" algn="l"/>
                <a:tab pos="3600450" algn="l"/>
                <a:tab pos="5130800" algn="l"/>
              </a:tabLst>
            </a:pPr>
            <a:r>
              <a:rPr lang="en-US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No wonder there are keel-marks on her </a:t>
            </a:r>
            <a:r>
              <a:rPr lang="en-US" sz="2000" dirty="0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lips.</a:t>
            </a:r>
            <a:endParaRPr lang="en-US" sz="20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Aft>
                <a:spcPts val="1000"/>
              </a:spcAft>
              <a:tabLst>
                <a:tab pos="1440180" algn="l"/>
                <a:tab pos="2520315" algn="l"/>
                <a:tab pos="3600450" algn="l"/>
                <a:tab pos="5130800" algn="l"/>
              </a:tabLst>
            </a:pPr>
            <a:r>
              <a:rPr lang="en-US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Full fathom five thy father </a:t>
            </a:r>
            <a:r>
              <a:rPr lang="en-US" sz="2000" dirty="0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lies.</a:t>
            </a:r>
            <a:endParaRPr lang="en-US" sz="20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Aft>
                <a:spcPts val="1000"/>
              </a:spcAft>
              <a:tabLst>
                <a:tab pos="1440180" algn="l"/>
                <a:tab pos="2520315" algn="l"/>
                <a:tab pos="3600450" algn="l"/>
                <a:tab pos="5130800" algn="l"/>
              </a:tabLst>
            </a:pPr>
            <a:r>
              <a:rPr lang="en-US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I pushed him. I </a:t>
            </a:r>
            <a:r>
              <a:rPr lang="en-US" sz="2000" dirty="0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apologize.</a:t>
            </a:r>
            <a:endParaRPr lang="en-US" sz="20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Aft>
                <a:spcPts val="1000"/>
              </a:spcAft>
              <a:tabLst>
                <a:tab pos="1440180" algn="l"/>
                <a:tab pos="2520315" algn="l"/>
                <a:tab pos="3600450" algn="l"/>
                <a:tab pos="5130800" algn="l"/>
              </a:tabLst>
            </a:pPr>
            <a:r>
              <a:rPr lang="en-US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When lovely woman stoops to </a:t>
            </a:r>
            <a:r>
              <a:rPr lang="en-US" sz="2000" dirty="0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folly,</a:t>
            </a:r>
            <a:endParaRPr lang="en-US" sz="20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Aft>
                <a:spcPts val="1000"/>
              </a:spcAft>
              <a:tabLst>
                <a:tab pos="1440180" algn="l"/>
                <a:tab pos="2520315" algn="l"/>
                <a:tab pos="3600450" algn="l"/>
                <a:tab pos="5130800" algn="l"/>
              </a:tabLst>
            </a:pPr>
            <a:r>
              <a:rPr lang="en-US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I want to be around, by </a:t>
            </a:r>
            <a:r>
              <a:rPr lang="en-US" sz="2000" dirty="0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golly!</a:t>
            </a:r>
            <a:endParaRPr lang="en-US" sz="20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Aft>
                <a:spcPts val="1000"/>
              </a:spcAft>
              <a:tabLst>
                <a:tab pos="1440180" algn="l"/>
                <a:tab pos="2520315" algn="l"/>
                <a:tab pos="3600450" algn="l"/>
                <a:tab pos="5130800" algn="l"/>
              </a:tabLst>
            </a:pPr>
            <a:r>
              <a:rPr lang="en-US" sz="20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Tiger, tiger, burning </a:t>
            </a:r>
            <a:r>
              <a:rPr lang="en-US" sz="2000" dirty="0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bright, </a:t>
            </a:r>
            <a:endParaRPr lang="en-US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86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952" y="199107"/>
            <a:ext cx="9526096" cy="1280890"/>
          </a:xfrm>
        </p:spPr>
        <p:txBody>
          <a:bodyPr>
            <a:noAutofit/>
          </a:bodyPr>
          <a:lstStyle/>
          <a:p>
            <a:r>
              <a:rPr lang="en-US" sz="2000" b="1" dirty="0"/>
              <a:t>Our students also will love being able to be a little silly with this fun poem template about reading everywhere! Fill in the blanks with pairs of rhyming words to create their very own poem. This is a great activity to go along with a Dr. Seuss unit or for Read Across America week.</a:t>
            </a:r>
            <a:br>
              <a:rPr lang="en-US" sz="2000" b="1" dirty="0"/>
            </a:br>
            <a:r>
              <a:rPr lang="en-US" sz="2000" b="1" dirty="0"/>
              <a:t> </a:t>
            </a:r>
            <a:br>
              <a:rPr lang="en-US" sz="2000" b="1" dirty="0"/>
            </a:br>
            <a:endParaRPr lang="en-US" sz="2000" b="1" dirty="0"/>
          </a:p>
        </p:txBody>
      </p:sp>
      <p:pic>
        <p:nvPicPr>
          <p:cNvPr id="3" name="Picture 2" descr="D:\Documents\Desktop\1fb3c06c0faad140974368902e3cc55e - Copy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3737" y="1687133"/>
            <a:ext cx="7172393" cy="5170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4443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561" y="154546"/>
            <a:ext cx="9569001" cy="2060620"/>
          </a:xfrm>
        </p:spPr>
        <p:txBody>
          <a:bodyPr>
            <a:no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Cento</a:t>
            </a:r>
            <a:r>
              <a:rPr lang="en-US" sz="2400" b="1" i="1" dirty="0"/>
              <a:t> </a:t>
            </a:r>
            <a:r>
              <a:rPr lang="en-US" sz="2400" b="1" dirty="0"/>
              <a:t>is the Latin word for a patchwork cloak, and it is applied to a kind of poetry made up of separate lines taken from different poets. Other names for centos are ‘mosaics’ and ‘Patchwork verses’. It is a literary work made up of quotations from other authors.</a:t>
            </a:r>
            <a:br>
              <a:rPr lang="en-US" sz="2400" b="1" dirty="0"/>
            </a:br>
            <a:endParaRPr lang="en-US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2150772" y="2215166"/>
            <a:ext cx="9517487" cy="4387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  <a:tabLst>
                <a:tab pos="1440180" algn="l"/>
                <a:tab pos="2520315" algn="l"/>
                <a:tab pos="3600450" algn="l"/>
                <a:tab pos="5130800" algn="l"/>
              </a:tabLst>
            </a:pP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be, or no to be; that is the bare bodkin</a:t>
            </a:r>
            <a:endParaRPr lang="en-US" sz="24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Aft>
                <a:spcPts val="1000"/>
              </a:spcAft>
              <a:tabLst>
                <a:tab pos="1440180" algn="l"/>
                <a:tab pos="2520315" algn="l"/>
                <a:tab pos="3600450" algn="l"/>
                <a:tab pos="5130800" algn="l"/>
              </a:tabLst>
            </a:pPr>
            <a:r>
              <a:rPr lang="en-US" sz="2400" b="1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makes calamity of so long life;</a:t>
            </a:r>
            <a:endParaRPr lang="en-US" sz="24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Aft>
                <a:spcPts val="1000"/>
              </a:spcAft>
              <a:tabLst>
                <a:tab pos="1440180" algn="l"/>
                <a:tab pos="2520315" algn="l"/>
                <a:tab pos="3600450" algn="l"/>
                <a:tab pos="5130800" algn="l"/>
              </a:tabLst>
            </a:pPr>
            <a:r>
              <a:rPr lang="en-US" sz="2400" b="1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whom would fardels bear, till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Birnam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wood do come to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Dunsinane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Aft>
                <a:spcPts val="1000"/>
              </a:spcAft>
              <a:tabLst>
                <a:tab pos="1440180" algn="l"/>
                <a:tab pos="2520315" algn="l"/>
                <a:tab pos="3600450" algn="l"/>
                <a:tab pos="5130800" algn="l"/>
              </a:tabLst>
            </a:pPr>
            <a:r>
              <a:rPr lang="en-US" sz="2400" b="1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 the fear of something after death</a:t>
            </a:r>
            <a:endParaRPr lang="en-US" sz="24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Aft>
                <a:spcPts val="1000"/>
              </a:spcAft>
              <a:tabLst>
                <a:tab pos="1440180" algn="l"/>
                <a:tab pos="2520315" algn="l"/>
                <a:tab pos="3600450" algn="l"/>
                <a:tab pos="5130800" algn="l"/>
              </a:tabLst>
            </a:pPr>
            <a:r>
              <a:rPr lang="en-US" sz="2400" b="1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Murders 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innocent the sleep,</a:t>
            </a:r>
            <a:endParaRPr lang="en-US" sz="24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Aft>
                <a:spcPts val="1000"/>
              </a:spcAft>
              <a:tabLst>
                <a:tab pos="1440180" algn="l"/>
                <a:tab pos="2520315" algn="l"/>
                <a:tab pos="3600450" algn="l"/>
                <a:tab pos="5130800" algn="l"/>
              </a:tabLst>
            </a:pPr>
            <a:r>
              <a:rPr lang="en-US" sz="2400" b="1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Great 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nature’s second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cource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Aft>
                <a:spcPts val="1000"/>
              </a:spcAft>
              <a:tabLst>
                <a:tab pos="1440180" algn="l"/>
                <a:tab pos="2520315" algn="l"/>
                <a:tab pos="3600450" algn="l"/>
                <a:tab pos="5130800" algn="l"/>
              </a:tabLst>
            </a:pPr>
            <a:r>
              <a:rPr lang="en-US" sz="2400" b="1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makes us rather sling the arrows of outrageous fortune</a:t>
            </a:r>
            <a:endParaRPr lang="en-US" sz="24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15000"/>
              </a:lnSpc>
              <a:spcAft>
                <a:spcPts val="1000"/>
              </a:spcAft>
              <a:tabLst>
                <a:tab pos="1440180" algn="l"/>
                <a:tab pos="2520315" algn="l"/>
                <a:tab pos="3600450" algn="l"/>
                <a:tab pos="5130800" algn="l"/>
              </a:tabLst>
            </a:pPr>
            <a:r>
              <a:rPr lang="en-US" sz="2400" b="1" dirty="0" smtClean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 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fly to others that we know not of…</a:t>
            </a:r>
            <a:endParaRPr lang="en-US" sz="2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33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175</TotalTime>
  <Words>1087</Words>
  <Application>Microsoft Office PowerPoint</Application>
  <PresentationFormat>Widescreen</PresentationFormat>
  <Paragraphs>128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Century Gothic</vt:lpstr>
      <vt:lpstr>Sylfaen</vt:lpstr>
      <vt:lpstr>Times New Roman</vt:lpstr>
      <vt:lpstr>Wingdings</vt:lpstr>
      <vt:lpstr>Wingdings 3</vt:lpstr>
      <vt:lpstr>Wisp</vt:lpstr>
      <vt:lpstr>Linguistic peculiarities of some English verse rhymes and their role in teaching English </vt:lpstr>
      <vt:lpstr>“The brightest future will always be based on a forgotten past”…. </vt:lpstr>
      <vt:lpstr>Thus: we are discussing the following kinds of rhymes: </vt:lpstr>
      <vt:lpstr>PowerPoint Presentation</vt:lpstr>
      <vt:lpstr>The minor poet Dulot invented the Bouts-Rimès form during the 17th Century. The Bouts-Rimès form of poetry was and still is typically used for testing the wit and skill of the poet.  </vt:lpstr>
      <vt:lpstr>as well as this poem: </vt:lpstr>
      <vt:lpstr>PowerPoint Presentation</vt:lpstr>
      <vt:lpstr>Our students also will love being able to be a little silly with this fun poem template about reading everywhere! Fill in the blanks with pairs of rhyming words to create their very own poem. This is a great activity to go along with a Dr. Seuss unit or for Read Across America week.   </vt:lpstr>
      <vt:lpstr>Cento is the Latin word for a patchwork cloak, and it is applied to a kind of poetry made up of separate lines taken from different poets. Other names for centos are ‘mosaics’ and ‘Patchwork verses’. It is a literary work made up of quotations from other authors. </vt:lpstr>
      <vt:lpstr>PowerPoint Presentation</vt:lpstr>
      <vt:lpstr>PowerPoint Presentation</vt:lpstr>
      <vt:lpstr>Three and more syllables can be found  in the rhymes of the following types: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Another set of equivoques has nothing to do with religion or politics but it expresses a cynical view of marriage, unless one reads the alternate lines only: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Linguistic peculiarities of some verse rhymes and their role in teaching English</dc:title>
  <dc:creator>Windows User</dc:creator>
  <cp:lastModifiedBy>Windows User</cp:lastModifiedBy>
  <cp:revision>24</cp:revision>
  <dcterms:created xsi:type="dcterms:W3CDTF">2018-06-23T20:48:40Z</dcterms:created>
  <dcterms:modified xsi:type="dcterms:W3CDTF">2019-06-26T20:14:08Z</dcterms:modified>
</cp:coreProperties>
</file>