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E68DF-0501-427F-89F9-F44681781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A5EFCC-0E87-4A98-A3D7-9D5B69C57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508EB-874F-4F5C-9E32-EDE96AAD5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ECAA-E67A-4C3B-A886-31278072FA0B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D6F12-3F15-424B-9CBE-F5A848AF3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AF48C-BECF-47C9-A5FE-7A092C17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A3C5-3570-4C12-8DCD-DC8FABE6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9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2909E-9B21-4984-9DC4-D5BBDDE50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47679E-070D-48AC-A5E9-5A6229589A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17CE9-C654-4E1B-8AD6-B22E506B7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ECAA-E67A-4C3B-A886-31278072FA0B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772CD-8C85-4379-819E-3DA9AF6A1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62EBF-5D6B-4BA5-AD03-F2995011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A3C5-3570-4C12-8DCD-DC8FABE6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3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E4CBA0-A4FA-43A4-BA74-9EC10E8C20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8C7778-45C4-43BF-A2F6-D2F0161CF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DEFB9-6373-467F-8936-093BAC92A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ECAA-E67A-4C3B-A886-31278072FA0B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B3FB4-4D21-4885-AD40-DE8E352F3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6BF20-60EA-4E53-A8F2-27FC3C93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A3C5-3570-4C12-8DCD-DC8FABE6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39C4E-F021-49CE-8C52-25B6F7A0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BA404-57EF-4CF5-B853-BBE36F9A7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803FE-3197-4BD1-83A4-62ECFB313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ECAA-E67A-4C3B-A886-31278072FA0B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0327C-3687-4217-978E-D57BBD07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E7C22-F477-4438-A509-F938B8DD5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A3C5-3570-4C12-8DCD-DC8FABE6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8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AE7F-C2ED-43FA-8E91-603216813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834FF-9F9E-47C4-B58A-502360F19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47069-A6DD-48CC-AFBD-312CB67D8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ECAA-E67A-4C3B-A886-31278072FA0B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F37EE-BF4C-4C3F-B167-6D098C652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B662C-7DB1-4E97-8D15-E98B66FC8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A3C5-3570-4C12-8DCD-DC8FABE6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FE785-F31A-410E-B2F7-4BB410B0F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5504-FFF4-4C30-9055-5B30318C86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690C6-1D4F-49C3-8A72-88D5C30FD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93153F-E996-4E31-B33B-DBF772F0F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ECAA-E67A-4C3B-A886-31278072FA0B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44AFB-017A-4C16-B687-525E2C573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E6C8A-2B40-4FF3-97CC-BE897332D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A3C5-3570-4C12-8DCD-DC8FABE6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2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E76BE-E8AB-4981-A412-9EE34484A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38073-4F1B-401D-AA1E-6C02722C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40BC8-51B0-4E06-8240-F9B3C9EF7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16A5B-9404-4167-A03C-0FAC9E5531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2A954A-BEA4-49BB-9A30-AB39FC6ECD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BE5F13-210A-4266-BD51-75AF8F9CC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ECAA-E67A-4C3B-A886-31278072FA0B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3E6776-F2CA-474B-A09E-1FCD762F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34F9FE-1CA2-446E-87E6-1EAE21711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A3C5-3570-4C12-8DCD-DC8FABE6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2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4DEBD-D66E-4F99-8FCF-CEE4A4DDA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279F7D-9701-49A1-8283-FAD39815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ECAA-E67A-4C3B-A886-31278072FA0B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8355F6-0D8F-484B-9B6C-8B9EF64E2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57F6C7-AB72-451F-B468-C68202948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A3C5-3570-4C12-8DCD-DC8FABE6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F0E06-043E-49F0-9D6C-96FD497C0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ECAA-E67A-4C3B-A886-31278072FA0B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CC0DAD-D188-42BC-A3ED-4429FDCD4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95929-5262-4CAD-B0E1-228D3B2C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A3C5-3570-4C12-8DCD-DC8FABE6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9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F0549-E4F9-44D8-ACAF-8ACC0948B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F683-D033-4143-9538-0A291E920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456B0-30D1-43F5-8441-76DD90749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61559E-5FC6-454E-9666-B4370A009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ECAA-E67A-4C3B-A886-31278072FA0B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183987-4238-4B1A-BF0F-F6915FD1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5AF53D-F271-473D-B863-C8BA2D9AD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A3C5-3570-4C12-8DCD-DC8FABE6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6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1292E-3484-49C2-A470-A43CF412C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5F4AF-F6B8-45AF-8B49-17900DCD0F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8EA0E-4C1C-4B6F-B673-A43EF005A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042D2-7A48-4396-8624-0A7D6BB9E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ECAA-E67A-4C3B-A886-31278072FA0B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6B952F-8252-4677-8447-4B572803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6966C-FAD4-42F2-9281-946F159D9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A3C5-3570-4C12-8DCD-DC8FABE6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5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2CB6A7-71AD-4031-AED0-C059BF1FA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18B43-0B75-441D-9093-754EBB473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F269C-1589-479E-AFE4-6C065E3DEF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CECAA-E67A-4C3B-A886-31278072FA0B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E51C1-7A74-417D-9D28-6AB289F77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3A8AD-EF42-44CC-B655-9865017C70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A3C5-3570-4C12-8DCD-DC8FABE6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0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bsu.edu.ge/images/logo.png">
            <a:extLst>
              <a:ext uri="{FF2B5EF4-FFF2-40B4-BE49-F238E27FC236}">
                <a16:creationId xmlns:a16="http://schemas.microsoft.com/office/drawing/2014/main" id="{08AFCBAA-F6A5-47BF-B33D-EB9855AD0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43" y="355108"/>
            <a:ext cx="1283157" cy="139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BEF96C7-F26A-4C9A-9B78-71315FD36DB3}"/>
              </a:ext>
            </a:extLst>
          </p:cNvPr>
          <p:cNvSpPr txBox="1"/>
          <p:nvPr/>
        </p:nvSpPr>
        <p:spPr>
          <a:xfrm>
            <a:off x="2430150" y="504054"/>
            <a:ext cx="8456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/>
              <a:t>ბათუმის შოთა რუსთაველის სახელმწიფო უნივერსიტეტი</a:t>
            </a:r>
            <a:endParaRPr lang="en-US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A68A31-6DA1-45E4-ABEA-DFE7E6FF8C03}"/>
              </a:ext>
            </a:extLst>
          </p:cNvPr>
          <p:cNvSpPr txBox="1"/>
          <p:nvPr/>
        </p:nvSpPr>
        <p:spPr>
          <a:xfrm>
            <a:off x="1367161" y="2627790"/>
            <a:ext cx="100370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b="1" dirty="0"/>
              <a:t>ჰეგელის რელიგიის ფილოსოფია და რუსული სახელმწიფოს მოწყობის იდეა</a:t>
            </a:r>
          </a:p>
          <a:p>
            <a:pPr algn="ctr"/>
            <a:endParaRPr lang="ka-GE" b="1" dirty="0"/>
          </a:p>
          <a:p>
            <a:pPr algn="ctr"/>
            <a:endParaRPr lang="ka-GE" b="1" dirty="0"/>
          </a:p>
          <a:p>
            <a:pPr algn="ctr"/>
            <a:endParaRPr lang="ka-GE" b="1" dirty="0"/>
          </a:p>
          <a:p>
            <a:pPr algn="ctr"/>
            <a:r>
              <a:rPr lang="ka-GE" b="1" dirty="0"/>
              <a:t>პროფ. ლალი ზაქარაძე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5000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18357E-F2A9-40FA-8A9E-ABE30E7F684F}"/>
              </a:ext>
            </a:extLst>
          </p:cNvPr>
          <p:cNvSpPr txBox="1"/>
          <p:nvPr/>
        </p:nvSpPr>
        <p:spPr>
          <a:xfrm>
            <a:off x="526473" y="424873"/>
            <a:ext cx="11369963" cy="5869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ჰეგელის ფილოსოფიის ცალმხრივი და რადიკალური შეფასებები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ჰეგელის რელიგიის ფილოსოფია როგორც თანამედროვგე რუსული სახელმწიფოს იდეოლოგიის მაკონსტრუირებელი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სახელმწიფოსა და რელიგიის მიმართება ჰეგელის რელიგიის ფილოსოფიაში ერთ-ერთი საკვანძო მომენტია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„ხალხის სული, მისი ისტორია, რელიგია და პოლიტიკური თავისუფლების ხარისხი ერთმანეთისგან განუყოფელია.“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ჰეგელისთვის რელიგია სახელმწიფოებრივი წესრიგის საფუძვლებს ამზადებს: „რელიგია და სახელმწიფოს საძირკველი ერთი და იგივეა: ისინი იგივეობრივნი არიან თავის თავში და თავისთვის.“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ეკლესიის სახით სახელმწიფო რელიგიაში თავის საფუძველს ხედავს.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ჰეგელის რელიგიის ფილოსოფია რუსი ფილოსოფოსის ივან ილინის (1883-1954 წწ.) ინტენსიური შესწავლის საგანი გახდა.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ივან ილინი - „ჰეგელის ფილოსოფია როგორც სწავლება ღმერთისა და ადამიანის კონკრეტულობის შესახებ“ (1918 წ.)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92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8EAEC1-57FF-4C57-A794-D8423E435AD6}"/>
              </a:ext>
            </a:extLst>
          </p:cNvPr>
          <p:cNvSpPr txBox="1"/>
          <p:nvPr/>
        </p:nvSpPr>
        <p:spPr>
          <a:xfrm>
            <a:off x="277091" y="240145"/>
            <a:ext cx="11665527" cy="628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ივან ილინი: „სახელმწიფო, როგორც ზნეობრიობის ზრდასრული განხორციელება, ჰეგელის ერთ-ერთი თამამი და ორიგინალური კონცეფციაა.“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ილინის იდეები ჰეგელის შესახებ ათვისებული იქნა რუსული რელიგიური ფილოსოფიის სხვა წარმომადგენლების მიერ (ნ. ბერდიაევი, ს. ფრანკი, ნ. ლოსკი)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ეროვნული სულის შესახებ ჰეგელისეული და ილინისეული კონცეფციები მნიშვნელოვან როლს ასრულებს თანამედროვე რუსული ნაციონალური იდეის ჩამოყალიბების პროცესში.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ილინზე დაყრდნობით ალექსანდრე დუგინი მოდერნის ეპოქის დასასრულზე საუბრობს და ახალი სამყაროს კონსტრუირების პრინციპებს აყალიბებს.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რუსეთის პრეზიდენტი ვლადიმერ პუტინი ხშირად მოიხმობს ილინს თავის საჯარო გამოსვლებში.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თანამედროვე რუსეთის იდეოლოგიის ძირითადი პრინციპები: 1. კონსერვატიზმი - ა. საჭიროა ზნეობრივი წესრიგის აღდგენა; ბ. ევროპულმა სამყარომ დაკარგა ღმერთისა და სამყაროს ერთიანობა; გ. რელიგია აღრმავებს და ამყარებს სახელმწიფოს სუბიექტურ საფუძველს.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2. რუსული გზა და რუსული იდეა: რუსული იმპერიალიზმის ძირითად ბირთვს ნაციონალიზმის იდეა აყალიბებს.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3. ევრაზიიზმის იდეა: ალ. დუგინი ერთმანეთს უპირისპირებს ევრაზიულ და ატლანტიკურ სივრცეებს.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815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67051B-0BA2-4C5C-A107-C79C1AE95078}"/>
              </a:ext>
            </a:extLst>
          </p:cNvPr>
          <p:cNvSpPr txBox="1"/>
          <p:nvPr/>
        </p:nvSpPr>
        <p:spPr>
          <a:xfrm>
            <a:off x="387927" y="387927"/>
            <a:ext cx="11453091" cy="2130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მოსკოვის, როგორც „მესამე რომის“ იდეა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რუსეთის მართლმადიდებლური ეკლესიის ნაციონალიზაციის პროცესი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dirty="0"/>
              <a:t>მართლმადიდებლობის გაიგივება რუსულ რწმენასთან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/>
              <a:t>ჰეგელის რეგელის ფილოსოფიის რეცეფციის გააზრება გვეხმარება, უკეთ გავიგოთ თანამედროვე რუსეთის იმპერიალისტური დისკურსი.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672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308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Sylfaen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Tavadze</dc:creator>
  <cp:lastModifiedBy>Giorgi Tavadze</cp:lastModifiedBy>
  <cp:revision>9</cp:revision>
  <dcterms:created xsi:type="dcterms:W3CDTF">2019-06-19T12:34:59Z</dcterms:created>
  <dcterms:modified xsi:type="dcterms:W3CDTF">2019-06-19T13:29:45Z</dcterms:modified>
</cp:coreProperties>
</file>