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data3.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2.xml.rels><?xml version="1.0" encoding="UTF-8" standalone="yes"?>
<Relationships xmlns="http://schemas.openxmlformats.org/package/2006/relationships"><Relationship Id="rId1" Type="http://schemas.openxmlformats.org/officeDocument/2006/relationships/image" Target="../media/image1.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10E6EA-4B39-4905-9225-FC456D529BA1}"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ru-RU"/>
        </a:p>
      </dgm:t>
    </dgm:pt>
    <dgm:pt modelId="{89574A33-9743-47DA-A6AB-4C9476CB031F}">
      <dgm:prSet phldrT="[Текст]" custT="1"/>
      <dgm:spPr/>
      <dgm:t>
        <a:bodyPr/>
        <a:lstStyle/>
        <a:p>
          <a:r>
            <a:rPr lang="en-US" sz="1800" b="1">
              <a:latin typeface="Sylfaen" panose="010A0502050306030303" pitchFamily="18" charset="0"/>
              <a:cs typeface="Times New Roman" panose="02020603050405020304" pitchFamily="18" charset="0"/>
            </a:rPr>
            <a:t>Être rouge de </a:t>
          </a:r>
          <a:endParaRPr lang="ru-RU" sz="1800" b="1">
            <a:latin typeface="Sylfaen" panose="010A0502050306030303" pitchFamily="18" charset="0"/>
            <a:cs typeface="Times New Roman" panose="02020603050405020304" pitchFamily="18" charset="0"/>
          </a:endParaRPr>
        </a:p>
      </dgm:t>
    </dgm:pt>
    <dgm:pt modelId="{84BE8EC6-CE8A-4C53-A0E7-0B9B79F85B7C}" type="parTrans" cxnId="{293BD36C-9FC0-4594-8C97-C82A6777D694}">
      <dgm:prSet/>
      <dgm:spPr/>
      <dgm:t>
        <a:bodyPr/>
        <a:lstStyle/>
        <a:p>
          <a:endParaRPr lang="ru-RU" sz="1800" b="1">
            <a:latin typeface="Sylfaen" panose="010A0502050306030303" pitchFamily="18" charset="0"/>
            <a:cs typeface="Times New Roman" panose="02020603050405020304" pitchFamily="18" charset="0"/>
          </a:endParaRPr>
        </a:p>
      </dgm:t>
    </dgm:pt>
    <dgm:pt modelId="{C2CC0122-D231-440F-929A-7E509589262E}" type="sibTrans" cxnId="{293BD36C-9FC0-4594-8C97-C82A6777D694}">
      <dgm:prSet/>
      <dgm:spPr/>
      <dgm:t>
        <a:bodyPr/>
        <a:lstStyle/>
        <a:p>
          <a:endParaRPr lang="ru-RU" sz="1800" b="1">
            <a:latin typeface="Sylfaen" panose="010A0502050306030303" pitchFamily="18" charset="0"/>
            <a:cs typeface="Times New Roman" panose="02020603050405020304" pitchFamily="18" charset="0"/>
          </a:endParaRPr>
        </a:p>
      </dgm:t>
    </dgm:pt>
    <dgm:pt modelId="{F5475691-C966-474B-9AD5-8573413B005A}">
      <dgm:prSet phldrT="[Текст]" custT="1"/>
      <dgm:spPr/>
      <dgm:t>
        <a:bodyPr/>
        <a:lstStyle/>
        <a:p>
          <a:r>
            <a:rPr lang="en-US" sz="1800" b="1">
              <a:latin typeface="Sylfaen" panose="010A0502050306030303" pitchFamily="18" charset="0"/>
              <a:cs typeface="Times New Roman" panose="02020603050405020304" pitchFamily="18" charset="0"/>
            </a:rPr>
            <a:t>colère </a:t>
          </a:r>
          <a:endParaRPr lang="ru-RU" sz="1800" b="1">
            <a:latin typeface="Sylfaen" panose="010A0502050306030303" pitchFamily="18" charset="0"/>
            <a:cs typeface="Times New Roman" panose="02020603050405020304" pitchFamily="18" charset="0"/>
          </a:endParaRPr>
        </a:p>
      </dgm:t>
    </dgm:pt>
    <dgm:pt modelId="{265C4720-92B2-4A42-ACDC-E91DC59184B9}" type="parTrans" cxnId="{65274137-5D74-4203-A6D6-66F6A78BC9FB}">
      <dgm:prSet/>
      <dgm:spPr/>
      <dgm:t>
        <a:bodyPr/>
        <a:lstStyle/>
        <a:p>
          <a:endParaRPr lang="ru-RU" sz="1800" b="1">
            <a:latin typeface="Sylfaen" panose="010A0502050306030303" pitchFamily="18" charset="0"/>
            <a:cs typeface="Times New Roman" panose="02020603050405020304" pitchFamily="18" charset="0"/>
          </a:endParaRPr>
        </a:p>
      </dgm:t>
    </dgm:pt>
    <dgm:pt modelId="{8202E0E6-42C7-4CF8-9F76-529BCE2055E0}" type="sibTrans" cxnId="{65274137-5D74-4203-A6D6-66F6A78BC9FB}">
      <dgm:prSet/>
      <dgm:spPr/>
      <dgm:t>
        <a:bodyPr/>
        <a:lstStyle/>
        <a:p>
          <a:endParaRPr lang="ru-RU" sz="1800" b="1">
            <a:latin typeface="Sylfaen" panose="010A0502050306030303" pitchFamily="18" charset="0"/>
            <a:cs typeface="Times New Roman" panose="02020603050405020304" pitchFamily="18" charset="0"/>
          </a:endParaRPr>
        </a:p>
      </dgm:t>
    </dgm:pt>
    <dgm:pt modelId="{4AA61E30-9B18-4EBB-9C62-41B2FD4557A7}">
      <dgm:prSet phldrT="[Текст]" custT="1"/>
      <dgm:spPr/>
      <dgm:t>
        <a:bodyPr/>
        <a:lstStyle/>
        <a:p>
          <a:r>
            <a:rPr lang="en-US" sz="1800" b="1">
              <a:latin typeface="Sylfaen" panose="010A0502050306030303" pitchFamily="18" charset="0"/>
              <a:cs typeface="Times New Roman" panose="02020603050405020304" pitchFamily="18" charset="0"/>
            </a:rPr>
            <a:t>confusion</a:t>
          </a:r>
          <a:endParaRPr lang="ru-RU" sz="1800" b="1">
            <a:latin typeface="Sylfaen" panose="010A0502050306030303" pitchFamily="18" charset="0"/>
            <a:cs typeface="Times New Roman" panose="02020603050405020304" pitchFamily="18" charset="0"/>
          </a:endParaRPr>
        </a:p>
      </dgm:t>
    </dgm:pt>
    <dgm:pt modelId="{239AB618-A1AA-4D78-A827-77D15C4EB711}" type="parTrans" cxnId="{1238F79D-7A95-4AC5-92D1-CDF96F0528F0}">
      <dgm:prSet/>
      <dgm:spPr/>
      <dgm:t>
        <a:bodyPr/>
        <a:lstStyle/>
        <a:p>
          <a:endParaRPr lang="ru-RU" sz="1800" b="1">
            <a:latin typeface="Sylfaen" panose="010A0502050306030303" pitchFamily="18" charset="0"/>
            <a:cs typeface="Times New Roman" panose="02020603050405020304" pitchFamily="18" charset="0"/>
          </a:endParaRPr>
        </a:p>
      </dgm:t>
    </dgm:pt>
    <dgm:pt modelId="{FA535F37-8933-42D2-8E65-E7F90CA162CC}" type="sibTrans" cxnId="{1238F79D-7A95-4AC5-92D1-CDF96F0528F0}">
      <dgm:prSet/>
      <dgm:spPr/>
      <dgm:t>
        <a:bodyPr/>
        <a:lstStyle/>
        <a:p>
          <a:endParaRPr lang="ru-RU" sz="1800" b="1">
            <a:latin typeface="Sylfaen" panose="010A0502050306030303" pitchFamily="18" charset="0"/>
            <a:cs typeface="Times New Roman" panose="02020603050405020304" pitchFamily="18" charset="0"/>
          </a:endParaRPr>
        </a:p>
      </dgm:t>
    </dgm:pt>
    <dgm:pt modelId="{16B2ADE9-619E-4488-AD70-1E0DEACCBE1D}">
      <dgm:prSet phldrT="[Текст]" custT="1"/>
      <dgm:spPr/>
      <dgm:t>
        <a:bodyPr/>
        <a:lstStyle/>
        <a:p>
          <a:r>
            <a:rPr lang="en-US" sz="1800" b="1">
              <a:latin typeface="Sylfaen" panose="010A0502050306030303" pitchFamily="18" charset="0"/>
              <a:cs typeface="Times New Roman" panose="02020603050405020304" pitchFamily="18" charset="0"/>
            </a:rPr>
            <a:t>honte </a:t>
          </a:r>
          <a:endParaRPr lang="ru-RU" sz="1800" b="1">
            <a:latin typeface="Sylfaen" panose="010A0502050306030303" pitchFamily="18" charset="0"/>
            <a:cs typeface="Times New Roman" panose="02020603050405020304" pitchFamily="18" charset="0"/>
          </a:endParaRPr>
        </a:p>
      </dgm:t>
    </dgm:pt>
    <dgm:pt modelId="{C4EA1B63-5D41-401D-8F2D-7F3DBC5C97D0}" type="parTrans" cxnId="{9F34C038-7BB2-4013-B353-D9FEC1EA5E29}">
      <dgm:prSet/>
      <dgm:spPr/>
      <dgm:t>
        <a:bodyPr/>
        <a:lstStyle/>
        <a:p>
          <a:endParaRPr lang="ru-RU" sz="1800" b="1">
            <a:latin typeface="Sylfaen" panose="010A0502050306030303" pitchFamily="18" charset="0"/>
            <a:cs typeface="Times New Roman" panose="02020603050405020304" pitchFamily="18" charset="0"/>
          </a:endParaRPr>
        </a:p>
      </dgm:t>
    </dgm:pt>
    <dgm:pt modelId="{9920BF78-D0C2-490F-BE0E-7847C67E6184}" type="sibTrans" cxnId="{9F34C038-7BB2-4013-B353-D9FEC1EA5E29}">
      <dgm:prSet/>
      <dgm:spPr/>
      <dgm:t>
        <a:bodyPr/>
        <a:lstStyle/>
        <a:p>
          <a:endParaRPr lang="ru-RU" sz="1800" b="1">
            <a:latin typeface="Sylfaen" panose="010A0502050306030303" pitchFamily="18" charset="0"/>
            <a:cs typeface="Times New Roman" panose="02020603050405020304" pitchFamily="18" charset="0"/>
          </a:endParaRPr>
        </a:p>
      </dgm:t>
    </dgm:pt>
    <mc:AlternateContent xmlns:mc="http://schemas.openxmlformats.org/markup-compatibility/2006">
      <mc:Choice xmlns:a14="http://schemas.microsoft.com/office/drawing/2010/main" Requires="a14">
        <dgm:pt modelId="{103BDAB4-F3CE-4991-A3D8-E75B5A6EAD57}">
          <dgm:prSet phldrT="[Текст]" custT="1"/>
          <dgm:spPr/>
          <dgm:t>
            <a:bodyPr/>
            <a:lstStyle/>
            <a:p>
              <a14:m>
                <m:oMath xmlns:m="http://schemas.openxmlformats.org/officeDocument/2006/math">
                  <m:r>
                    <a:rPr lang="en-US" sz="1800" b="1" i="1">
                      <a:latin typeface="Cambria Math" panose="02040503050406030204" pitchFamily="18" charset="0"/>
                      <a:ea typeface="Cambria Math" panose="02040503050406030204" pitchFamily="18" charset="0"/>
                    </a:rPr>
                    <m:t>Ê</m:t>
                  </m:r>
                </m:oMath>
              </a14:m>
              <a:r>
                <a:rPr lang="en-US" sz="1800" b="1">
                  <a:latin typeface="Sylfaen" panose="010A0502050306030303" pitchFamily="18" charset="0"/>
                  <a:cs typeface="Times New Roman" panose="02020603050405020304" pitchFamily="18" charset="0"/>
                </a:rPr>
                <a:t>tre bleu de </a:t>
              </a:r>
              <a:endParaRPr lang="ru-RU" sz="1800" b="1">
                <a:latin typeface="Sylfaen" panose="010A0502050306030303" pitchFamily="18" charset="0"/>
                <a:cs typeface="Times New Roman" panose="02020603050405020304" pitchFamily="18" charset="0"/>
              </a:endParaRPr>
            </a:p>
          </dgm:t>
        </dgm:pt>
      </mc:Choice>
      <mc:Fallback>
        <dgm:pt modelId="{103BDAB4-F3CE-4991-A3D8-E75B5A6EAD57}">
          <dgm:prSet phldrT="[Текст]" custT="1"/>
          <dgm:spPr/>
          <dgm:t>
            <a:bodyPr/>
            <a:lstStyle/>
            <a:p>
              <a:r>
                <a:rPr lang="en-US" sz="1800" b="1" i="0">
                  <a:latin typeface="Cambria Math" panose="02040503050406030204" pitchFamily="18" charset="0"/>
                  <a:ea typeface="Cambria Math" panose="02040503050406030204" pitchFamily="18" charset="0"/>
                </a:rPr>
                <a:t>Ê</a:t>
              </a:r>
              <a:r>
                <a:rPr lang="en-US" sz="1800" b="1">
                  <a:latin typeface="Sylfaen" panose="010A0502050306030303" pitchFamily="18" charset="0"/>
                  <a:cs typeface="Times New Roman" panose="02020603050405020304" pitchFamily="18" charset="0"/>
                </a:rPr>
                <a:t>tre bleu de </a:t>
              </a:r>
              <a:endParaRPr lang="ru-RU" sz="1800" b="1">
                <a:latin typeface="Sylfaen" panose="010A0502050306030303" pitchFamily="18" charset="0"/>
                <a:cs typeface="Times New Roman" panose="02020603050405020304" pitchFamily="18" charset="0"/>
              </a:endParaRPr>
            </a:p>
          </dgm:t>
        </dgm:pt>
      </mc:Fallback>
    </mc:AlternateContent>
    <dgm:pt modelId="{E6438492-3BEC-43D3-A29E-49AD714A6823}" type="parTrans" cxnId="{9FC2B5BB-4105-426B-BB77-C2908C3177B0}">
      <dgm:prSet/>
      <dgm:spPr/>
      <dgm:t>
        <a:bodyPr/>
        <a:lstStyle/>
        <a:p>
          <a:endParaRPr lang="ru-RU" sz="1800" b="1">
            <a:latin typeface="Sylfaen" panose="010A0502050306030303" pitchFamily="18" charset="0"/>
            <a:cs typeface="Times New Roman" panose="02020603050405020304" pitchFamily="18" charset="0"/>
          </a:endParaRPr>
        </a:p>
      </dgm:t>
    </dgm:pt>
    <dgm:pt modelId="{08120BAE-A773-44B3-8E25-9A6664AD0764}" type="sibTrans" cxnId="{9FC2B5BB-4105-426B-BB77-C2908C3177B0}">
      <dgm:prSet/>
      <dgm:spPr/>
      <dgm:t>
        <a:bodyPr/>
        <a:lstStyle/>
        <a:p>
          <a:endParaRPr lang="ru-RU" sz="1800" b="1">
            <a:latin typeface="Sylfaen" panose="010A0502050306030303" pitchFamily="18" charset="0"/>
            <a:cs typeface="Times New Roman" panose="02020603050405020304" pitchFamily="18" charset="0"/>
          </a:endParaRPr>
        </a:p>
      </dgm:t>
    </dgm:pt>
    <dgm:pt modelId="{7BB472D4-FE3E-4831-9679-B031338E5070}">
      <dgm:prSet phldrT="[Текст]" custT="1"/>
      <dgm:spPr/>
      <dgm:t>
        <a:bodyPr/>
        <a:lstStyle/>
        <a:p>
          <a:r>
            <a:rPr lang="en-US" sz="1800" b="1">
              <a:latin typeface="Sylfaen" panose="010A0502050306030303" pitchFamily="18" charset="0"/>
              <a:cs typeface="Times New Roman" panose="02020603050405020304" pitchFamily="18" charset="0"/>
            </a:rPr>
            <a:t>colère</a:t>
          </a:r>
          <a:endParaRPr lang="ru-RU" sz="1800" b="1">
            <a:latin typeface="Sylfaen" panose="010A0502050306030303" pitchFamily="18" charset="0"/>
            <a:cs typeface="Times New Roman" panose="02020603050405020304" pitchFamily="18" charset="0"/>
          </a:endParaRPr>
        </a:p>
      </dgm:t>
    </dgm:pt>
    <dgm:pt modelId="{F316FDE0-EDCB-433C-9FD6-2D07DE8323C2}" type="parTrans" cxnId="{CF917872-DD92-44FC-86FB-F4AD8567F7B1}">
      <dgm:prSet/>
      <dgm:spPr/>
      <dgm:t>
        <a:bodyPr/>
        <a:lstStyle/>
        <a:p>
          <a:endParaRPr lang="ru-RU" sz="1800" b="1">
            <a:latin typeface="Sylfaen" panose="010A0502050306030303" pitchFamily="18" charset="0"/>
            <a:cs typeface="Times New Roman" panose="02020603050405020304" pitchFamily="18" charset="0"/>
          </a:endParaRPr>
        </a:p>
      </dgm:t>
    </dgm:pt>
    <dgm:pt modelId="{DEA5199F-DB79-45A2-BD00-08E29E0663E4}" type="sibTrans" cxnId="{CF917872-DD92-44FC-86FB-F4AD8567F7B1}">
      <dgm:prSet/>
      <dgm:spPr/>
      <dgm:t>
        <a:bodyPr/>
        <a:lstStyle/>
        <a:p>
          <a:endParaRPr lang="ru-RU" sz="1800" b="1">
            <a:latin typeface="Sylfaen" panose="010A0502050306030303" pitchFamily="18" charset="0"/>
            <a:cs typeface="Times New Roman" panose="02020603050405020304" pitchFamily="18" charset="0"/>
          </a:endParaRPr>
        </a:p>
      </dgm:t>
    </dgm:pt>
    <dgm:pt modelId="{30F1151C-2748-41F1-9F5F-EA3B18A8707B}">
      <dgm:prSet phldrT="[Текст]" custT="1"/>
      <dgm:spPr/>
      <dgm:t>
        <a:bodyPr/>
        <a:lstStyle/>
        <a:p>
          <a:r>
            <a:rPr lang="en-US" sz="1800" b="1">
              <a:latin typeface="Sylfaen" panose="010A0502050306030303" pitchFamily="18" charset="0"/>
              <a:cs typeface="Times New Roman" panose="02020603050405020304" pitchFamily="18" charset="0"/>
            </a:rPr>
            <a:t>peur</a:t>
          </a:r>
          <a:endParaRPr lang="ru-RU" sz="1800" b="1">
            <a:latin typeface="Sylfaen" panose="010A0502050306030303" pitchFamily="18" charset="0"/>
            <a:cs typeface="Times New Roman" panose="02020603050405020304" pitchFamily="18" charset="0"/>
          </a:endParaRPr>
        </a:p>
      </dgm:t>
    </dgm:pt>
    <dgm:pt modelId="{01E4EC16-D453-4BA3-AC8C-9C9A81156217}" type="parTrans" cxnId="{8BE2BBD2-BBED-48D8-B3C7-D12F33396386}">
      <dgm:prSet/>
      <dgm:spPr/>
      <dgm:t>
        <a:bodyPr/>
        <a:lstStyle/>
        <a:p>
          <a:endParaRPr lang="ru-RU" sz="1800" b="1">
            <a:latin typeface="Sylfaen" panose="010A0502050306030303" pitchFamily="18" charset="0"/>
            <a:cs typeface="Times New Roman" panose="02020603050405020304" pitchFamily="18" charset="0"/>
          </a:endParaRPr>
        </a:p>
      </dgm:t>
    </dgm:pt>
    <dgm:pt modelId="{7894D167-EF2E-4913-ACF3-F7DF2C83BAEA}" type="sibTrans" cxnId="{8BE2BBD2-BBED-48D8-B3C7-D12F33396386}">
      <dgm:prSet/>
      <dgm:spPr/>
      <dgm:t>
        <a:bodyPr/>
        <a:lstStyle/>
        <a:p>
          <a:endParaRPr lang="ru-RU" sz="1800" b="1">
            <a:latin typeface="Sylfaen" panose="010A0502050306030303" pitchFamily="18" charset="0"/>
            <a:cs typeface="Times New Roman" panose="02020603050405020304" pitchFamily="18" charset="0"/>
          </a:endParaRPr>
        </a:p>
      </dgm:t>
    </dgm:pt>
    <dgm:pt modelId="{F0973A15-7766-4519-B625-21BA1F3017D8}">
      <dgm:prSet phldrT="[Текст]" custT="1"/>
      <dgm:spPr/>
      <dgm:t>
        <a:bodyPr/>
        <a:lstStyle/>
        <a:p>
          <a:r>
            <a:rPr lang="en-US" sz="1800" b="1">
              <a:latin typeface="Sylfaen" panose="010A0502050306030303" pitchFamily="18" charset="0"/>
              <a:cs typeface="Times New Roman" panose="02020603050405020304" pitchFamily="18" charset="0"/>
            </a:rPr>
            <a:t>froid</a:t>
          </a:r>
          <a:endParaRPr lang="ru-RU" sz="1800" b="1">
            <a:latin typeface="Sylfaen" panose="010A0502050306030303" pitchFamily="18" charset="0"/>
            <a:cs typeface="Times New Roman" panose="02020603050405020304" pitchFamily="18" charset="0"/>
          </a:endParaRPr>
        </a:p>
      </dgm:t>
    </dgm:pt>
    <dgm:pt modelId="{0F5E2269-8E0F-4F11-A17A-3E7D0A338B66}" type="parTrans" cxnId="{E4192226-1262-4B49-B4E9-C172B9CF050D}">
      <dgm:prSet/>
      <dgm:spPr/>
      <dgm:t>
        <a:bodyPr/>
        <a:lstStyle/>
        <a:p>
          <a:endParaRPr lang="ru-RU" sz="1800" b="1">
            <a:latin typeface="Sylfaen" panose="010A0502050306030303" pitchFamily="18" charset="0"/>
            <a:cs typeface="Times New Roman" panose="02020603050405020304" pitchFamily="18" charset="0"/>
          </a:endParaRPr>
        </a:p>
      </dgm:t>
    </dgm:pt>
    <dgm:pt modelId="{202A1DFC-AB80-40DE-A13A-13C35F62F4C7}" type="sibTrans" cxnId="{E4192226-1262-4B49-B4E9-C172B9CF050D}">
      <dgm:prSet/>
      <dgm:spPr/>
      <dgm:t>
        <a:bodyPr/>
        <a:lstStyle/>
        <a:p>
          <a:endParaRPr lang="ru-RU" sz="1800" b="1">
            <a:latin typeface="Sylfaen" panose="010A0502050306030303" pitchFamily="18" charset="0"/>
            <a:cs typeface="Times New Roman" panose="02020603050405020304" pitchFamily="18" charset="0"/>
          </a:endParaRPr>
        </a:p>
      </dgm:t>
    </dgm:pt>
    <dgm:pt modelId="{3AFA6E16-5288-4A8F-AB58-56A5909990E1}" type="pres">
      <dgm:prSet presAssocID="{8910E6EA-4B39-4905-9225-FC456D529BA1}" presName="layout" presStyleCnt="0">
        <dgm:presLayoutVars>
          <dgm:chMax/>
          <dgm:chPref/>
          <dgm:dir/>
          <dgm:resizeHandles/>
        </dgm:presLayoutVars>
      </dgm:prSet>
      <dgm:spPr/>
    </dgm:pt>
    <dgm:pt modelId="{C4419DE4-81AF-4A0F-9B24-FFA3F6FAE443}" type="pres">
      <dgm:prSet presAssocID="{89574A33-9743-47DA-A6AB-4C9476CB031F}" presName="root" presStyleCnt="0">
        <dgm:presLayoutVars>
          <dgm:chMax/>
          <dgm:chPref/>
        </dgm:presLayoutVars>
      </dgm:prSet>
      <dgm:spPr/>
    </dgm:pt>
    <dgm:pt modelId="{93679419-E9C5-4FA5-9340-EB4ACE47CA73}" type="pres">
      <dgm:prSet presAssocID="{89574A33-9743-47DA-A6AB-4C9476CB031F}" presName="rootComposite" presStyleCnt="0">
        <dgm:presLayoutVars/>
      </dgm:prSet>
      <dgm:spPr/>
    </dgm:pt>
    <dgm:pt modelId="{889BBB8D-BF3F-4EEE-8E80-4DE1AD540F0F}" type="pres">
      <dgm:prSet presAssocID="{89574A33-9743-47DA-A6AB-4C9476CB031F}" presName="ParentAccent" presStyleLbl="alignNode1" presStyleIdx="0" presStyleCnt="2" custFlipVert="1" custScaleY="14532"/>
      <dgm:spPr/>
    </dgm:pt>
    <dgm:pt modelId="{96C137F6-F9C9-4587-B483-200397F3A978}" type="pres">
      <dgm:prSet presAssocID="{89574A33-9743-47DA-A6AB-4C9476CB031F}" presName="ParentSmallAccent" presStyleLbl="fgAcc1" presStyleIdx="0" presStyleCnt="2"/>
      <dgm:spPr/>
    </dgm:pt>
    <dgm:pt modelId="{C5992A06-92E5-4516-B0D7-AA7F2FE679F0}" type="pres">
      <dgm:prSet presAssocID="{89574A33-9743-47DA-A6AB-4C9476CB031F}" presName="Parent" presStyleLbl="revTx" presStyleIdx="0" presStyleCnt="8">
        <dgm:presLayoutVars>
          <dgm:chMax/>
          <dgm:chPref val="4"/>
          <dgm:bulletEnabled val="1"/>
        </dgm:presLayoutVars>
      </dgm:prSet>
      <dgm:spPr/>
    </dgm:pt>
    <dgm:pt modelId="{DC3121D1-5318-46BD-A26C-14F2C4C7CCDA}" type="pres">
      <dgm:prSet presAssocID="{89574A33-9743-47DA-A6AB-4C9476CB031F}" presName="childShape" presStyleCnt="0">
        <dgm:presLayoutVars>
          <dgm:chMax val="0"/>
          <dgm:chPref val="0"/>
        </dgm:presLayoutVars>
      </dgm:prSet>
      <dgm:spPr/>
    </dgm:pt>
    <dgm:pt modelId="{5EEE5823-0ADF-48CC-8D5A-A74B09FB2D72}" type="pres">
      <dgm:prSet presAssocID="{F5475691-C966-474B-9AD5-8573413B005A}" presName="childComposite" presStyleCnt="0">
        <dgm:presLayoutVars>
          <dgm:chMax val="0"/>
          <dgm:chPref val="0"/>
        </dgm:presLayoutVars>
      </dgm:prSet>
      <dgm:spPr/>
    </dgm:pt>
    <dgm:pt modelId="{F58AB313-60E6-4CD3-830B-777A4D0D937B}" type="pres">
      <dgm:prSet presAssocID="{F5475691-C966-474B-9AD5-8573413B005A}" presName="ChildAccent" presStyleLbl="solidFgAcc1" presStyleIdx="0" presStyleCnt="6"/>
      <dgm:spPr/>
    </dgm:pt>
    <dgm:pt modelId="{366EA78F-F356-489E-9671-39A54B0B6B41}" type="pres">
      <dgm:prSet presAssocID="{F5475691-C966-474B-9AD5-8573413B005A}" presName="Child" presStyleLbl="revTx" presStyleIdx="1" presStyleCnt="8">
        <dgm:presLayoutVars>
          <dgm:chMax val="0"/>
          <dgm:chPref val="0"/>
          <dgm:bulletEnabled val="1"/>
        </dgm:presLayoutVars>
      </dgm:prSet>
      <dgm:spPr/>
    </dgm:pt>
    <dgm:pt modelId="{80D18B9B-A359-4922-814A-46B216D7FACD}" type="pres">
      <dgm:prSet presAssocID="{4AA61E30-9B18-4EBB-9C62-41B2FD4557A7}" presName="childComposite" presStyleCnt="0">
        <dgm:presLayoutVars>
          <dgm:chMax val="0"/>
          <dgm:chPref val="0"/>
        </dgm:presLayoutVars>
      </dgm:prSet>
      <dgm:spPr/>
    </dgm:pt>
    <dgm:pt modelId="{57FBD672-BADF-488E-84CA-4B5CFC066A5E}" type="pres">
      <dgm:prSet presAssocID="{4AA61E30-9B18-4EBB-9C62-41B2FD4557A7}" presName="ChildAccent" presStyleLbl="solidFgAcc1" presStyleIdx="1" presStyleCnt="6"/>
      <dgm:spPr/>
    </dgm:pt>
    <dgm:pt modelId="{4EB07012-AF25-4179-936F-466FF4BEEAF9}" type="pres">
      <dgm:prSet presAssocID="{4AA61E30-9B18-4EBB-9C62-41B2FD4557A7}" presName="Child" presStyleLbl="revTx" presStyleIdx="2" presStyleCnt="8">
        <dgm:presLayoutVars>
          <dgm:chMax val="0"/>
          <dgm:chPref val="0"/>
          <dgm:bulletEnabled val="1"/>
        </dgm:presLayoutVars>
      </dgm:prSet>
      <dgm:spPr/>
    </dgm:pt>
    <dgm:pt modelId="{44CEE443-7F3F-423F-BA37-FD9A90A62420}" type="pres">
      <dgm:prSet presAssocID="{16B2ADE9-619E-4488-AD70-1E0DEACCBE1D}" presName="childComposite" presStyleCnt="0">
        <dgm:presLayoutVars>
          <dgm:chMax val="0"/>
          <dgm:chPref val="0"/>
        </dgm:presLayoutVars>
      </dgm:prSet>
      <dgm:spPr/>
    </dgm:pt>
    <dgm:pt modelId="{9C67DBE6-9FD4-4AD3-8FC8-305154B0A39C}" type="pres">
      <dgm:prSet presAssocID="{16B2ADE9-619E-4488-AD70-1E0DEACCBE1D}" presName="ChildAccent" presStyleLbl="solidFgAcc1" presStyleIdx="2" presStyleCnt="6"/>
      <dgm:spPr/>
    </dgm:pt>
    <dgm:pt modelId="{9839D58A-3EF9-428C-AE43-88E4F8EBEAC1}" type="pres">
      <dgm:prSet presAssocID="{16B2ADE9-619E-4488-AD70-1E0DEACCBE1D}" presName="Child" presStyleLbl="revTx" presStyleIdx="3" presStyleCnt="8">
        <dgm:presLayoutVars>
          <dgm:chMax val="0"/>
          <dgm:chPref val="0"/>
          <dgm:bulletEnabled val="1"/>
        </dgm:presLayoutVars>
      </dgm:prSet>
      <dgm:spPr/>
    </dgm:pt>
    <dgm:pt modelId="{C3A98A92-D5C7-41E0-9788-883477A54FEA}" type="pres">
      <dgm:prSet presAssocID="{103BDAB4-F3CE-4991-A3D8-E75B5A6EAD57}" presName="root" presStyleCnt="0">
        <dgm:presLayoutVars>
          <dgm:chMax/>
          <dgm:chPref/>
        </dgm:presLayoutVars>
      </dgm:prSet>
      <dgm:spPr/>
    </dgm:pt>
    <dgm:pt modelId="{DAD3C366-D233-4C8A-A9CC-A109C60AD6DD}" type="pres">
      <dgm:prSet presAssocID="{103BDAB4-F3CE-4991-A3D8-E75B5A6EAD57}" presName="rootComposite" presStyleCnt="0">
        <dgm:presLayoutVars/>
      </dgm:prSet>
      <dgm:spPr/>
    </dgm:pt>
    <dgm:pt modelId="{C9D7154D-6105-41BF-BAE3-A11246589AF4}" type="pres">
      <dgm:prSet presAssocID="{103BDAB4-F3CE-4991-A3D8-E75B5A6EAD57}" presName="ParentAccent" presStyleLbl="alignNode1" presStyleIdx="1" presStyleCnt="2" custScaleY="19063"/>
      <dgm:spPr/>
    </dgm:pt>
    <dgm:pt modelId="{3DAA0CF2-71E8-4800-80D8-75C41C1653FA}" type="pres">
      <dgm:prSet presAssocID="{103BDAB4-F3CE-4991-A3D8-E75B5A6EAD57}" presName="ParentSmallAccent" presStyleLbl="fgAcc1" presStyleIdx="1" presStyleCnt="2"/>
      <dgm:spPr/>
    </dgm:pt>
    <dgm:pt modelId="{6F8BDF5A-4662-454C-90E2-CB6375DEA364}" type="pres">
      <dgm:prSet presAssocID="{103BDAB4-F3CE-4991-A3D8-E75B5A6EAD57}" presName="Parent" presStyleLbl="revTx" presStyleIdx="4" presStyleCnt="8">
        <dgm:presLayoutVars>
          <dgm:chMax/>
          <dgm:chPref val="4"/>
          <dgm:bulletEnabled val="1"/>
        </dgm:presLayoutVars>
      </dgm:prSet>
      <dgm:spPr/>
    </dgm:pt>
    <dgm:pt modelId="{561BCB8D-854C-42B8-95D0-5EFFA1425116}" type="pres">
      <dgm:prSet presAssocID="{103BDAB4-F3CE-4991-A3D8-E75B5A6EAD57}" presName="childShape" presStyleCnt="0">
        <dgm:presLayoutVars>
          <dgm:chMax val="0"/>
          <dgm:chPref val="0"/>
        </dgm:presLayoutVars>
      </dgm:prSet>
      <dgm:spPr/>
    </dgm:pt>
    <dgm:pt modelId="{9FE7DA15-32C3-4BE0-B3EA-380EA2C4196A}" type="pres">
      <dgm:prSet presAssocID="{7BB472D4-FE3E-4831-9679-B031338E5070}" presName="childComposite" presStyleCnt="0">
        <dgm:presLayoutVars>
          <dgm:chMax val="0"/>
          <dgm:chPref val="0"/>
        </dgm:presLayoutVars>
      </dgm:prSet>
      <dgm:spPr/>
    </dgm:pt>
    <dgm:pt modelId="{6B8C0737-12A4-49E8-8C68-FC86DFD58F98}" type="pres">
      <dgm:prSet presAssocID="{7BB472D4-FE3E-4831-9679-B031338E5070}" presName="ChildAccent" presStyleLbl="solidFgAcc1" presStyleIdx="3" presStyleCnt="6"/>
      <dgm:spPr/>
    </dgm:pt>
    <dgm:pt modelId="{9BDA231E-18C2-4B4F-8517-40119E3F7AD7}" type="pres">
      <dgm:prSet presAssocID="{7BB472D4-FE3E-4831-9679-B031338E5070}" presName="Child" presStyleLbl="revTx" presStyleIdx="5" presStyleCnt="8">
        <dgm:presLayoutVars>
          <dgm:chMax val="0"/>
          <dgm:chPref val="0"/>
          <dgm:bulletEnabled val="1"/>
        </dgm:presLayoutVars>
      </dgm:prSet>
      <dgm:spPr/>
    </dgm:pt>
    <dgm:pt modelId="{3628B658-60E8-4DA9-8241-518A96854C68}" type="pres">
      <dgm:prSet presAssocID="{30F1151C-2748-41F1-9F5F-EA3B18A8707B}" presName="childComposite" presStyleCnt="0">
        <dgm:presLayoutVars>
          <dgm:chMax val="0"/>
          <dgm:chPref val="0"/>
        </dgm:presLayoutVars>
      </dgm:prSet>
      <dgm:spPr/>
    </dgm:pt>
    <dgm:pt modelId="{13965790-A5F3-4052-9518-36EE62915C6A}" type="pres">
      <dgm:prSet presAssocID="{30F1151C-2748-41F1-9F5F-EA3B18A8707B}" presName="ChildAccent" presStyleLbl="solidFgAcc1" presStyleIdx="4" presStyleCnt="6"/>
      <dgm:spPr/>
    </dgm:pt>
    <dgm:pt modelId="{AF3E4E74-4463-4D0C-BDC5-6D6DB80610C0}" type="pres">
      <dgm:prSet presAssocID="{30F1151C-2748-41F1-9F5F-EA3B18A8707B}" presName="Child" presStyleLbl="revTx" presStyleIdx="6" presStyleCnt="8">
        <dgm:presLayoutVars>
          <dgm:chMax val="0"/>
          <dgm:chPref val="0"/>
          <dgm:bulletEnabled val="1"/>
        </dgm:presLayoutVars>
      </dgm:prSet>
      <dgm:spPr/>
    </dgm:pt>
    <dgm:pt modelId="{65318F62-B823-4F31-9EEE-8DF9B5293CA3}" type="pres">
      <dgm:prSet presAssocID="{F0973A15-7766-4519-B625-21BA1F3017D8}" presName="childComposite" presStyleCnt="0">
        <dgm:presLayoutVars>
          <dgm:chMax val="0"/>
          <dgm:chPref val="0"/>
        </dgm:presLayoutVars>
      </dgm:prSet>
      <dgm:spPr/>
    </dgm:pt>
    <dgm:pt modelId="{D2874B1E-DDEA-4FB9-9D10-4BA536AF2CF1}" type="pres">
      <dgm:prSet presAssocID="{F0973A15-7766-4519-B625-21BA1F3017D8}" presName="ChildAccent" presStyleLbl="solidFgAcc1" presStyleIdx="5" presStyleCnt="6"/>
      <dgm:spPr/>
    </dgm:pt>
    <dgm:pt modelId="{CF30F722-B256-490C-B38B-349DAE117892}" type="pres">
      <dgm:prSet presAssocID="{F0973A15-7766-4519-B625-21BA1F3017D8}" presName="Child" presStyleLbl="revTx" presStyleIdx="7" presStyleCnt="8">
        <dgm:presLayoutVars>
          <dgm:chMax val="0"/>
          <dgm:chPref val="0"/>
          <dgm:bulletEnabled val="1"/>
        </dgm:presLayoutVars>
      </dgm:prSet>
      <dgm:spPr/>
    </dgm:pt>
  </dgm:ptLst>
  <dgm:cxnLst>
    <dgm:cxn modelId="{CC113705-674D-41C4-AD2E-3FAE8EE4C94B}" type="presOf" srcId="{4AA61E30-9B18-4EBB-9C62-41B2FD4557A7}" destId="{4EB07012-AF25-4179-936F-466FF4BEEAF9}" srcOrd="0" destOrd="0" presId="urn:microsoft.com/office/officeart/2008/layout/SquareAccentList"/>
    <dgm:cxn modelId="{CA32BE08-7B10-437D-9259-0ED90311C8F4}" type="presOf" srcId="{89574A33-9743-47DA-A6AB-4C9476CB031F}" destId="{C5992A06-92E5-4516-B0D7-AA7F2FE679F0}" srcOrd="0" destOrd="0" presId="urn:microsoft.com/office/officeart/2008/layout/SquareAccentList"/>
    <dgm:cxn modelId="{35ACD122-EACF-4F17-8C88-5AC863B1BBED}" type="presOf" srcId="{F5475691-C966-474B-9AD5-8573413B005A}" destId="{366EA78F-F356-489E-9671-39A54B0B6B41}" srcOrd="0" destOrd="0" presId="urn:microsoft.com/office/officeart/2008/layout/SquareAccentList"/>
    <dgm:cxn modelId="{E4192226-1262-4B49-B4E9-C172B9CF050D}" srcId="{103BDAB4-F3CE-4991-A3D8-E75B5A6EAD57}" destId="{F0973A15-7766-4519-B625-21BA1F3017D8}" srcOrd="2" destOrd="0" parTransId="{0F5E2269-8E0F-4F11-A17A-3E7D0A338B66}" sibTransId="{202A1DFC-AB80-40DE-A13A-13C35F62F4C7}"/>
    <dgm:cxn modelId="{E18DDA35-B30E-45C2-B33C-D259132EB997}" type="presOf" srcId="{103BDAB4-F3CE-4991-A3D8-E75B5A6EAD57}" destId="{6F8BDF5A-4662-454C-90E2-CB6375DEA364}" srcOrd="0" destOrd="0" presId="urn:microsoft.com/office/officeart/2008/layout/SquareAccentList"/>
    <dgm:cxn modelId="{65274137-5D74-4203-A6D6-66F6A78BC9FB}" srcId="{89574A33-9743-47DA-A6AB-4C9476CB031F}" destId="{F5475691-C966-474B-9AD5-8573413B005A}" srcOrd="0" destOrd="0" parTransId="{265C4720-92B2-4A42-ACDC-E91DC59184B9}" sibTransId="{8202E0E6-42C7-4CF8-9F76-529BCE2055E0}"/>
    <dgm:cxn modelId="{9F34C038-7BB2-4013-B353-D9FEC1EA5E29}" srcId="{89574A33-9743-47DA-A6AB-4C9476CB031F}" destId="{16B2ADE9-619E-4488-AD70-1E0DEACCBE1D}" srcOrd="2" destOrd="0" parTransId="{C4EA1B63-5D41-401D-8F2D-7F3DBC5C97D0}" sibTransId="{9920BF78-D0C2-490F-BE0E-7847C67E6184}"/>
    <dgm:cxn modelId="{293BD36C-9FC0-4594-8C97-C82A6777D694}" srcId="{8910E6EA-4B39-4905-9225-FC456D529BA1}" destId="{89574A33-9743-47DA-A6AB-4C9476CB031F}" srcOrd="0" destOrd="0" parTransId="{84BE8EC6-CE8A-4C53-A0E7-0B9B79F85B7C}" sibTransId="{C2CC0122-D231-440F-929A-7E509589262E}"/>
    <dgm:cxn modelId="{1341B36E-2774-4DD6-B763-A872B9944677}" type="presOf" srcId="{30F1151C-2748-41F1-9F5F-EA3B18A8707B}" destId="{AF3E4E74-4463-4D0C-BDC5-6D6DB80610C0}" srcOrd="0" destOrd="0" presId="urn:microsoft.com/office/officeart/2008/layout/SquareAccentList"/>
    <dgm:cxn modelId="{CF917872-DD92-44FC-86FB-F4AD8567F7B1}" srcId="{103BDAB4-F3CE-4991-A3D8-E75B5A6EAD57}" destId="{7BB472D4-FE3E-4831-9679-B031338E5070}" srcOrd="0" destOrd="0" parTransId="{F316FDE0-EDCB-433C-9FD6-2D07DE8323C2}" sibTransId="{DEA5199F-DB79-45A2-BD00-08E29E0663E4}"/>
    <dgm:cxn modelId="{20D29C78-1AC1-4155-8219-8DC372429D11}" type="presOf" srcId="{F0973A15-7766-4519-B625-21BA1F3017D8}" destId="{CF30F722-B256-490C-B38B-349DAE117892}" srcOrd="0" destOrd="0" presId="urn:microsoft.com/office/officeart/2008/layout/SquareAccentList"/>
    <dgm:cxn modelId="{8807EB96-8E1F-4F7E-B820-BCFCF552A305}" type="presOf" srcId="{16B2ADE9-619E-4488-AD70-1E0DEACCBE1D}" destId="{9839D58A-3EF9-428C-AE43-88E4F8EBEAC1}" srcOrd="0" destOrd="0" presId="urn:microsoft.com/office/officeart/2008/layout/SquareAccentList"/>
    <dgm:cxn modelId="{9D8CB79A-3787-4B6B-85B1-95F0B2E91998}" type="presOf" srcId="{7BB472D4-FE3E-4831-9679-B031338E5070}" destId="{9BDA231E-18C2-4B4F-8517-40119E3F7AD7}" srcOrd="0" destOrd="0" presId="urn:microsoft.com/office/officeart/2008/layout/SquareAccentList"/>
    <dgm:cxn modelId="{1238F79D-7A95-4AC5-92D1-CDF96F0528F0}" srcId="{89574A33-9743-47DA-A6AB-4C9476CB031F}" destId="{4AA61E30-9B18-4EBB-9C62-41B2FD4557A7}" srcOrd="1" destOrd="0" parTransId="{239AB618-A1AA-4D78-A827-77D15C4EB711}" sibTransId="{FA535F37-8933-42D2-8E65-E7F90CA162CC}"/>
    <dgm:cxn modelId="{9FC2B5BB-4105-426B-BB77-C2908C3177B0}" srcId="{8910E6EA-4B39-4905-9225-FC456D529BA1}" destId="{103BDAB4-F3CE-4991-A3D8-E75B5A6EAD57}" srcOrd="1" destOrd="0" parTransId="{E6438492-3BEC-43D3-A29E-49AD714A6823}" sibTransId="{08120BAE-A773-44B3-8E25-9A6664AD0764}"/>
    <dgm:cxn modelId="{825567BF-076E-4B76-ADD2-F356F155F60E}" type="presOf" srcId="{8910E6EA-4B39-4905-9225-FC456D529BA1}" destId="{3AFA6E16-5288-4A8F-AB58-56A5909990E1}" srcOrd="0" destOrd="0" presId="urn:microsoft.com/office/officeart/2008/layout/SquareAccentList"/>
    <dgm:cxn modelId="{8BE2BBD2-BBED-48D8-B3C7-D12F33396386}" srcId="{103BDAB4-F3CE-4991-A3D8-E75B5A6EAD57}" destId="{30F1151C-2748-41F1-9F5F-EA3B18A8707B}" srcOrd="1" destOrd="0" parTransId="{01E4EC16-D453-4BA3-AC8C-9C9A81156217}" sibTransId="{7894D167-EF2E-4913-ACF3-F7DF2C83BAEA}"/>
    <dgm:cxn modelId="{589215C7-0C2B-478A-AE2F-A4490A56E165}" type="presParOf" srcId="{3AFA6E16-5288-4A8F-AB58-56A5909990E1}" destId="{C4419DE4-81AF-4A0F-9B24-FFA3F6FAE443}" srcOrd="0" destOrd="0" presId="urn:microsoft.com/office/officeart/2008/layout/SquareAccentList"/>
    <dgm:cxn modelId="{54183D06-D536-4018-851F-F6AE6C7BDA8C}" type="presParOf" srcId="{C4419DE4-81AF-4A0F-9B24-FFA3F6FAE443}" destId="{93679419-E9C5-4FA5-9340-EB4ACE47CA73}" srcOrd="0" destOrd="0" presId="urn:microsoft.com/office/officeart/2008/layout/SquareAccentList"/>
    <dgm:cxn modelId="{CEA969C8-DCCF-42F2-90A6-D38764FB3E54}" type="presParOf" srcId="{93679419-E9C5-4FA5-9340-EB4ACE47CA73}" destId="{889BBB8D-BF3F-4EEE-8E80-4DE1AD540F0F}" srcOrd="0" destOrd="0" presId="urn:microsoft.com/office/officeart/2008/layout/SquareAccentList"/>
    <dgm:cxn modelId="{0DE80AE0-5166-4C17-8E74-9744CE1B35F3}" type="presParOf" srcId="{93679419-E9C5-4FA5-9340-EB4ACE47CA73}" destId="{96C137F6-F9C9-4587-B483-200397F3A978}" srcOrd="1" destOrd="0" presId="urn:microsoft.com/office/officeart/2008/layout/SquareAccentList"/>
    <dgm:cxn modelId="{B6C90BF5-D018-4FAA-BF0A-350B7DBFD168}" type="presParOf" srcId="{93679419-E9C5-4FA5-9340-EB4ACE47CA73}" destId="{C5992A06-92E5-4516-B0D7-AA7F2FE679F0}" srcOrd="2" destOrd="0" presId="urn:microsoft.com/office/officeart/2008/layout/SquareAccentList"/>
    <dgm:cxn modelId="{40B5E2BB-CDB7-4351-8E0B-2E33062D7774}" type="presParOf" srcId="{C4419DE4-81AF-4A0F-9B24-FFA3F6FAE443}" destId="{DC3121D1-5318-46BD-A26C-14F2C4C7CCDA}" srcOrd="1" destOrd="0" presId="urn:microsoft.com/office/officeart/2008/layout/SquareAccentList"/>
    <dgm:cxn modelId="{68DBC13D-6153-45E9-B454-D0F5D9DFAD3C}" type="presParOf" srcId="{DC3121D1-5318-46BD-A26C-14F2C4C7CCDA}" destId="{5EEE5823-0ADF-48CC-8D5A-A74B09FB2D72}" srcOrd="0" destOrd="0" presId="urn:microsoft.com/office/officeart/2008/layout/SquareAccentList"/>
    <dgm:cxn modelId="{820AF91F-0B5F-42DC-AE2E-5FD0341DE8F4}" type="presParOf" srcId="{5EEE5823-0ADF-48CC-8D5A-A74B09FB2D72}" destId="{F58AB313-60E6-4CD3-830B-777A4D0D937B}" srcOrd="0" destOrd="0" presId="urn:microsoft.com/office/officeart/2008/layout/SquareAccentList"/>
    <dgm:cxn modelId="{B0BBA9F8-C951-4DD0-A652-B4DBCE58AD17}" type="presParOf" srcId="{5EEE5823-0ADF-48CC-8D5A-A74B09FB2D72}" destId="{366EA78F-F356-489E-9671-39A54B0B6B41}" srcOrd="1" destOrd="0" presId="urn:microsoft.com/office/officeart/2008/layout/SquareAccentList"/>
    <dgm:cxn modelId="{30AEE1DA-1458-4A8D-B306-501E576F2B51}" type="presParOf" srcId="{DC3121D1-5318-46BD-A26C-14F2C4C7CCDA}" destId="{80D18B9B-A359-4922-814A-46B216D7FACD}" srcOrd="1" destOrd="0" presId="urn:microsoft.com/office/officeart/2008/layout/SquareAccentList"/>
    <dgm:cxn modelId="{FF537C22-85DB-43B4-A2BB-F70F471826B2}" type="presParOf" srcId="{80D18B9B-A359-4922-814A-46B216D7FACD}" destId="{57FBD672-BADF-488E-84CA-4B5CFC066A5E}" srcOrd="0" destOrd="0" presId="urn:microsoft.com/office/officeart/2008/layout/SquareAccentList"/>
    <dgm:cxn modelId="{5F3F60C8-38C3-4FE6-8A7F-FEE591EF583A}" type="presParOf" srcId="{80D18B9B-A359-4922-814A-46B216D7FACD}" destId="{4EB07012-AF25-4179-936F-466FF4BEEAF9}" srcOrd="1" destOrd="0" presId="urn:microsoft.com/office/officeart/2008/layout/SquareAccentList"/>
    <dgm:cxn modelId="{8971F0E4-D72A-41AE-9745-A76040A3D0C2}" type="presParOf" srcId="{DC3121D1-5318-46BD-A26C-14F2C4C7CCDA}" destId="{44CEE443-7F3F-423F-BA37-FD9A90A62420}" srcOrd="2" destOrd="0" presId="urn:microsoft.com/office/officeart/2008/layout/SquareAccentList"/>
    <dgm:cxn modelId="{374A72E0-388C-4AA7-B405-F73984DBAEC4}" type="presParOf" srcId="{44CEE443-7F3F-423F-BA37-FD9A90A62420}" destId="{9C67DBE6-9FD4-4AD3-8FC8-305154B0A39C}" srcOrd="0" destOrd="0" presId="urn:microsoft.com/office/officeart/2008/layout/SquareAccentList"/>
    <dgm:cxn modelId="{9D6ED3A1-0267-4CD3-AAC5-73BE970623D0}" type="presParOf" srcId="{44CEE443-7F3F-423F-BA37-FD9A90A62420}" destId="{9839D58A-3EF9-428C-AE43-88E4F8EBEAC1}" srcOrd="1" destOrd="0" presId="urn:microsoft.com/office/officeart/2008/layout/SquareAccentList"/>
    <dgm:cxn modelId="{F39E8F5C-1E55-4C26-8F88-BD67E825AE65}" type="presParOf" srcId="{3AFA6E16-5288-4A8F-AB58-56A5909990E1}" destId="{C3A98A92-D5C7-41E0-9788-883477A54FEA}" srcOrd="1" destOrd="0" presId="urn:microsoft.com/office/officeart/2008/layout/SquareAccentList"/>
    <dgm:cxn modelId="{FFE77C44-D721-4DA6-AF9F-C2592C139FF8}" type="presParOf" srcId="{C3A98A92-D5C7-41E0-9788-883477A54FEA}" destId="{DAD3C366-D233-4C8A-A9CC-A109C60AD6DD}" srcOrd="0" destOrd="0" presId="urn:microsoft.com/office/officeart/2008/layout/SquareAccentList"/>
    <dgm:cxn modelId="{6DA171EE-06B9-4460-A643-FFF1B71A7714}" type="presParOf" srcId="{DAD3C366-D233-4C8A-A9CC-A109C60AD6DD}" destId="{C9D7154D-6105-41BF-BAE3-A11246589AF4}" srcOrd="0" destOrd="0" presId="urn:microsoft.com/office/officeart/2008/layout/SquareAccentList"/>
    <dgm:cxn modelId="{BE6CE84B-797C-435A-96FB-12E9BE30C433}" type="presParOf" srcId="{DAD3C366-D233-4C8A-A9CC-A109C60AD6DD}" destId="{3DAA0CF2-71E8-4800-80D8-75C41C1653FA}" srcOrd="1" destOrd="0" presId="urn:microsoft.com/office/officeart/2008/layout/SquareAccentList"/>
    <dgm:cxn modelId="{CBF0861F-4014-4568-9577-DF10DFA05176}" type="presParOf" srcId="{DAD3C366-D233-4C8A-A9CC-A109C60AD6DD}" destId="{6F8BDF5A-4662-454C-90E2-CB6375DEA364}" srcOrd="2" destOrd="0" presId="urn:microsoft.com/office/officeart/2008/layout/SquareAccentList"/>
    <dgm:cxn modelId="{8EE847A4-DA59-431A-8A2E-542281770AB1}" type="presParOf" srcId="{C3A98A92-D5C7-41E0-9788-883477A54FEA}" destId="{561BCB8D-854C-42B8-95D0-5EFFA1425116}" srcOrd="1" destOrd="0" presId="urn:microsoft.com/office/officeart/2008/layout/SquareAccentList"/>
    <dgm:cxn modelId="{CCB353DF-BA35-4D15-B034-94734ED67062}" type="presParOf" srcId="{561BCB8D-854C-42B8-95D0-5EFFA1425116}" destId="{9FE7DA15-32C3-4BE0-B3EA-380EA2C4196A}" srcOrd="0" destOrd="0" presId="urn:microsoft.com/office/officeart/2008/layout/SquareAccentList"/>
    <dgm:cxn modelId="{176C7ADF-DCA8-49BD-9F84-EA4097B52D3C}" type="presParOf" srcId="{9FE7DA15-32C3-4BE0-B3EA-380EA2C4196A}" destId="{6B8C0737-12A4-49E8-8C68-FC86DFD58F98}" srcOrd="0" destOrd="0" presId="urn:microsoft.com/office/officeart/2008/layout/SquareAccentList"/>
    <dgm:cxn modelId="{EF3D6B39-6303-47D3-B1E0-059B2C1E84D9}" type="presParOf" srcId="{9FE7DA15-32C3-4BE0-B3EA-380EA2C4196A}" destId="{9BDA231E-18C2-4B4F-8517-40119E3F7AD7}" srcOrd="1" destOrd="0" presId="urn:microsoft.com/office/officeart/2008/layout/SquareAccentList"/>
    <dgm:cxn modelId="{0EE8CFB2-06A0-4D71-AC62-E7D50594DEB2}" type="presParOf" srcId="{561BCB8D-854C-42B8-95D0-5EFFA1425116}" destId="{3628B658-60E8-4DA9-8241-518A96854C68}" srcOrd="1" destOrd="0" presId="urn:microsoft.com/office/officeart/2008/layout/SquareAccentList"/>
    <dgm:cxn modelId="{DE6D29F0-D5C4-44D6-B4E0-86A54AD40AAF}" type="presParOf" srcId="{3628B658-60E8-4DA9-8241-518A96854C68}" destId="{13965790-A5F3-4052-9518-36EE62915C6A}" srcOrd="0" destOrd="0" presId="urn:microsoft.com/office/officeart/2008/layout/SquareAccentList"/>
    <dgm:cxn modelId="{891369B6-3262-46FA-88A2-3A9CDD8C656E}" type="presParOf" srcId="{3628B658-60E8-4DA9-8241-518A96854C68}" destId="{AF3E4E74-4463-4D0C-BDC5-6D6DB80610C0}" srcOrd="1" destOrd="0" presId="urn:microsoft.com/office/officeart/2008/layout/SquareAccentList"/>
    <dgm:cxn modelId="{82CCF9F6-6594-4107-9420-8D5451045255}" type="presParOf" srcId="{561BCB8D-854C-42B8-95D0-5EFFA1425116}" destId="{65318F62-B823-4F31-9EEE-8DF9B5293CA3}" srcOrd="2" destOrd="0" presId="urn:microsoft.com/office/officeart/2008/layout/SquareAccentList"/>
    <dgm:cxn modelId="{22511854-414E-4BB9-899E-7D576BCB336A}" type="presParOf" srcId="{65318F62-B823-4F31-9EEE-8DF9B5293CA3}" destId="{D2874B1E-DDEA-4FB9-9D10-4BA536AF2CF1}" srcOrd="0" destOrd="0" presId="urn:microsoft.com/office/officeart/2008/layout/SquareAccentList"/>
    <dgm:cxn modelId="{39C852A6-00E2-49D6-9570-33E61171F19D}" type="presParOf" srcId="{65318F62-B823-4F31-9EEE-8DF9B5293CA3}" destId="{CF30F722-B256-490C-B38B-349DAE117892}"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10E6EA-4B39-4905-9225-FC456D529BA1}" type="doc">
      <dgm:prSet loTypeId="urn:microsoft.com/office/officeart/2008/layout/SquareAccentList" loCatId="list" qsTypeId="urn:microsoft.com/office/officeart/2005/8/quickstyle/simple1" qsCatId="simple" csTypeId="urn:microsoft.com/office/officeart/2005/8/colors/accent1_2" csCatId="accent1" phldr="1"/>
      <dgm:spPr/>
      <dgm:t>
        <a:bodyPr/>
        <a:lstStyle/>
        <a:p>
          <a:endParaRPr lang="ru-RU"/>
        </a:p>
      </dgm:t>
    </dgm:pt>
    <dgm:pt modelId="{89574A33-9743-47DA-A6AB-4C9476CB031F}">
      <dgm:prSet phldrT="[Текст]" custT="1"/>
      <dgm:spPr/>
      <dgm:t>
        <a:bodyPr/>
        <a:lstStyle/>
        <a:p>
          <a:r>
            <a:rPr lang="en-US" sz="1800" b="1">
              <a:latin typeface="Sylfaen" panose="010A0502050306030303" pitchFamily="18" charset="0"/>
              <a:cs typeface="Times New Roman" panose="02020603050405020304" pitchFamily="18" charset="0"/>
            </a:rPr>
            <a:t>Être rouge de </a:t>
          </a:r>
          <a:endParaRPr lang="ru-RU" sz="1800" b="1">
            <a:latin typeface="Sylfaen" panose="010A0502050306030303" pitchFamily="18" charset="0"/>
            <a:cs typeface="Times New Roman" panose="02020603050405020304" pitchFamily="18" charset="0"/>
          </a:endParaRPr>
        </a:p>
      </dgm:t>
    </dgm:pt>
    <dgm:pt modelId="{84BE8EC6-CE8A-4C53-A0E7-0B9B79F85B7C}" type="parTrans" cxnId="{293BD36C-9FC0-4594-8C97-C82A6777D694}">
      <dgm:prSet/>
      <dgm:spPr/>
      <dgm:t>
        <a:bodyPr/>
        <a:lstStyle/>
        <a:p>
          <a:endParaRPr lang="ru-RU" sz="1800" b="1">
            <a:latin typeface="Sylfaen" panose="010A0502050306030303" pitchFamily="18" charset="0"/>
            <a:cs typeface="Times New Roman" panose="02020603050405020304" pitchFamily="18" charset="0"/>
          </a:endParaRPr>
        </a:p>
      </dgm:t>
    </dgm:pt>
    <dgm:pt modelId="{C2CC0122-D231-440F-929A-7E509589262E}" type="sibTrans" cxnId="{293BD36C-9FC0-4594-8C97-C82A6777D694}">
      <dgm:prSet/>
      <dgm:spPr/>
      <dgm:t>
        <a:bodyPr/>
        <a:lstStyle/>
        <a:p>
          <a:endParaRPr lang="ru-RU" sz="1800" b="1">
            <a:latin typeface="Sylfaen" panose="010A0502050306030303" pitchFamily="18" charset="0"/>
            <a:cs typeface="Times New Roman" panose="02020603050405020304" pitchFamily="18" charset="0"/>
          </a:endParaRPr>
        </a:p>
      </dgm:t>
    </dgm:pt>
    <dgm:pt modelId="{F5475691-C966-474B-9AD5-8573413B005A}">
      <dgm:prSet phldrT="[Текст]" custT="1"/>
      <dgm:spPr/>
      <dgm:t>
        <a:bodyPr/>
        <a:lstStyle/>
        <a:p>
          <a:r>
            <a:rPr lang="en-US" sz="1800" b="1">
              <a:latin typeface="Sylfaen" panose="010A0502050306030303" pitchFamily="18" charset="0"/>
              <a:cs typeface="Times New Roman" panose="02020603050405020304" pitchFamily="18" charset="0"/>
            </a:rPr>
            <a:t>colère </a:t>
          </a:r>
          <a:endParaRPr lang="ru-RU" sz="1800" b="1">
            <a:latin typeface="Sylfaen" panose="010A0502050306030303" pitchFamily="18" charset="0"/>
            <a:cs typeface="Times New Roman" panose="02020603050405020304" pitchFamily="18" charset="0"/>
          </a:endParaRPr>
        </a:p>
      </dgm:t>
    </dgm:pt>
    <dgm:pt modelId="{265C4720-92B2-4A42-ACDC-E91DC59184B9}" type="parTrans" cxnId="{65274137-5D74-4203-A6D6-66F6A78BC9FB}">
      <dgm:prSet/>
      <dgm:spPr/>
      <dgm:t>
        <a:bodyPr/>
        <a:lstStyle/>
        <a:p>
          <a:endParaRPr lang="ru-RU" sz="1800" b="1">
            <a:latin typeface="Sylfaen" panose="010A0502050306030303" pitchFamily="18" charset="0"/>
            <a:cs typeface="Times New Roman" panose="02020603050405020304" pitchFamily="18" charset="0"/>
          </a:endParaRPr>
        </a:p>
      </dgm:t>
    </dgm:pt>
    <dgm:pt modelId="{8202E0E6-42C7-4CF8-9F76-529BCE2055E0}" type="sibTrans" cxnId="{65274137-5D74-4203-A6D6-66F6A78BC9FB}">
      <dgm:prSet/>
      <dgm:spPr/>
      <dgm:t>
        <a:bodyPr/>
        <a:lstStyle/>
        <a:p>
          <a:endParaRPr lang="ru-RU" sz="1800" b="1">
            <a:latin typeface="Sylfaen" panose="010A0502050306030303" pitchFamily="18" charset="0"/>
            <a:cs typeface="Times New Roman" panose="02020603050405020304" pitchFamily="18" charset="0"/>
          </a:endParaRPr>
        </a:p>
      </dgm:t>
    </dgm:pt>
    <dgm:pt modelId="{4AA61E30-9B18-4EBB-9C62-41B2FD4557A7}">
      <dgm:prSet phldrT="[Текст]" custT="1"/>
      <dgm:spPr/>
      <dgm:t>
        <a:bodyPr/>
        <a:lstStyle/>
        <a:p>
          <a:r>
            <a:rPr lang="en-US" sz="1800" b="1">
              <a:latin typeface="Sylfaen" panose="010A0502050306030303" pitchFamily="18" charset="0"/>
              <a:cs typeface="Times New Roman" panose="02020603050405020304" pitchFamily="18" charset="0"/>
            </a:rPr>
            <a:t>confusion</a:t>
          </a:r>
          <a:endParaRPr lang="ru-RU" sz="1800" b="1">
            <a:latin typeface="Sylfaen" panose="010A0502050306030303" pitchFamily="18" charset="0"/>
            <a:cs typeface="Times New Roman" panose="02020603050405020304" pitchFamily="18" charset="0"/>
          </a:endParaRPr>
        </a:p>
      </dgm:t>
    </dgm:pt>
    <dgm:pt modelId="{239AB618-A1AA-4D78-A827-77D15C4EB711}" type="parTrans" cxnId="{1238F79D-7A95-4AC5-92D1-CDF96F0528F0}">
      <dgm:prSet/>
      <dgm:spPr/>
      <dgm:t>
        <a:bodyPr/>
        <a:lstStyle/>
        <a:p>
          <a:endParaRPr lang="ru-RU" sz="1800" b="1">
            <a:latin typeface="Sylfaen" panose="010A0502050306030303" pitchFamily="18" charset="0"/>
            <a:cs typeface="Times New Roman" panose="02020603050405020304" pitchFamily="18" charset="0"/>
          </a:endParaRPr>
        </a:p>
      </dgm:t>
    </dgm:pt>
    <dgm:pt modelId="{FA535F37-8933-42D2-8E65-E7F90CA162CC}" type="sibTrans" cxnId="{1238F79D-7A95-4AC5-92D1-CDF96F0528F0}">
      <dgm:prSet/>
      <dgm:spPr/>
      <dgm:t>
        <a:bodyPr/>
        <a:lstStyle/>
        <a:p>
          <a:endParaRPr lang="ru-RU" sz="1800" b="1">
            <a:latin typeface="Sylfaen" panose="010A0502050306030303" pitchFamily="18" charset="0"/>
            <a:cs typeface="Times New Roman" panose="02020603050405020304" pitchFamily="18" charset="0"/>
          </a:endParaRPr>
        </a:p>
      </dgm:t>
    </dgm:pt>
    <dgm:pt modelId="{16B2ADE9-619E-4488-AD70-1E0DEACCBE1D}">
      <dgm:prSet phldrT="[Текст]" custT="1"/>
      <dgm:spPr/>
      <dgm:t>
        <a:bodyPr/>
        <a:lstStyle/>
        <a:p>
          <a:r>
            <a:rPr lang="en-US" sz="1800" b="1">
              <a:latin typeface="Sylfaen" panose="010A0502050306030303" pitchFamily="18" charset="0"/>
              <a:cs typeface="Times New Roman" panose="02020603050405020304" pitchFamily="18" charset="0"/>
            </a:rPr>
            <a:t>honte </a:t>
          </a:r>
          <a:endParaRPr lang="ru-RU" sz="1800" b="1">
            <a:latin typeface="Sylfaen" panose="010A0502050306030303" pitchFamily="18" charset="0"/>
            <a:cs typeface="Times New Roman" panose="02020603050405020304" pitchFamily="18" charset="0"/>
          </a:endParaRPr>
        </a:p>
      </dgm:t>
    </dgm:pt>
    <dgm:pt modelId="{C4EA1B63-5D41-401D-8F2D-7F3DBC5C97D0}" type="parTrans" cxnId="{9F34C038-7BB2-4013-B353-D9FEC1EA5E29}">
      <dgm:prSet/>
      <dgm:spPr/>
      <dgm:t>
        <a:bodyPr/>
        <a:lstStyle/>
        <a:p>
          <a:endParaRPr lang="ru-RU" sz="1800" b="1">
            <a:latin typeface="Sylfaen" panose="010A0502050306030303" pitchFamily="18" charset="0"/>
            <a:cs typeface="Times New Roman" panose="02020603050405020304" pitchFamily="18" charset="0"/>
          </a:endParaRPr>
        </a:p>
      </dgm:t>
    </dgm:pt>
    <dgm:pt modelId="{9920BF78-D0C2-490F-BE0E-7847C67E6184}" type="sibTrans" cxnId="{9F34C038-7BB2-4013-B353-D9FEC1EA5E29}">
      <dgm:prSet/>
      <dgm:spPr/>
      <dgm:t>
        <a:bodyPr/>
        <a:lstStyle/>
        <a:p>
          <a:endParaRPr lang="ru-RU" sz="1800" b="1">
            <a:latin typeface="Sylfaen" panose="010A0502050306030303" pitchFamily="18" charset="0"/>
            <a:cs typeface="Times New Roman" panose="02020603050405020304" pitchFamily="18" charset="0"/>
          </a:endParaRPr>
        </a:p>
      </dgm:t>
    </dgm:pt>
    <dgm:pt modelId="{103BDAB4-F3CE-4991-A3D8-E75B5A6EAD57}">
      <dgm:prSet phldrT="[Текст]" custT="1"/>
      <dgm:spPr>
        <a:blipFill>
          <a:blip xmlns:r="http://schemas.openxmlformats.org/officeDocument/2006/relationships" r:embed="rId1"/>
          <a:stretch>
            <a:fillRect l="-1583"/>
          </a:stretch>
        </a:blipFill>
      </dgm:spPr>
      <dgm:t>
        <a:bodyPr/>
        <a:lstStyle/>
        <a:p>
          <a:r>
            <a:rPr lang="ru-RU">
              <a:noFill/>
            </a:rPr>
            <a:t> </a:t>
          </a:r>
        </a:p>
      </dgm:t>
    </dgm:pt>
    <dgm:pt modelId="{E6438492-3BEC-43D3-A29E-49AD714A6823}" type="parTrans" cxnId="{9FC2B5BB-4105-426B-BB77-C2908C3177B0}">
      <dgm:prSet/>
      <dgm:spPr/>
      <dgm:t>
        <a:bodyPr/>
        <a:lstStyle/>
        <a:p>
          <a:endParaRPr lang="ru-RU" sz="1800" b="1">
            <a:latin typeface="Sylfaen" panose="010A0502050306030303" pitchFamily="18" charset="0"/>
            <a:cs typeface="Times New Roman" panose="02020603050405020304" pitchFamily="18" charset="0"/>
          </a:endParaRPr>
        </a:p>
      </dgm:t>
    </dgm:pt>
    <dgm:pt modelId="{08120BAE-A773-44B3-8E25-9A6664AD0764}" type="sibTrans" cxnId="{9FC2B5BB-4105-426B-BB77-C2908C3177B0}">
      <dgm:prSet/>
      <dgm:spPr/>
      <dgm:t>
        <a:bodyPr/>
        <a:lstStyle/>
        <a:p>
          <a:endParaRPr lang="ru-RU" sz="1800" b="1">
            <a:latin typeface="Sylfaen" panose="010A0502050306030303" pitchFamily="18" charset="0"/>
            <a:cs typeface="Times New Roman" panose="02020603050405020304" pitchFamily="18" charset="0"/>
          </a:endParaRPr>
        </a:p>
      </dgm:t>
    </dgm:pt>
    <dgm:pt modelId="{7BB472D4-FE3E-4831-9679-B031338E5070}">
      <dgm:prSet phldrT="[Текст]" custT="1"/>
      <dgm:spPr/>
      <dgm:t>
        <a:bodyPr/>
        <a:lstStyle/>
        <a:p>
          <a:r>
            <a:rPr lang="en-US" sz="1800" b="1">
              <a:latin typeface="Sylfaen" panose="010A0502050306030303" pitchFamily="18" charset="0"/>
              <a:cs typeface="Times New Roman" panose="02020603050405020304" pitchFamily="18" charset="0"/>
            </a:rPr>
            <a:t>colère</a:t>
          </a:r>
          <a:endParaRPr lang="ru-RU" sz="1800" b="1">
            <a:latin typeface="Sylfaen" panose="010A0502050306030303" pitchFamily="18" charset="0"/>
            <a:cs typeface="Times New Roman" panose="02020603050405020304" pitchFamily="18" charset="0"/>
          </a:endParaRPr>
        </a:p>
      </dgm:t>
    </dgm:pt>
    <dgm:pt modelId="{F316FDE0-EDCB-433C-9FD6-2D07DE8323C2}" type="parTrans" cxnId="{CF917872-DD92-44FC-86FB-F4AD8567F7B1}">
      <dgm:prSet/>
      <dgm:spPr/>
      <dgm:t>
        <a:bodyPr/>
        <a:lstStyle/>
        <a:p>
          <a:endParaRPr lang="ru-RU" sz="1800" b="1">
            <a:latin typeface="Sylfaen" panose="010A0502050306030303" pitchFamily="18" charset="0"/>
            <a:cs typeface="Times New Roman" panose="02020603050405020304" pitchFamily="18" charset="0"/>
          </a:endParaRPr>
        </a:p>
      </dgm:t>
    </dgm:pt>
    <dgm:pt modelId="{DEA5199F-DB79-45A2-BD00-08E29E0663E4}" type="sibTrans" cxnId="{CF917872-DD92-44FC-86FB-F4AD8567F7B1}">
      <dgm:prSet/>
      <dgm:spPr/>
      <dgm:t>
        <a:bodyPr/>
        <a:lstStyle/>
        <a:p>
          <a:endParaRPr lang="ru-RU" sz="1800" b="1">
            <a:latin typeface="Sylfaen" panose="010A0502050306030303" pitchFamily="18" charset="0"/>
            <a:cs typeface="Times New Roman" panose="02020603050405020304" pitchFamily="18" charset="0"/>
          </a:endParaRPr>
        </a:p>
      </dgm:t>
    </dgm:pt>
    <dgm:pt modelId="{30F1151C-2748-41F1-9F5F-EA3B18A8707B}">
      <dgm:prSet phldrT="[Текст]" custT="1"/>
      <dgm:spPr/>
      <dgm:t>
        <a:bodyPr/>
        <a:lstStyle/>
        <a:p>
          <a:r>
            <a:rPr lang="en-US" sz="1800" b="1">
              <a:latin typeface="Sylfaen" panose="010A0502050306030303" pitchFamily="18" charset="0"/>
              <a:cs typeface="Times New Roman" panose="02020603050405020304" pitchFamily="18" charset="0"/>
            </a:rPr>
            <a:t>peur</a:t>
          </a:r>
          <a:endParaRPr lang="ru-RU" sz="1800" b="1">
            <a:latin typeface="Sylfaen" panose="010A0502050306030303" pitchFamily="18" charset="0"/>
            <a:cs typeface="Times New Roman" panose="02020603050405020304" pitchFamily="18" charset="0"/>
          </a:endParaRPr>
        </a:p>
      </dgm:t>
    </dgm:pt>
    <dgm:pt modelId="{01E4EC16-D453-4BA3-AC8C-9C9A81156217}" type="parTrans" cxnId="{8BE2BBD2-BBED-48D8-B3C7-D12F33396386}">
      <dgm:prSet/>
      <dgm:spPr/>
      <dgm:t>
        <a:bodyPr/>
        <a:lstStyle/>
        <a:p>
          <a:endParaRPr lang="ru-RU" sz="1800" b="1">
            <a:latin typeface="Sylfaen" panose="010A0502050306030303" pitchFamily="18" charset="0"/>
            <a:cs typeface="Times New Roman" panose="02020603050405020304" pitchFamily="18" charset="0"/>
          </a:endParaRPr>
        </a:p>
      </dgm:t>
    </dgm:pt>
    <dgm:pt modelId="{7894D167-EF2E-4913-ACF3-F7DF2C83BAEA}" type="sibTrans" cxnId="{8BE2BBD2-BBED-48D8-B3C7-D12F33396386}">
      <dgm:prSet/>
      <dgm:spPr/>
      <dgm:t>
        <a:bodyPr/>
        <a:lstStyle/>
        <a:p>
          <a:endParaRPr lang="ru-RU" sz="1800" b="1">
            <a:latin typeface="Sylfaen" panose="010A0502050306030303" pitchFamily="18" charset="0"/>
            <a:cs typeface="Times New Roman" panose="02020603050405020304" pitchFamily="18" charset="0"/>
          </a:endParaRPr>
        </a:p>
      </dgm:t>
    </dgm:pt>
    <dgm:pt modelId="{F0973A15-7766-4519-B625-21BA1F3017D8}">
      <dgm:prSet phldrT="[Текст]" custT="1"/>
      <dgm:spPr/>
      <dgm:t>
        <a:bodyPr/>
        <a:lstStyle/>
        <a:p>
          <a:r>
            <a:rPr lang="en-US" sz="1800" b="1">
              <a:latin typeface="Sylfaen" panose="010A0502050306030303" pitchFamily="18" charset="0"/>
              <a:cs typeface="Times New Roman" panose="02020603050405020304" pitchFamily="18" charset="0"/>
            </a:rPr>
            <a:t>froid</a:t>
          </a:r>
          <a:endParaRPr lang="ru-RU" sz="1800" b="1">
            <a:latin typeface="Sylfaen" panose="010A0502050306030303" pitchFamily="18" charset="0"/>
            <a:cs typeface="Times New Roman" panose="02020603050405020304" pitchFamily="18" charset="0"/>
          </a:endParaRPr>
        </a:p>
      </dgm:t>
    </dgm:pt>
    <dgm:pt modelId="{0F5E2269-8E0F-4F11-A17A-3E7D0A338B66}" type="parTrans" cxnId="{E4192226-1262-4B49-B4E9-C172B9CF050D}">
      <dgm:prSet/>
      <dgm:spPr/>
      <dgm:t>
        <a:bodyPr/>
        <a:lstStyle/>
        <a:p>
          <a:endParaRPr lang="ru-RU" sz="1800" b="1">
            <a:latin typeface="Sylfaen" panose="010A0502050306030303" pitchFamily="18" charset="0"/>
            <a:cs typeface="Times New Roman" panose="02020603050405020304" pitchFamily="18" charset="0"/>
          </a:endParaRPr>
        </a:p>
      </dgm:t>
    </dgm:pt>
    <dgm:pt modelId="{202A1DFC-AB80-40DE-A13A-13C35F62F4C7}" type="sibTrans" cxnId="{E4192226-1262-4B49-B4E9-C172B9CF050D}">
      <dgm:prSet/>
      <dgm:spPr/>
      <dgm:t>
        <a:bodyPr/>
        <a:lstStyle/>
        <a:p>
          <a:endParaRPr lang="ru-RU" sz="1800" b="1">
            <a:latin typeface="Sylfaen" panose="010A0502050306030303" pitchFamily="18" charset="0"/>
            <a:cs typeface="Times New Roman" panose="02020603050405020304" pitchFamily="18" charset="0"/>
          </a:endParaRPr>
        </a:p>
      </dgm:t>
    </dgm:pt>
    <dgm:pt modelId="{3AFA6E16-5288-4A8F-AB58-56A5909990E1}" type="pres">
      <dgm:prSet presAssocID="{8910E6EA-4B39-4905-9225-FC456D529BA1}" presName="layout" presStyleCnt="0">
        <dgm:presLayoutVars>
          <dgm:chMax/>
          <dgm:chPref/>
          <dgm:dir/>
          <dgm:resizeHandles/>
        </dgm:presLayoutVars>
      </dgm:prSet>
      <dgm:spPr/>
    </dgm:pt>
    <dgm:pt modelId="{C4419DE4-81AF-4A0F-9B24-FFA3F6FAE443}" type="pres">
      <dgm:prSet presAssocID="{89574A33-9743-47DA-A6AB-4C9476CB031F}" presName="root" presStyleCnt="0">
        <dgm:presLayoutVars>
          <dgm:chMax/>
          <dgm:chPref/>
        </dgm:presLayoutVars>
      </dgm:prSet>
      <dgm:spPr/>
    </dgm:pt>
    <dgm:pt modelId="{93679419-E9C5-4FA5-9340-EB4ACE47CA73}" type="pres">
      <dgm:prSet presAssocID="{89574A33-9743-47DA-A6AB-4C9476CB031F}" presName="rootComposite" presStyleCnt="0">
        <dgm:presLayoutVars/>
      </dgm:prSet>
      <dgm:spPr/>
    </dgm:pt>
    <dgm:pt modelId="{889BBB8D-BF3F-4EEE-8E80-4DE1AD540F0F}" type="pres">
      <dgm:prSet presAssocID="{89574A33-9743-47DA-A6AB-4C9476CB031F}" presName="ParentAccent" presStyleLbl="alignNode1" presStyleIdx="0" presStyleCnt="2" custFlipVert="1" custScaleY="14532"/>
      <dgm:spPr/>
    </dgm:pt>
    <dgm:pt modelId="{96C137F6-F9C9-4587-B483-200397F3A978}" type="pres">
      <dgm:prSet presAssocID="{89574A33-9743-47DA-A6AB-4C9476CB031F}" presName="ParentSmallAccent" presStyleLbl="fgAcc1" presStyleIdx="0" presStyleCnt="2"/>
      <dgm:spPr/>
    </dgm:pt>
    <dgm:pt modelId="{C5992A06-92E5-4516-B0D7-AA7F2FE679F0}" type="pres">
      <dgm:prSet presAssocID="{89574A33-9743-47DA-A6AB-4C9476CB031F}" presName="Parent" presStyleLbl="revTx" presStyleIdx="0" presStyleCnt="8">
        <dgm:presLayoutVars>
          <dgm:chMax/>
          <dgm:chPref val="4"/>
          <dgm:bulletEnabled val="1"/>
        </dgm:presLayoutVars>
      </dgm:prSet>
      <dgm:spPr/>
    </dgm:pt>
    <dgm:pt modelId="{DC3121D1-5318-46BD-A26C-14F2C4C7CCDA}" type="pres">
      <dgm:prSet presAssocID="{89574A33-9743-47DA-A6AB-4C9476CB031F}" presName="childShape" presStyleCnt="0">
        <dgm:presLayoutVars>
          <dgm:chMax val="0"/>
          <dgm:chPref val="0"/>
        </dgm:presLayoutVars>
      </dgm:prSet>
      <dgm:spPr/>
    </dgm:pt>
    <dgm:pt modelId="{5EEE5823-0ADF-48CC-8D5A-A74B09FB2D72}" type="pres">
      <dgm:prSet presAssocID="{F5475691-C966-474B-9AD5-8573413B005A}" presName="childComposite" presStyleCnt="0">
        <dgm:presLayoutVars>
          <dgm:chMax val="0"/>
          <dgm:chPref val="0"/>
        </dgm:presLayoutVars>
      </dgm:prSet>
      <dgm:spPr/>
    </dgm:pt>
    <dgm:pt modelId="{F58AB313-60E6-4CD3-830B-777A4D0D937B}" type="pres">
      <dgm:prSet presAssocID="{F5475691-C966-474B-9AD5-8573413B005A}" presName="ChildAccent" presStyleLbl="solidFgAcc1" presStyleIdx="0" presStyleCnt="6"/>
      <dgm:spPr/>
    </dgm:pt>
    <dgm:pt modelId="{366EA78F-F356-489E-9671-39A54B0B6B41}" type="pres">
      <dgm:prSet presAssocID="{F5475691-C966-474B-9AD5-8573413B005A}" presName="Child" presStyleLbl="revTx" presStyleIdx="1" presStyleCnt="8">
        <dgm:presLayoutVars>
          <dgm:chMax val="0"/>
          <dgm:chPref val="0"/>
          <dgm:bulletEnabled val="1"/>
        </dgm:presLayoutVars>
      </dgm:prSet>
      <dgm:spPr/>
    </dgm:pt>
    <dgm:pt modelId="{80D18B9B-A359-4922-814A-46B216D7FACD}" type="pres">
      <dgm:prSet presAssocID="{4AA61E30-9B18-4EBB-9C62-41B2FD4557A7}" presName="childComposite" presStyleCnt="0">
        <dgm:presLayoutVars>
          <dgm:chMax val="0"/>
          <dgm:chPref val="0"/>
        </dgm:presLayoutVars>
      </dgm:prSet>
      <dgm:spPr/>
    </dgm:pt>
    <dgm:pt modelId="{57FBD672-BADF-488E-84CA-4B5CFC066A5E}" type="pres">
      <dgm:prSet presAssocID="{4AA61E30-9B18-4EBB-9C62-41B2FD4557A7}" presName="ChildAccent" presStyleLbl="solidFgAcc1" presStyleIdx="1" presStyleCnt="6"/>
      <dgm:spPr/>
    </dgm:pt>
    <dgm:pt modelId="{4EB07012-AF25-4179-936F-466FF4BEEAF9}" type="pres">
      <dgm:prSet presAssocID="{4AA61E30-9B18-4EBB-9C62-41B2FD4557A7}" presName="Child" presStyleLbl="revTx" presStyleIdx="2" presStyleCnt="8">
        <dgm:presLayoutVars>
          <dgm:chMax val="0"/>
          <dgm:chPref val="0"/>
          <dgm:bulletEnabled val="1"/>
        </dgm:presLayoutVars>
      </dgm:prSet>
      <dgm:spPr/>
    </dgm:pt>
    <dgm:pt modelId="{44CEE443-7F3F-423F-BA37-FD9A90A62420}" type="pres">
      <dgm:prSet presAssocID="{16B2ADE9-619E-4488-AD70-1E0DEACCBE1D}" presName="childComposite" presStyleCnt="0">
        <dgm:presLayoutVars>
          <dgm:chMax val="0"/>
          <dgm:chPref val="0"/>
        </dgm:presLayoutVars>
      </dgm:prSet>
      <dgm:spPr/>
    </dgm:pt>
    <dgm:pt modelId="{9C67DBE6-9FD4-4AD3-8FC8-305154B0A39C}" type="pres">
      <dgm:prSet presAssocID="{16B2ADE9-619E-4488-AD70-1E0DEACCBE1D}" presName="ChildAccent" presStyleLbl="solidFgAcc1" presStyleIdx="2" presStyleCnt="6"/>
      <dgm:spPr/>
    </dgm:pt>
    <dgm:pt modelId="{9839D58A-3EF9-428C-AE43-88E4F8EBEAC1}" type="pres">
      <dgm:prSet presAssocID="{16B2ADE9-619E-4488-AD70-1E0DEACCBE1D}" presName="Child" presStyleLbl="revTx" presStyleIdx="3" presStyleCnt="8">
        <dgm:presLayoutVars>
          <dgm:chMax val="0"/>
          <dgm:chPref val="0"/>
          <dgm:bulletEnabled val="1"/>
        </dgm:presLayoutVars>
      </dgm:prSet>
      <dgm:spPr/>
    </dgm:pt>
    <dgm:pt modelId="{C3A98A92-D5C7-41E0-9788-883477A54FEA}" type="pres">
      <dgm:prSet presAssocID="{103BDAB4-F3CE-4991-A3D8-E75B5A6EAD57}" presName="root" presStyleCnt="0">
        <dgm:presLayoutVars>
          <dgm:chMax/>
          <dgm:chPref/>
        </dgm:presLayoutVars>
      </dgm:prSet>
      <dgm:spPr/>
    </dgm:pt>
    <dgm:pt modelId="{DAD3C366-D233-4C8A-A9CC-A109C60AD6DD}" type="pres">
      <dgm:prSet presAssocID="{103BDAB4-F3CE-4991-A3D8-E75B5A6EAD57}" presName="rootComposite" presStyleCnt="0">
        <dgm:presLayoutVars/>
      </dgm:prSet>
      <dgm:spPr/>
    </dgm:pt>
    <dgm:pt modelId="{C9D7154D-6105-41BF-BAE3-A11246589AF4}" type="pres">
      <dgm:prSet presAssocID="{103BDAB4-F3CE-4991-A3D8-E75B5A6EAD57}" presName="ParentAccent" presStyleLbl="alignNode1" presStyleIdx="1" presStyleCnt="2" custScaleY="19063"/>
      <dgm:spPr/>
    </dgm:pt>
    <dgm:pt modelId="{3DAA0CF2-71E8-4800-80D8-75C41C1653FA}" type="pres">
      <dgm:prSet presAssocID="{103BDAB4-F3CE-4991-A3D8-E75B5A6EAD57}" presName="ParentSmallAccent" presStyleLbl="fgAcc1" presStyleIdx="1" presStyleCnt="2"/>
      <dgm:spPr/>
    </dgm:pt>
    <dgm:pt modelId="{6F8BDF5A-4662-454C-90E2-CB6375DEA364}" type="pres">
      <dgm:prSet presAssocID="{103BDAB4-F3CE-4991-A3D8-E75B5A6EAD57}" presName="Parent" presStyleLbl="revTx" presStyleIdx="4" presStyleCnt="8">
        <dgm:presLayoutVars>
          <dgm:chMax/>
          <dgm:chPref val="4"/>
          <dgm:bulletEnabled val="1"/>
        </dgm:presLayoutVars>
      </dgm:prSet>
      <dgm:spPr/>
    </dgm:pt>
    <dgm:pt modelId="{561BCB8D-854C-42B8-95D0-5EFFA1425116}" type="pres">
      <dgm:prSet presAssocID="{103BDAB4-F3CE-4991-A3D8-E75B5A6EAD57}" presName="childShape" presStyleCnt="0">
        <dgm:presLayoutVars>
          <dgm:chMax val="0"/>
          <dgm:chPref val="0"/>
        </dgm:presLayoutVars>
      </dgm:prSet>
      <dgm:spPr/>
    </dgm:pt>
    <dgm:pt modelId="{9FE7DA15-32C3-4BE0-B3EA-380EA2C4196A}" type="pres">
      <dgm:prSet presAssocID="{7BB472D4-FE3E-4831-9679-B031338E5070}" presName="childComposite" presStyleCnt="0">
        <dgm:presLayoutVars>
          <dgm:chMax val="0"/>
          <dgm:chPref val="0"/>
        </dgm:presLayoutVars>
      </dgm:prSet>
      <dgm:spPr/>
    </dgm:pt>
    <dgm:pt modelId="{6B8C0737-12A4-49E8-8C68-FC86DFD58F98}" type="pres">
      <dgm:prSet presAssocID="{7BB472D4-FE3E-4831-9679-B031338E5070}" presName="ChildAccent" presStyleLbl="solidFgAcc1" presStyleIdx="3" presStyleCnt="6"/>
      <dgm:spPr/>
    </dgm:pt>
    <dgm:pt modelId="{9BDA231E-18C2-4B4F-8517-40119E3F7AD7}" type="pres">
      <dgm:prSet presAssocID="{7BB472D4-FE3E-4831-9679-B031338E5070}" presName="Child" presStyleLbl="revTx" presStyleIdx="5" presStyleCnt="8">
        <dgm:presLayoutVars>
          <dgm:chMax val="0"/>
          <dgm:chPref val="0"/>
          <dgm:bulletEnabled val="1"/>
        </dgm:presLayoutVars>
      </dgm:prSet>
      <dgm:spPr/>
    </dgm:pt>
    <dgm:pt modelId="{3628B658-60E8-4DA9-8241-518A96854C68}" type="pres">
      <dgm:prSet presAssocID="{30F1151C-2748-41F1-9F5F-EA3B18A8707B}" presName="childComposite" presStyleCnt="0">
        <dgm:presLayoutVars>
          <dgm:chMax val="0"/>
          <dgm:chPref val="0"/>
        </dgm:presLayoutVars>
      </dgm:prSet>
      <dgm:spPr/>
    </dgm:pt>
    <dgm:pt modelId="{13965790-A5F3-4052-9518-36EE62915C6A}" type="pres">
      <dgm:prSet presAssocID="{30F1151C-2748-41F1-9F5F-EA3B18A8707B}" presName="ChildAccent" presStyleLbl="solidFgAcc1" presStyleIdx="4" presStyleCnt="6"/>
      <dgm:spPr/>
    </dgm:pt>
    <dgm:pt modelId="{AF3E4E74-4463-4D0C-BDC5-6D6DB80610C0}" type="pres">
      <dgm:prSet presAssocID="{30F1151C-2748-41F1-9F5F-EA3B18A8707B}" presName="Child" presStyleLbl="revTx" presStyleIdx="6" presStyleCnt="8">
        <dgm:presLayoutVars>
          <dgm:chMax val="0"/>
          <dgm:chPref val="0"/>
          <dgm:bulletEnabled val="1"/>
        </dgm:presLayoutVars>
      </dgm:prSet>
      <dgm:spPr/>
    </dgm:pt>
    <dgm:pt modelId="{65318F62-B823-4F31-9EEE-8DF9B5293CA3}" type="pres">
      <dgm:prSet presAssocID="{F0973A15-7766-4519-B625-21BA1F3017D8}" presName="childComposite" presStyleCnt="0">
        <dgm:presLayoutVars>
          <dgm:chMax val="0"/>
          <dgm:chPref val="0"/>
        </dgm:presLayoutVars>
      </dgm:prSet>
      <dgm:spPr/>
    </dgm:pt>
    <dgm:pt modelId="{D2874B1E-DDEA-4FB9-9D10-4BA536AF2CF1}" type="pres">
      <dgm:prSet presAssocID="{F0973A15-7766-4519-B625-21BA1F3017D8}" presName="ChildAccent" presStyleLbl="solidFgAcc1" presStyleIdx="5" presStyleCnt="6"/>
      <dgm:spPr/>
    </dgm:pt>
    <dgm:pt modelId="{CF30F722-B256-490C-B38B-349DAE117892}" type="pres">
      <dgm:prSet presAssocID="{F0973A15-7766-4519-B625-21BA1F3017D8}" presName="Child" presStyleLbl="revTx" presStyleIdx="7" presStyleCnt="8">
        <dgm:presLayoutVars>
          <dgm:chMax val="0"/>
          <dgm:chPref val="0"/>
          <dgm:bulletEnabled val="1"/>
        </dgm:presLayoutVars>
      </dgm:prSet>
      <dgm:spPr/>
    </dgm:pt>
  </dgm:ptLst>
  <dgm:cxnLst>
    <dgm:cxn modelId="{CC113705-674D-41C4-AD2E-3FAE8EE4C94B}" type="presOf" srcId="{4AA61E30-9B18-4EBB-9C62-41B2FD4557A7}" destId="{4EB07012-AF25-4179-936F-466FF4BEEAF9}" srcOrd="0" destOrd="0" presId="urn:microsoft.com/office/officeart/2008/layout/SquareAccentList"/>
    <dgm:cxn modelId="{CA32BE08-7B10-437D-9259-0ED90311C8F4}" type="presOf" srcId="{89574A33-9743-47DA-A6AB-4C9476CB031F}" destId="{C5992A06-92E5-4516-B0D7-AA7F2FE679F0}" srcOrd="0" destOrd="0" presId="urn:microsoft.com/office/officeart/2008/layout/SquareAccentList"/>
    <dgm:cxn modelId="{35ACD122-EACF-4F17-8C88-5AC863B1BBED}" type="presOf" srcId="{F5475691-C966-474B-9AD5-8573413B005A}" destId="{366EA78F-F356-489E-9671-39A54B0B6B41}" srcOrd="0" destOrd="0" presId="urn:microsoft.com/office/officeart/2008/layout/SquareAccentList"/>
    <dgm:cxn modelId="{E4192226-1262-4B49-B4E9-C172B9CF050D}" srcId="{103BDAB4-F3CE-4991-A3D8-E75B5A6EAD57}" destId="{F0973A15-7766-4519-B625-21BA1F3017D8}" srcOrd="2" destOrd="0" parTransId="{0F5E2269-8E0F-4F11-A17A-3E7D0A338B66}" sibTransId="{202A1DFC-AB80-40DE-A13A-13C35F62F4C7}"/>
    <dgm:cxn modelId="{E18DDA35-B30E-45C2-B33C-D259132EB997}" type="presOf" srcId="{103BDAB4-F3CE-4991-A3D8-E75B5A6EAD57}" destId="{6F8BDF5A-4662-454C-90E2-CB6375DEA364}" srcOrd="0" destOrd="0" presId="urn:microsoft.com/office/officeart/2008/layout/SquareAccentList"/>
    <dgm:cxn modelId="{65274137-5D74-4203-A6D6-66F6A78BC9FB}" srcId="{89574A33-9743-47DA-A6AB-4C9476CB031F}" destId="{F5475691-C966-474B-9AD5-8573413B005A}" srcOrd="0" destOrd="0" parTransId="{265C4720-92B2-4A42-ACDC-E91DC59184B9}" sibTransId="{8202E0E6-42C7-4CF8-9F76-529BCE2055E0}"/>
    <dgm:cxn modelId="{9F34C038-7BB2-4013-B353-D9FEC1EA5E29}" srcId="{89574A33-9743-47DA-A6AB-4C9476CB031F}" destId="{16B2ADE9-619E-4488-AD70-1E0DEACCBE1D}" srcOrd="2" destOrd="0" parTransId="{C4EA1B63-5D41-401D-8F2D-7F3DBC5C97D0}" sibTransId="{9920BF78-D0C2-490F-BE0E-7847C67E6184}"/>
    <dgm:cxn modelId="{293BD36C-9FC0-4594-8C97-C82A6777D694}" srcId="{8910E6EA-4B39-4905-9225-FC456D529BA1}" destId="{89574A33-9743-47DA-A6AB-4C9476CB031F}" srcOrd="0" destOrd="0" parTransId="{84BE8EC6-CE8A-4C53-A0E7-0B9B79F85B7C}" sibTransId="{C2CC0122-D231-440F-929A-7E509589262E}"/>
    <dgm:cxn modelId="{1341B36E-2774-4DD6-B763-A872B9944677}" type="presOf" srcId="{30F1151C-2748-41F1-9F5F-EA3B18A8707B}" destId="{AF3E4E74-4463-4D0C-BDC5-6D6DB80610C0}" srcOrd="0" destOrd="0" presId="urn:microsoft.com/office/officeart/2008/layout/SquareAccentList"/>
    <dgm:cxn modelId="{CF917872-DD92-44FC-86FB-F4AD8567F7B1}" srcId="{103BDAB4-F3CE-4991-A3D8-E75B5A6EAD57}" destId="{7BB472D4-FE3E-4831-9679-B031338E5070}" srcOrd="0" destOrd="0" parTransId="{F316FDE0-EDCB-433C-9FD6-2D07DE8323C2}" sibTransId="{DEA5199F-DB79-45A2-BD00-08E29E0663E4}"/>
    <dgm:cxn modelId="{20D29C78-1AC1-4155-8219-8DC372429D11}" type="presOf" srcId="{F0973A15-7766-4519-B625-21BA1F3017D8}" destId="{CF30F722-B256-490C-B38B-349DAE117892}" srcOrd="0" destOrd="0" presId="urn:microsoft.com/office/officeart/2008/layout/SquareAccentList"/>
    <dgm:cxn modelId="{8807EB96-8E1F-4F7E-B820-BCFCF552A305}" type="presOf" srcId="{16B2ADE9-619E-4488-AD70-1E0DEACCBE1D}" destId="{9839D58A-3EF9-428C-AE43-88E4F8EBEAC1}" srcOrd="0" destOrd="0" presId="urn:microsoft.com/office/officeart/2008/layout/SquareAccentList"/>
    <dgm:cxn modelId="{9D8CB79A-3787-4B6B-85B1-95F0B2E91998}" type="presOf" srcId="{7BB472D4-FE3E-4831-9679-B031338E5070}" destId="{9BDA231E-18C2-4B4F-8517-40119E3F7AD7}" srcOrd="0" destOrd="0" presId="urn:microsoft.com/office/officeart/2008/layout/SquareAccentList"/>
    <dgm:cxn modelId="{1238F79D-7A95-4AC5-92D1-CDF96F0528F0}" srcId="{89574A33-9743-47DA-A6AB-4C9476CB031F}" destId="{4AA61E30-9B18-4EBB-9C62-41B2FD4557A7}" srcOrd="1" destOrd="0" parTransId="{239AB618-A1AA-4D78-A827-77D15C4EB711}" sibTransId="{FA535F37-8933-42D2-8E65-E7F90CA162CC}"/>
    <dgm:cxn modelId="{9FC2B5BB-4105-426B-BB77-C2908C3177B0}" srcId="{8910E6EA-4B39-4905-9225-FC456D529BA1}" destId="{103BDAB4-F3CE-4991-A3D8-E75B5A6EAD57}" srcOrd="1" destOrd="0" parTransId="{E6438492-3BEC-43D3-A29E-49AD714A6823}" sibTransId="{08120BAE-A773-44B3-8E25-9A6664AD0764}"/>
    <dgm:cxn modelId="{825567BF-076E-4B76-ADD2-F356F155F60E}" type="presOf" srcId="{8910E6EA-4B39-4905-9225-FC456D529BA1}" destId="{3AFA6E16-5288-4A8F-AB58-56A5909990E1}" srcOrd="0" destOrd="0" presId="urn:microsoft.com/office/officeart/2008/layout/SquareAccentList"/>
    <dgm:cxn modelId="{8BE2BBD2-BBED-48D8-B3C7-D12F33396386}" srcId="{103BDAB4-F3CE-4991-A3D8-E75B5A6EAD57}" destId="{30F1151C-2748-41F1-9F5F-EA3B18A8707B}" srcOrd="1" destOrd="0" parTransId="{01E4EC16-D453-4BA3-AC8C-9C9A81156217}" sibTransId="{7894D167-EF2E-4913-ACF3-F7DF2C83BAEA}"/>
    <dgm:cxn modelId="{589215C7-0C2B-478A-AE2F-A4490A56E165}" type="presParOf" srcId="{3AFA6E16-5288-4A8F-AB58-56A5909990E1}" destId="{C4419DE4-81AF-4A0F-9B24-FFA3F6FAE443}" srcOrd="0" destOrd="0" presId="urn:microsoft.com/office/officeart/2008/layout/SquareAccentList"/>
    <dgm:cxn modelId="{54183D06-D536-4018-851F-F6AE6C7BDA8C}" type="presParOf" srcId="{C4419DE4-81AF-4A0F-9B24-FFA3F6FAE443}" destId="{93679419-E9C5-4FA5-9340-EB4ACE47CA73}" srcOrd="0" destOrd="0" presId="urn:microsoft.com/office/officeart/2008/layout/SquareAccentList"/>
    <dgm:cxn modelId="{CEA969C8-DCCF-42F2-90A6-D38764FB3E54}" type="presParOf" srcId="{93679419-E9C5-4FA5-9340-EB4ACE47CA73}" destId="{889BBB8D-BF3F-4EEE-8E80-4DE1AD540F0F}" srcOrd="0" destOrd="0" presId="urn:microsoft.com/office/officeart/2008/layout/SquareAccentList"/>
    <dgm:cxn modelId="{0DE80AE0-5166-4C17-8E74-9744CE1B35F3}" type="presParOf" srcId="{93679419-E9C5-4FA5-9340-EB4ACE47CA73}" destId="{96C137F6-F9C9-4587-B483-200397F3A978}" srcOrd="1" destOrd="0" presId="urn:microsoft.com/office/officeart/2008/layout/SquareAccentList"/>
    <dgm:cxn modelId="{B6C90BF5-D018-4FAA-BF0A-350B7DBFD168}" type="presParOf" srcId="{93679419-E9C5-4FA5-9340-EB4ACE47CA73}" destId="{C5992A06-92E5-4516-B0D7-AA7F2FE679F0}" srcOrd="2" destOrd="0" presId="urn:microsoft.com/office/officeart/2008/layout/SquareAccentList"/>
    <dgm:cxn modelId="{40B5E2BB-CDB7-4351-8E0B-2E33062D7774}" type="presParOf" srcId="{C4419DE4-81AF-4A0F-9B24-FFA3F6FAE443}" destId="{DC3121D1-5318-46BD-A26C-14F2C4C7CCDA}" srcOrd="1" destOrd="0" presId="urn:microsoft.com/office/officeart/2008/layout/SquareAccentList"/>
    <dgm:cxn modelId="{68DBC13D-6153-45E9-B454-D0F5D9DFAD3C}" type="presParOf" srcId="{DC3121D1-5318-46BD-A26C-14F2C4C7CCDA}" destId="{5EEE5823-0ADF-48CC-8D5A-A74B09FB2D72}" srcOrd="0" destOrd="0" presId="urn:microsoft.com/office/officeart/2008/layout/SquareAccentList"/>
    <dgm:cxn modelId="{820AF91F-0B5F-42DC-AE2E-5FD0341DE8F4}" type="presParOf" srcId="{5EEE5823-0ADF-48CC-8D5A-A74B09FB2D72}" destId="{F58AB313-60E6-4CD3-830B-777A4D0D937B}" srcOrd="0" destOrd="0" presId="urn:microsoft.com/office/officeart/2008/layout/SquareAccentList"/>
    <dgm:cxn modelId="{B0BBA9F8-C951-4DD0-A652-B4DBCE58AD17}" type="presParOf" srcId="{5EEE5823-0ADF-48CC-8D5A-A74B09FB2D72}" destId="{366EA78F-F356-489E-9671-39A54B0B6B41}" srcOrd="1" destOrd="0" presId="urn:microsoft.com/office/officeart/2008/layout/SquareAccentList"/>
    <dgm:cxn modelId="{30AEE1DA-1458-4A8D-B306-501E576F2B51}" type="presParOf" srcId="{DC3121D1-5318-46BD-A26C-14F2C4C7CCDA}" destId="{80D18B9B-A359-4922-814A-46B216D7FACD}" srcOrd="1" destOrd="0" presId="urn:microsoft.com/office/officeart/2008/layout/SquareAccentList"/>
    <dgm:cxn modelId="{FF537C22-85DB-43B4-A2BB-F70F471826B2}" type="presParOf" srcId="{80D18B9B-A359-4922-814A-46B216D7FACD}" destId="{57FBD672-BADF-488E-84CA-4B5CFC066A5E}" srcOrd="0" destOrd="0" presId="urn:microsoft.com/office/officeart/2008/layout/SquareAccentList"/>
    <dgm:cxn modelId="{5F3F60C8-38C3-4FE6-8A7F-FEE591EF583A}" type="presParOf" srcId="{80D18B9B-A359-4922-814A-46B216D7FACD}" destId="{4EB07012-AF25-4179-936F-466FF4BEEAF9}" srcOrd="1" destOrd="0" presId="urn:microsoft.com/office/officeart/2008/layout/SquareAccentList"/>
    <dgm:cxn modelId="{8971F0E4-D72A-41AE-9745-A76040A3D0C2}" type="presParOf" srcId="{DC3121D1-5318-46BD-A26C-14F2C4C7CCDA}" destId="{44CEE443-7F3F-423F-BA37-FD9A90A62420}" srcOrd="2" destOrd="0" presId="urn:microsoft.com/office/officeart/2008/layout/SquareAccentList"/>
    <dgm:cxn modelId="{374A72E0-388C-4AA7-B405-F73984DBAEC4}" type="presParOf" srcId="{44CEE443-7F3F-423F-BA37-FD9A90A62420}" destId="{9C67DBE6-9FD4-4AD3-8FC8-305154B0A39C}" srcOrd="0" destOrd="0" presId="urn:microsoft.com/office/officeart/2008/layout/SquareAccentList"/>
    <dgm:cxn modelId="{9D6ED3A1-0267-4CD3-AAC5-73BE970623D0}" type="presParOf" srcId="{44CEE443-7F3F-423F-BA37-FD9A90A62420}" destId="{9839D58A-3EF9-428C-AE43-88E4F8EBEAC1}" srcOrd="1" destOrd="0" presId="urn:microsoft.com/office/officeart/2008/layout/SquareAccentList"/>
    <dgm:cxn modelId="{F39E8F5C-1E55-4C26-8F88-BD67E825AE65}" type="presParOf" srcId="{3AFA6E16-5288-4A8F-AB58-56A5909990E1}" destId="{C3A98A92-D5C7-41E0-9788-883477A54FEA}" srcOrd="1" destOrd="0" presId="urn:microsoft.com/office/officeart/2008/layout/SquareAccentList"/>
    <dgm:cxn modelId="{FFE77C44-D721-4DA6-AF9F-C2592C139FF8}" type="presParOf" srcId="{C3A98A92-D5C7-41E0-9788-883477A54FEA}" destId="{DAD3C366-D233-4C8A-A9CC-A109C60AD6DD}" srcOrd="0" destOrd="0" presId="urn:microsoft.com/office/officeart/2008/layout/SquareAccentList"/>
    <dgm:cxn modelId="{6DA171EE-06B9-4460-A643-FFF1B71A7714}" type="presParOf" srcId="{DAD3C366-D233-4C8A-A9CC-A109C60AD6DD}" destId="{C9D7154D-6105-41BF-BAE3-A11246589AF4}" srcOrd="0" destOrd="0" presId="urn:microsoft.com/office/officeart/2008/layout/SquareAccentList"/>
    <dgm:cxn modelId="{BE6CE84B-797C-435A-96FB-12E9BE30C433}" type="presParOf" srcId="{DAD3C366-D233-4C8A-A9CC-A109C60AD6DD}" destId="{3DAA0CF2-71E8-4800-80D8-75C41C1653FA}" srcOrd="1" destOrd="0" presId="urn:microsoft.com/office/officeart/2008/layout/SquareAccentList"/>
    <dgm:cxn modelId="{CBF0861F-4014-4568-9577-DF10DFA05176}" type="presParOf" srcId="{DAD3C366-D233-4C8A-A9CC-A109C60AD6DD}" destId="{6F8BDF5A-4662-454C-90E2-CB6375DEA364}" srcOrd="2" destOrd="0" presId="urn:microsoft.com/office/officeart/2008/layout/SquareAccentList"/>
    <dgm:cxn modelId="{8EE847A4-DA59-431A-8A2E-542281770AB1}" type="presParOf" srcId="{C3A98A92-D5C7-41E0-9788-883477A54FEA}" destId="{561BCB8D-854C-42B8-95D0-5EFFA1425116}" srcOrd="1" destOrd="0" presId="urn:microsoft.com/office/officeart/2008/layout/SquareAccentList"/>
    <dgm:cxn modelId="{CCB353DF-BA35-4D15-B034-94734ED67062}" type="presParOf" srcId="{561BCB8D-854C-42B8-95D0-5EFFA1425116}" destId="{9FE7DA15-32C3-4BE0-B3EA-380EA2C4196A}" srcOrd="0" destOrd="0" presId="urn:microsoft.com/office/officeart/2008/layout/SquareAccentList"/>
    <dgm:cxn modelId="{176C7ADF-DCA8-49BD-9F84-EA4097B52D3C}" type="presParOf" srcId="{9FE7DA15-32C3-4BE0-B3EA-380EA2C4196A}" destId="{6B8C0737-12A4-49E8-8C68-FC86DFD58F98}" srcOrd="0" destOrd="0" presId="urn:microsoft.com/office/officeart/2008/layout/SquareAccentList"/>
    <dgm:cxn modelId="{EF3D6B39-6303-47D3-B1E0-059B2C1E84D9}" type="presParOf" srcId="{9FE7DA15-32C3-4BE0-B3EA-380EA2C4196A}" destId="{9BDA231E-18C2-4B4F-8517-40119E3F7AD7}" srcOrd="1" destOrd="0" presId="urn:microsoft.com/office/officeart/2008/layout/SquareAccentList"/>
    <dgm:cxn modelId="{0EE8CFB2-06A0-4D71-AC62-E7D50594DEB2}" type="presParOf" srcId="{561BCB8D-854C-42B8-95D0-5EFFA1425116}" destId="{3628B658-60E8-4DA9-8241-518A96854C68}" srcOrd="1" destOrd="0" presId="urn:microsoft.com/office/officeart/2008/layout/SquareAccentList"/>
    <dgm:cxn modelId="{DE6D29F0-D5C4-44D6-B4E0-86A54AD40AAF}" type="presParOf" srcId="{3628B658-60E8-4DA9-8241-518A96854C68}" destId="{13965790-A5F3-4052-9518-36EE62915C6A}" srcOrd="0" destOrd="0" presId="urn:microsoft.com/office/officeart/2008/layout/SquareAccentList"/>
    <dgm:cxn modelId="{891369B6-3262-46FA-88A2-3A9CDD8C656E}" type="presParOf" srcId="{3628B658-60E8-4DA9-8241-518A96854C68}" destId="{AF3E4E74-4463-4D0C-BDC5-6D6DB80610C0}" srcOrd="1" destOrd="0" presId="urn:microsoft.com/office/officeart/2008/layout/SquareAccentList"/>
    <dgm:cxn modelId="{82CCF9F6-6594-4107-9420-8D5451045255}" type="presParOf" srcId="{561BCB8D-854C-42B8-95D0-5EFFA1425116}" destId="{65318F62-B823-4F31-9EEE-8DF9B5293CA3}" srcOrd="2" destOrd="0" presId="urn:microsoft.com/office/officeart/2008/layout/SquareAccentList"/>
    <dgm:cxn modelId="{22511854-414E-4BB9-899E-7D576BCB336A}" type="presParOf" srcId="{65318F62-B823-4F31-9EEE-8DF9B5293CA3}" destId="{D2874B1E-DDEA-4FB9-9D10-4BA536AF2CF1}" srcOrd="0" destOrd="0" presId="urn:microsoft.com/office/officeart/2008/layout/SquareAccentList"/>
    <dgm:cxn modelId="{39C852A6-00E2-49D6-9570-33E61171F19D}" type="presParOf" srcId="{65318F62-B823-4F31-9EEE-8DF9B5293CA3}" destId="{CF30F722-B256-490C-B38B-349DAE117892}" srcOrd="1" destOrd="0" presId="urn:microsoft.com/office/officeart/2008/layout/SquareAccent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4C323C5-F1CF-4098-B51E-15C9A1262990}" type="doc">
      <dgm:prSet loTypeId="urn:microsoft.com/office/officeart/2005/8/layout/hierarchy3" loCatId="relationship" qsTypeId="urn:microsoft.com/office/officeart/2005/8/quickstyle/simple1" qsCatId="simple" csTypeId="urn:microsoft.com/office/officeart/2005/8/colors/accent1_2" csCatId="accent1" phldr="1"/>
      <dgm:spPr/>
      <dgm:t>
        <a:bodyPr/>
        <a:lstStyle/>
        <a:p>
          <a:endParaRPr lang="ru-RU"/>
        </a:p>
      </dgm:t>
    </dgm:pt>
    <dgm:pt modelId="{8BDF133E-B691-43B4-883E-E04D0C64BBB1}">
      <dgm:prSet phldrT="[Текст]" custT="1"/>
      <dgm:spPr/>
      <dgm:t>
        <a:bodyPr/>
        <a:lstStyle/>
        <a:p>
          <a:r>
            <a:rPr lang="en-US" sz="1600" b="1">
              <a:solidFill>
                <a:sysClr val="windowText" lastClr="000000"/>
              </a:solidFill>
              <a:latin typeface="Sylfaen" panose="010A0502050306030303" pitchFamily="18" charset="0"/>
              <a:cs typeface="Times New Roman" panose="02020603050405020304" pitchFamily="18" charset="0"/>
            </a:rPr>
            <a:t>Tristesse</a:t>
          </a:r>
          <a:endParaRPr lang="ru-RU" sz="1600" b="1">
            <a:solidFill>
              <a:sysClr val="windowText" lastClr="000000"/>
            </a:solidFill>
            <a:latin typeface="Sylfaen" panose="010A0502050306030303" pitchFamily="18" charset="0"/>
            <a:cs typeface="Times New Roman" panose="02020603050405020304" pitchFamily="18" charset="0"/>
          </a:endParaRPr>
        </a:p>
      </dgm:t>
    </dgm:pt>
    <dgm:pt modelId="{FEDE132E-41E4-4041-8233-B05D59C7A980}" type="parTrans" cxnId="{D88925C7-9700-4221-8DA1-0F20E9215B5B}">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3FA24033-19B5-4A53-9ED9-12E615C0A693}" type="sibTrans" cxnId="{D88925C7-9700-4221-8DA1-0F20E9215B5B}">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792355FA-444E-4642-82FF-3A8859C13411}">
      <dgm:prSet phldrT="[Текст]" custT="1"/>
      <dgm:spPr/>
      <dgm:t>
        <a:bodyPr/>
        <a:lstStyle/>
        <a:p>
          <a:pPr algn="ctr"/>
          <a:r>
            <a:rPr lang="en-US" sz="1400" b="1">
              <a:solidFill>
                <a:sysClr val="windowText" lastClr="000000"/>
              </a:solidFill>
              <a:latin typeface="Sylfaen" panose="010A0502050306030303" pitchFamily="18" charset="0"/>
              <a:cs typeface="Times New Roman" panose="02020603050405020304" pitchFamily="18" charset="0"/>
            </a:rPr>
            <a:t>pitié</a:t>
          </a:r>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A48D6925-EC70-4FFE-8C12-AAEC00F78BBD}" type="parTrans" cxnId="{F8BACCD1-4E22-49C9-9CD4-84CC56124BDC}">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0DAC1AEF-403C-4BD1-9480-888F0B9A1B44}" type="sibTrans" cxnId="{F8BACCD1-4E22-49C9-9CD4-84CC56124BDC}">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AA4BC8EB-ED8E-470A-8C08-0BFA9552152D}">
      <dgm:prSet phldrT="[Текст]" custT="1"/>
      <dgm:spPr/>
      <dgm:t>
        <a:bodyPr/>
        <a:lstStyle/>
        <a:p>
          <a:r>
            <a:rPr lang="en-US" sz="1400" b="1">
              <a:solidFill>
                <a:sysClr val="windowText" lastClr="000000"/>
              </a:solidFill>
              <a:latin typeface="Sylfaen" panose="010A0502050306030303" pitchFamily="18" charset="0"/>
              <a:cs typeface="Times New Roman" panose="02020603050405020304" pitchFamily="18" charset="0"/>
            </a:rPr>
            <a:t>solitude</a:t>
          </a:r>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83195D13-F39A-4876-8CF3-3B92E907DA11}" type="parTrans" cxnId="{ACBC2BCC-90FB-4B1B-B901-589436DEC6FA}">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CE9AEB8A-B589-4D27-9FA5-AE0C7E24DD7B}" type="sibTrans" cxnId="{ACBC2BCC-90FB-4B1B-B901-589436DEC6FA}">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AA78BB88-44B1-4F8B-BC3A-9F8A66FB0C8B}">
      <dgm:prSet phldrT="[Текст]" custT="1"/>
      <dgm:spPr/>
      <dgm:t>
        <a:bodyPr/>
        <a:lstStyle/>
        <a:p>
          <a:r>
            <a:rPr lang="en-US" sz="1600" b="1">
              <a:solidFill>
                <a:sysClr val="windowText" lastClr="000000"/>
              </a:solidFill>
              <a:latin typeface="Sylfaen" panose="010A0502050306030303" pitchFamily="18" charset="0"/>
              <a:cs typeface="Times New Roman" panose="02020603050405020304" pitchFamily="18" charset="0"/>
            </a:rPr>
            <a:t>Joie </a:t>
          </a:r>
          <a:endParaRPr lang="ru-RU" sz="1600" b="1">
            <a:solidFill>
              <a:sysClr val="windowText" lastClr="000000"/>
            </a:solidFill>
            <a:latin typeface="Sylfaen" panose="010A0502050306030303" pitchFamily="18" charset="0"/>
            <a:cs typeface="Times New Roman" panose="02020603050405020304" pitchFamily="18" charset="0"/>
          </a:endParaRPr>
        </a:p>
      </dgm:t>
    </dgm:pt>
    <dgm:pt modelId="{D8655A44-7E02-42D5-98E2-AF3AC18D04D3}" type="parTrans" cxnId="{D581D837-EC24-4BA0-AE57-3FFC1A0E3FC3}">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3BF91A8B-11A1-444E-B7DB-E0DC39299AC1}" type="sibTrans" cxnId="{D581D837-EC24-4BA0-AE57-3FFC1A0E3FC3}">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C8803054-A593-4BCE-8BEA-16E467A0002A}">
      <dgm:prSet phldrT="[Текст]" custT="1"/>
      <dgm:spPr/>
      <dgm:t>
        <a:bodyPr/>
        <a:lstStyle/>
        <a:p>
          <a:r>
            <a:rPr lang="en-US" sz="1400" b="1">
              <a:solidFill>
                <a:sysClr val="windowText" lastClr="000000"/>
              </a:solidFill>
              <a:latin typeface="Sylfaen" panose="010A0502050306030303" pitchFamily="18" charset="0"/>
              <a:cs typeface="Times New Roman" panose="02020603050405020304" pitchFamily="18" charset="0"/>
            </a:rPr>
            <a:t>plaisir</a:t>
          </a:r>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23FAAF58-0A1B-4BC8-B084-10F29D1E11CF}" type="parTrans" cxnId="{F066CCF3-A689-4D08-A92F-B806877C8DBC}">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FBD12F3C-0316-4633-97D1-12A924E76A42}" type="sibTrans" cxnId="{F066CCF3-A689-4D08-A92F-B806877C8DBC}">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19E9E90F-0360-423E-B678-7FC040B2F6D7}">
      <dgm:prSet phldrT="[Текст]" custT="1"/>
      <dgm:spPr/>
      <dgm:t>
        <a:bodyPr/>
        <a:lstStyle/>
        <a:p>
          <a:r>
            <a:rPr lang="en-US" sz="1400" b="1">
              <a:solidFill>
                <a:sysClr val="windowText" lastClr="000000"/>
              </a:solidFill>
              <a:latin typeface="Sylfaen" panose="010A0502050306030303" pitchFamily="18" charset="0"/>
              <a:cs typeface="Times New Roman" panose="02020603050405020304" pitchFamily="18" charset="0"/>
            </a:rPr>
            <a:t>satisfaction</a:t>
          </a:r>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F424FC7B-B08A-49BD-B655-3D712859DD85}" type="parTrans" cxnId="{2B9FD665-491D-48DB-96E4-E553A8F3573B}">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D8D7676E-7225-4FA0-8064-8E39D0955002}" type="sibTrans" cxnId="{2B9FD665-491D-48DB-96E4-E553A8F3573B}">
      <dgm:prSet/>
      <dgm:spPr/>
      <dgm:t>
        <a:bodyPr/>
        <a:lstStyle/>
        <a:p>
          <a:endParaRPr lang="ru-RU" sz="1400" b="1">
            <a:solidFill>
              <a:sysClr val="windowText" lastClr="000000"/>
            </a:solidFill>
            <a:latin typeface="Sylfaen" panose="010A0502050306030303" pitchFamily="18" charset="0"/>
            <a:cs typeface="Times New Roman" panose="02020603050405020304" pitchFamily="18" charset="0"/>
          </a:endParaRPr>
        </a:p>
      </dgm:t>
    </dgm:pt>
    <dgm:pt modelId="{2067462A-7DC7-43B9-B4C3-DE2C7976C64A}">
      <dgm:prSet custT="1"/>
      <dgm:spPr/>
      <dgm:t>
        <a:bodyPr/>
        <a:lstStyle/>
        <a:p>
          <a:r>
            <a:rPr lang="en-US" sz="1400" b="1">
              <a:latin typeface="Sylfaen" panose="010A0502050306030303" pitchFamily="18" charset="0"/>
              <a:cs typeface="Times New Roman" panose="02020603050405020304" pitchFamily="18" charset="0"/>
            </a:rPr>
            <a:t>déception</a:t>
          </a:r>
          <a:endParaRPr lang="ru-RU" sz="1400" b="1">
            <a:latin typeface="Sylfaen" panose="010A0502050306030303" pitchFamily="18" charset="0"/>
            <a:cs typeface="Times New Roman" panose="02020603050405020304" pitchFamily="18" charset="0"/>
          </a:endParaRPr>
        </a:p>
      </dgm:t>
    </dgm:pt>
    <dgm:pt modelId="{15DA056A-308B-471A-BE49-1D5C9B1C1DE4}" type="parTrans" cxnId="{2829E972-7F4F-473E-BC11-B0FD73A71CC4}">
      <dgm:prSet/>
      <dgm:spPr/>
      <dgm:t>
        <a:bodyPr/>
        <a:lstStyle/>
        <a:p>
          <a:endParaRPr lang="ru-RU" sz="2000" b="1">
            <a:latin typeface="Sylfaen" panose="010A0502050306030303" pitchFamily="18" charset="0"/>
          </a:endParaRPr>
        </a:p>
      </dgm:t>
    </dgm:pt>
    <dgm:pt modelId="{4524B8C8-6FB2-431E-AFAF-3166AB316263}" type="sibTrans" cxnId="{2829E972-7F4F-473E-BC11-B0FD73A71CC4}">
      <dgm:prSet/>
      <dgm:spPr/>
      <dgm:t>
        <a:bodyPr/>
        <a:lstStyle/>
        <a:p>
          <a:endParaRPr lang="ru-RU" sz="2000" b="1">
            <a:latin typeface="Sylfaen" panose="010A0502050306030303" pitchFamily="18" charset="0"/>
          </a:endParaRPr>
        </a:p>
      </dgm:t>
    </dgm:pt>
    <dgm:pt modelId="{CA204A36-6896-44A0-A677-21B0CBF3D2CD}">
      <dgm:prSet custT="1"/>
      <dgm:spPr/>
      <dgm:t>
        <a:bodyPr/>
        <a:lstStyle/>
        <a:p>
          <a:r>
            <a:rPr lang="en-US" sz="1400" b="1">
              <a:latin typeface="Sylfaen" panose="010A0502050306030303" pitchFamily="18" charset="0"/>
              <a:cs typeface="Times New Roman" panose="02020603050405020304" pitchFamily="18" charset="0"/>
            </a:rPr>
            <a:t>regret</a:t>
          </a:r>
          <a:endParaRPr lang="ru-RU" sz="1400" b="1">
            <a:latin typeface="Sylfaen" panose="010A0502050306030303" pitchFamily="18" charset="0"/>
            <a:cs typeface="Times New Roman" panose="02020603050405020304" pitchFamily="18" charset="0"/>
          </a:endParaRPr>
        </a:p>
      </dgm:t>
    </dgm:pt>
    <dgm:pt modelId="{2AEDE2A2-5B8C-49F5-A1AA-E6A8270EAF12}" type="parTrans" cxnId="{B07E6054-3A9B-4F20-B338-EB2CA187281C}">
      <dgm:prSet/>
      <dgm:spPr/>
      <dgm:t>
        <a:bodyPr/>
        <a:lstStyle/>
        <a:p>
          <a:endParaRPr lang="ru-RU" sz="2000" b="1">
            <a:latin typeface="Sylfaen" panose="010A0502050306030303" pitchFamily="18" charset="0"/>
          </a:endParaRPr>
        </a:p>
      </dgm:t>
    </dgm:pt>
    <dgm:pt modelId="{D47FFE17-AED1-4DC1-B32A-BAD48A1CC644}" type="sibTrans" cxnId="{B07E6054-3A9B-4F20-B338-EB2CA187281C}">
      <dgm:prSet/>
      <dgm:spPr/>
      <dgm:t>
        <a:bodyPr/>
        <a:lstStyle/>
        <a:p>
          <a:endParaRPr lang="ru-RU" sz="2000" b="1">
            <a:latin typeface="Sylfaen" panose="010A0502050306030303" pitchFamily="18" charset="0"/>
          </a:endParaRPr>
        </a:p>
      </dgm:t>
    </dgm:pt>
    <dgm:pt modelId="{72AC5512-9740-447A-9823-BD35084BC685}">
      <dgm:prSet custT="1"/>
      <dgm:spPr/>
      <dgm:t>
        <a:bodyPr/>
        <a:lstStyle/>
        <a:p>
          <a:r>
            <a:rPr lang="en-US" sz="1400" b="1">
              <a:latin typeface="Sylfaen" panose="010A0502050306030303" pitchFamily="18" charset="0"/>
              <a:cs typeface="Times New Roman" panose="02020603050405020304" pitchFamily="18" charset="0"/>
            </a:rPr>
            <a:t>angoisse</a:t>
          </a:r>
          <a:endParaRPr lang="ru-RU" sz="1400" b="1">
            <a:latin typeface="Sylfaen" panose="010A0502050306030303" pitchFamily="18" charset="0"/>
            <a:cs typeface="Times New Roman" panose="02020603050405020304" pitchFamily="18" charset="0"/>
          </a:endParaRPr>
        </a:p>
      </dgm:t>
    </dgm:pt>
    <dgm:pt modelId="{806A002B-3A89-483A-823E-48B383D27FBD}" type="parTrans" cxnId="{A6317D81-62E4-45EF-BA32-F4C9B09510F6}">
      <dgm:prSet/>
      <dgm:spPr/>
      <dgm:t>
        <a:bodyPr/>
        <a:lstStyle/>
        <a:p>
          <a:endParaRPr lang="ru-RU" sz="2000" b="1">
            <a:latin typeface="Sylfaen" panose="010A0502050306030303" pitchFamily="18" charset="0"/>
          </a:endParaRPr>
        </a:p>
      </dgm:t>
    </dgm:pt>
    <dgm:pt modelId="{AAEA533F-9E00-429F-BDDC-95A978AF7715}" type="sibTrans" cxnId="{A6317D81-62E4-45EF-BA32-F4C9B09510F6}">
      <dgm:prSet/>
      <dgm:spPr/>
      <dgm:t>
        <a:bodyPr/>
        <a:lstStyle/>
        <a:p>
          <a:endParaRPr lang="ru-RU" sz="2000" b="1">
            <a:latin typeface="Sylfaen" panose="010A0502050306030303" pitchFamily="18" charset="0"/>
          </a:endParaRPr>
        </a:p>
      </dgm:t>
    </dgm:pt>
    <dgm:pt modelId="{C157B654-60A1-49BE-BA10-C7C67046FE9B}">
      <dgm:prSet custT="1"/>
      <dgm:spPr/>
      <dgm:t>
        <a:bodyPr/>
        <a:lstStyle/>
        <a:p>
          <a:r>
            <a:rPr lang="en-US" sz="1400" b="1">
              <a:latin typeface="Sylfaen" panose="010A0502050306030303" pitchFamily="18" charset="0"/>
              <a:cs typeface="Times New Roman" panose="02020603050405020304" pitchFamily="18" charset="0"/>
            </a:rPr>
            <a:t>soulagement</a:t>
          </a:r>
          <a:endParaRPr lang="ru-RU" sz="1400" b="1">
            <a:latin typeface="Sylfaen" panose="010A0502050306030303" pitchFamily="18" charset="0"/>
            <a:cs typeface="Times New Roman" panose="02020603050405020304" pitchFamily="18" charset="0"/>
          </a:endParaRPr>
        </a:p>
      </dgm:t>
    </dgm:pt>
    <dgm:pt modelId="{FEBD38C0-D25E-4E51-9C14-69193035D259}" type="parTrans" cxnId="{B7D6E2B6-4BA4-420C-8737-1C96ECA12192}">
      <dgm:prSet/>
      <dgm:spPr/>
      <dgm:t>
        <a:bodyPr/>
        <a:lstStyle/>
        <a:p>
          <a:endParaRPr lang="ru-RU" sz="2000" b="1">
            <a:latin typeface="Sylfaen" panose="010A0502050306030303" pitchFamily="18" charset="0"/>
          </a:endParaRPr>
        </a:p>
      </dgm:t>
    </dgm:pt>
    <dgm:pt modelId="{AE61E379-A69F-4AC3-9025-431FC8BBDCC2}" type="sibTrans" cxnId="{B7D6E2B6-4BA4-420C-8737-1C96ECA12192}">
      <dgm:prSet/>
      <dgm:spPr/>
      <dgm:t>
        <a:bodyPr/>
        <a:lstStyle/>
        <a:p>
          <a:endParaRPr lang="ru-RU" sz="2000" b="1">
            <a:latin typeface="Sylfaen" panose="010A0502050306030303" pitchFamily="18" charset="0"/>
          </a:endParaRPr>
        </a:p>
      </dgm:t>
    </dgm:pt>
    <dgm:pt modelId="{DACC676E-A279-43C1-8B11-83237E89A0B3}">
      <dgm:prSet custT="1"/>
      <dgm:spPr/>
      <dgm:t>
        <a:bodyPr/>
        <a:lstStyle/>
        <a:p>
          <a:r>
            <a:rPr lang="en-US" sz="1400" b="1">
              <a:latin typeface="Sylfaen" panose="010A0502050306030303" pitchFamily="18" charset="0"/>
              <a:cs typeface="Times New Roman" panose="02020603050405020304" pitchFamily="18" charset="0"/>
            </a:rPr>
            <a:t>amusement</a:t>
          </a:r>
          <a:endParaRPr lang="ru-RU" sz="1400" b="1">
            <a:latin typeface="Sylfaen" panose="010A0502050306030303" pitchFamily="18" charset="0"/>
            <a:cs typeface="Times New Roman" panose="02020603050405020304" pitchFamily="18" charset="0"/>
          </a:endParaRPr>
        </a:p>
      </dgm:t>
    </dgm:pt>
    <dgm:pt modelId="{51978934-7681-4F95-9A72-A45C5E0E7FC3}" type="parTrans" cxnId="{E8BE9898-4C15-4217-A1C8-0A7297D01DA3}">
      <dgm:prSet/>
      <dgm:spPr/>
      <dgm:t>
        <a:bodyPr/>
        <a:lstStyle/>
        <a:p>
          <a:endParaRPr lang="ru-RU" sz="2000" b="1">
            <a:latin typeface="Sylfaen" panose="010A0502050306030303" pitchFamily="18" charset="0"/>
          </a:endParaRPr>
        </a:p>
      </dgm:t>
    </dgm:pt>
    <dgm:pt modelId="{43C0BD43-C3D5-4E95-B752-3B69B36E2F9A}" type="sibTrans" cxnId="{E8BE9898-4C15-4217-A1C8-0A7297D01DA3}">
      <dgm:prSet/>
      <dgm:spPr/>
      <dgm:t>
        <a:bodyPr/>
        <a:lstStyle/>
        <a:p>
          <a:endParaRPr lang="ru-RU" sz="2000" b="1">
            <a:latin typeface="Sylfaen" panose="010A0502050306030303" pitchFamily="18" charset="0"/>
          </a:endParaRPr>
        </a:p>
      </dgm:t>
    </dgm:pt>
    <dgm:pt modelId="{89EACB8D-9ABC-48AB-94FF-59AE9F0973F4}">
      <dgm:prSet custT="1"/>
      <dgm:spPr/>
      <dgm:t>
        <a:bodyPr/>
        <a:lstStyle/>
        <a:p>
          <a:r>
            <a:rPr lang="en-US" sz="1400" b="1">
              <a:latin typeface="Sylfaen" panose="010A0502050306030303" pitchFamily="18" charset="0"/>
              <a:cs typeface="Times New Roman" panose="02020603050405020304" pitchFamily="18" charset="0"/>
            </a:rPr>
            <a:t>entousiasme</a:t>
          </a:r>
          <a:endParaRPr lang="ru-RU" sz="1400" b="1">
            <a:latin typeface="Sylfaen" panose="010A0502050306030303" pitchFamily="18" charset="0"/>
            <a:cs typeface="Times New Roman" panose="02020603050405020304" pitchFamily="18" charset="0"/>
          </a:endParaRPr>
        </a:p>
      </dgm:t>
    </dgm:pt>
    <dgm:pt modelId="{45CF6F75-79E3-44FD-8302-44CFE3627DF4}" type="parTrans" cxnId="{4186F660-8630-4EDF-BA23-19DC30AEC1A1}">
      <dgm:prSet/>
      <dgm:spPr/>
      <dgm:t>
        <a:bodyPr/>
        <a:lstStyle/>
        <a:p>
          <a:endParaRPr lang="ru-RU" sz="2000" b="1">
            <a:latin typeface="Sylfaen" panose="010A0502050306030303" pitchFamily="18" charset="0"/>
          </a:endParaRPr>
        </a:p>
      </dgm:t>
    </dgm:pt>
    <dgm:pt modelId="{89ABD830-FEA1-48EE-BB67-3DD5C578386F}" type="sibTrans" cxnId="{4186F660-8630-4EDF-BA23-19DC30AEC1A1}">
      <dgm:prSet/>
      <dgm:spPr/>
      <dgm:t>
        <a:bodyPr/>
        <a:lstStyle/>
        <a:p>
          <a:endParaRPr lang="ru-RU" sz="2000" b="1">
            <a:latin typeface="Sylfaen" panose="010A0502050306030303" pitchFamily="18" charset="0"/>
          </a:endParaRPr>
        </a:p>
      </dgm:t>
    </dgm:pt>
    <dgm:pt modelId="{0B39DFAF-B19F-4B0E-8631-24332B3609E0}" type="pres">
      <dgm:prSet presAssocID="{E4C323C5-F1CF-4098-B51E-15C9A1262990}" presName="diagram" presStyleCnt="0">
        <dgm:presLayoutVars>
          <dgm:chPref val="1"/>
          <dgm:dir/>
          <dgm:animOne val="branch"/>
          <dgm:animLvl val="lvl"/>
          <dgm:resizeHandles/>
        </dgm:presLayoutVars>
      </dgm:prSet>
      <dgm:spPr/>
    </dgm:pt>
    <dgm:pt modelId="{2DE9C40A-E05D-47CE-B173-D35911A9A2B8}" type="pres">
      <dgm:prSet presAssocID="{8BDF133E-B691-43B4-883E-E04D0C64BBB1}" presName="root" presStyleCnt="0"/>
      <dgm:spPr/>
    </dgm:pt>
    <dgm:pt modelId="{DF2D0A0C-39E7-4434-B95B-8B776B2F26FE}" type="pres">
      <dgm:prSet presAssocID="{8BDF133E-B691-43B4-883E-E04D0C64BBB1}" presName="rootComposite" presStyleCnt="0"/>
      <dgm:spPr/>
    </dgm:pt>
    <dgm:pt modelId="{BC8A7432-243F-4AD1-9A38-3D7C6DC54C7D}" type="pres">
      <dgm:prSet presAssocID="{8BDF133E-B691-43B4-883E-E04D0C64BBB1}" presName="rootText" presStyleLbl="node1" presStyleIdx="0" presStyleCnt="2" custScaleX="122878"/>
      <dgm:spPr/>
    </dgm:pt>
    <dgm:pt modelId="{2941E5CC-8548-4F31-97D4-426861ABA0A3}" type="pres">
      <dgm:prSet presAssocID="{8BDF133E-B691-43B4-883E-E04D0C64BBB1}" presName="rootConnector" presStyleLbl="node1" presStyleIdx="0" presStyleCnt="2"/>
      <dgm:spPr/>
    </dgm:pt>
    <dgm:pt modelId="{3544DFE2-AC9C-4B14-912F-685F0D4021AA}" type="pres">
      <dgm:prSet presAssocID="{8BDF133E-B691-43B4-883E-E04D0C64BBB1}" presName="childShape" presStyleCnt="0"/>
      <dgm:spPr/>
    </dgm:pt>
    <dgm:pt modelId="{BF430298-4E17-458F-AD95-188B399C2658}" type="pres">
      <dgm:prSet presAssocID="{A48D6925-EC70-4FFE-8C12-AAEC00F78BBD}" presName="Name13" presStyleLbl="parChTrans1D2" presStyleIdx="0" presStyleCnt="10"/>
      <dgm:spPr/>
    </dgm:pt>
    <dgm:pt modelId="{233E75F5-D5D4-48D9-B014-24C8F9B6E649}" type="pres">
      <dgm:prSet presAssocID="{792355FA-444E-4642-82FF-3A8859C13411}" presName="childText" presStyleLbl="bgAcc1" presStyleIdx="0" presStyleCnt="10" custFlipHor="1" custScaleX="145261" custScaleY="95663">
        <dgm:presLayoutVars>
          <dgm:bulletEnabled val="1"/>
        </dgm:presLayoutVars>
      </dgm:prSet>
      <dgm:spPr/>
    </dgm:pt>
    <dgm:pt modelId="{CD41BE68-A9F6-43AD-AA42-5CEBBDCB8D6B}" type="pres">
      <dgm:prSet presAssocID="{15DA056A-308B-471A-BE49-1D5C9B1C1DE4}" presName="Name13" presStyleLbl="parChTrans1D2" presStyleIdx="1" presStyleCnt="10"/>
      <dgm:spPr/>
    </dgm:pt>
    <dgm:pt modelId="{4CC1F7A6-C911-41DE-BA70-3BE588A00EED}" type="pres">
      <dgm:prSet presAssocID="{2067462A-7DC7-43B9-B4C3-DE2C7976C64A}" presName="childText" presStyleLbl="bgAcc1" presStyleIdx="1" presStyleCnt="10" custScaleX="142774">
        <dgm:presLayoutVars>
          <dgm:bulletEnabled val="1"/>
        </dgm:presLayoutVars>
      </dgm:prSet>
      <dgm:spPr/>
    </dgm:pt>
    <dgm:pt modelId="{B2ADF7D4-CA0D-44F7-BC78-62A593C7F54E}" type="pres">
      <dgm:prSet presAssocID="{83195D13-F39A-4876-8CF3-3B92E907DA11}" presName="Name13" presStyleLbl="parChTrans1D2" presStyleIdx="2" presStyleCnt="10"/>
      <dgm:spPr/>
    </dgm:pt>
    <dgm:pt modelId="{5FD7EA2E-E28A-414B-BAA4-4D746CB0A08C}" type="pres">
      <dgm:prSet presAssocID="{AA4BC8EB-ED8E-470A-8C08-0BFA9552152D}" presName="childText" presStyleLbl="bgAcc1" presStyleIdx="2" presStyleCnt="10" custScaleX="138861">
        <dgm:presLayoutVars>
          <dgm:bulletEnabled val="1"/>
        </dgm:presLayoutVars>
      </dgm:prSet>
      <dgm:spPr/>
    </dgm:pt>
    <dgm:pt modelId="{1D09706F-0987-47E9-B7E9-9FF00379DDF6}" type="pres">
      <dgm:prSet presAssocID="{2AEDE2A2-5B8C-49F5-A1AA-E6A8270EAF12}" presName="Name13" presStyleLbl="parChTrans1D2" presStyleIdx="3" presStyleCnt="10"/>
      <dgm:spPr/>
    </dgm:pt>
    <dgm:pt modelId="{F659F2D2-FE3B-4CEF-AA0E-16F90BD571DD}" type="pres">
      <dgm:prSet presAssocID="{CA204A36-6896-44A0-A677-21B0CBF3D2CD}" presName="childText" presStyleLbl="bgAcc1" presStyleIdx="3" presStyleCnt="10" custScaleX="143138">
        <dgm:presLayoutVars>
          <dgm:bulletEnabled val="1"/>
        </dgm:presLayoutVars>
      </dgm:prSet>
      <dgm:spPr/>
    </dgm:pt>
    <dgm:pt modelId="{C23A1436-1F29-4041-8617-77C7D5D7C744}" type="pres">
      <dgm:prSet presAssocID="{806A002B-3A89-483A-823E-48B383D27FBD}" presName="Name13" presStyleLbl="parChTrans1D2" presStyleIdx="4" presStyleCnt="10"/>
      <dgm:spPr/>
    </dgm:pt>
    <dgm:pt modelId="{8215BD51-5115-4310-8665-8D66076858BF}" type="pres">
      <dgm:prSet presAssocID="{72AC5512-9740-447A-9823-BD35084BC685}" presName="childText" presStyleLbl="bgAcc1" presStyleIdx="4" presStyleCnt="10" custScaleX="143138">
        <dgm:presLayoutVars>
          <dgm:bulletEnabled val="1"/>
        </dgm:presLayoutVars>
      </dgm:prSet>
      <dgm:spPr/>
    </dgm:pt>
    <dgm:pt modelId="{2033EC6B-C663-4E9F-9F59-C2C980BBB226}" type="pres">
      <dgm:prSet presAssocID="{AA78BB88-44B1-4F8B-BC3A-9F8A66FB0C8B}" presName="root" presStyleCnt="0"/>
      <dgm:spPr/>
    </dgm:pt>
    <dgm:pt modelId="{B16AF269-6243-47D7-981F-29D702E9C3EE}" type="pres">
      <dgm:prSet presAssocID="{AA78BB88-44B1-4F8B-BC3A-9F8A66FB0C8B}" presName="rootComposite" presStyleCnt="0"/>
      <dgm:spPr/>
    </dgm:pt>
    <dgm:pt modelId="{8DC5071E-2BC8-49F4-A715-6CDFBE4E5222}" type="pres">
      <dgm:prSet presAssocID="{AA78BB88-44B1-4F8B-BC3A-9F8A66FB0C8B}" presName="rootText" presStyleLbl="node1" presStyleIdx="1" presStyleCnt="2" custScaleX="140860"/>
      <dgm:spPr/>
    </dgm:pt>
    <dgm:pt modelId="{3E261BA7-5E76-44FD-984B-B7CC7A1CBD1B}" type="pres">
      <dgm:prSet presAssocID="{AA78BB88-44B1-4F8B-BC3A-9F8A66FB0C8B}" presName="rootConnector" presStyleLbl="node1" presStyleIdx="1" presStyleCnt="2"/>
      <dgm:spPr/>
    </dgm:pt>
    <dgm:pt modelId="{3DA9E865-3313-473E-AEF4-B2D462F2F0B7}" type="pres">
      <dgm:prSet presAssocID="{AA78BB88-44B1-4F8B-BC3A-9F8A66FB0C8B}" presName="childShape" presStyleCnt="0"/>
      <dgm:spPr/>
    </dgm:pt>
    <dgm:pt modelId="{27D4AB76-FE5D-4875-BAAC-ABF9D54A9B4B}" type="pres">
      <dgm:prSet presAssocID="{23FAAF58-0A1B-4BC8-B084-10F29D1E11CF}" presName="Name13" presStyleLbl="parChTrans1D2" presStyleIdx="5" presStyleCnt="10"/>
      <dgm:spPr/>
    </dgm:pt>
    <dgm:pt modelId="{E9C4E13D-1A6F-45AF-9762-77A09303F0F1}" type="pres">
      <dgm:prSet presAssocID="{C8803054-A593-4BCE-8BEA-16E467A0002A}" presName="childText" presStyleLbl="bgAcc1" presStyleIdx="5" presStyleCnt="10" custScaleX="173323">
        <dgm:presLayoutVars>
          <dgm:bulletEnabled val="1"/>
        </dgm:presLayoutVars>
      </dgm:prSet>
      <dgm:spPr/>
    </dgm:pt>
    <dgm:pt modelId="{5B9589D4-A7EE-44A1-B51A-8F239A5B4148}" type="pres">
      <dgm:prSet presAssocID="{F424FC7B-B08A-49BD-B655-3D712859DD85}" presName="Name13" presStyleLbl="parChTrans1D2" presStyleIdx="6" presStyleCnt="10"/>
      <dgm:spPr/>
    </dgm:pt>
    <dgm:pt modelId="{B5955B34-C86D-4A60-88C3-F396F6505291}" type="pres">
      <dgm:prSet presAssocID="{19E9E90F-0360-423E-B678-7FC040B2F6D7}" presName="childText" presStyleLbl="bgAcc1" presStyleIdx="6" presStyleCnt="10" custScaleX="175595">
        <dgm:presLayoutVars>
          <dgm:bulletEnabled val="1"/>
        </dgm:presLayoutVars>
      </dgm:prSet>
      <dgm:spPr/>
    </dgm:pt>
    <dgm:pt modelId="{C3883371-7E4F-4D52-A641-2C70337AECC8}" type="pres">
      <dgm:prSet presAssocID="{FEBD38C0-D25E-4E51-9C14-69193035D259}" presName="Name13" presStyleLbl="parChTrans1D2" presStyleIdx="7" presStyleCnt="10"/>
      <dgm:spPr/>
    </dgm:pt>
    <dgm:pt modelId="{E9FB5DC6-DE46-48A1-A314-553106EE7E9B}" type="pres">
      <dgm:prSet presAssocID="{C157B654-60A1-49BE-BA10-C7C67046FE9B}" presName="childText" presStyleLbl="bgAcc1" presStyleIdx="7" presStyleCnt="10" custScaleX="175409">
        <dgm:presLayoutVars>
          <dgm:bulletEnabled val="1"/>
        </dgm:presLayoutVars>
      </dgm:prSet>
      <dgm:spPr/>
    </dgm:pt>
    <dgm:pt modelId="{439B9D4B-E334-4BD1-9226-1E342E410898}" type="pres">
      <dgm:prSet presAssocID="{51978934-7681-4F95-9A72-A45C5E0E7FC3}" presName="Name13" presStyleLbl="parChTrans1D2" presStyleIdx="8" presStyleCnt="10"/>
      <dgm:spPr/>
    </dgm:pt>
    <dgm:pt modelId="{9A46DF9A-DF4D-4084-8389-0D8707500CC5}" type="pres">
      <dgm:prSet presAssocID="{DACC676E-A279-43C1-8B11-83237E89A0B3}" presName="childText" presStyleLbl="bgAcc1" presStyleIdx="8" presStyleCnt="10" custScaleX="178730">
        <dgm:presLayoutVars>
          <dgm:bulletEnabled val="1"/>
        </dgm:presLayoutVars>
      </dgm:prSet>
      <dgm:spPr/>
    </dgm:pt>
    <dgm:pt modelId="{EFF53D87-B099-44DF-B3CC-F626D292349C}" type="pres">
      <dgm:prSet presAssocID="{45CF6F75-79E3-44FD-8302-44CFE3627DF4}" presName="Name13" presStyleLbl="parChTrans1D2" presStyleIdx="9" presStyleCnt="10"/>
      <dgm:spPr/>
    </dgm:pt>
    <dgm:pt modelId="{3B732F30-00F9-4F01-9A76-127C5C26C67A}" type="pres">
      <dgm:prSet presAssocID="{89EACB8D-9ABC-48AB-94FF-59AE9F0973F4}" presName="childText" presStyleLbl="bgAcc1" presStyleIdx="9" presStyleCnt="10" custScaleX="189311">
        <dgm:presLayoutVars>
          <dgm:bulletEnabled val="1"/>
        </dgm:presLayoutVars>
      </dgm:prSet>
      <dgm:spPr/>
    </dgm:pt>
  </dgm:ptLst>
  <dgm:cxnLst>
    <dgm:cxn modelId="{60681A0B-D97F-4F87-BDD6-C72633EFC407}" type="presOf" srcId="{8BDF133E-B691-43B4-883E-E04D0C64BBB1}" destId="{BC8A7432-243F-4AD1-9A38-3D7C6DC54C7D}" srcOrd="0" destOrd="0" presId="urn:microsoft.com/office/officeart/2005/8/layout/hierarchy3"/>
    <dgm:cxn modelId="{9BEE1A0F-71D8-4C6E-BAB1-331098808576}" type="presOf" srcId="{2067462A-7DC7-43B9-B4C3-DE2C7976C64A}" destId="{4CC1F7A6-C911-41DE-BA70-3BE588A00EED}" srcOrd="0" destOrd="0" presId="urn:microsoft.com/office/officeart/2005/8/layout/hierarchy3"/>
    <dgm:cxn modelId="{66FD2E23-F532-429C-BAB9-FF1411DDED71}" type="presOf" srcId="{8BDF133E-B691-43B4-883E-E04D0C64BBB1}" destId="{2941E5CC-8548-4F31-97D4-426861ABA0A3}" srcOrd="1" destOrd="0" presId="urn:microsoft.com/office/officeart/2005/8/layout/hierarchy3"/>
    <dgm:cxn modelId="{A08D5733-AC93-425F-B454-4804F5269561}" type="presOf" srcId="{FEBD38C0-D25E-4E51-9C14-69193035D259}" destId="{C3883371-7E4F-4D52-A641-2C70337AECC8}" srcOrd="0" destOrd="0" presId="urn:microsoft.com/office/officeart/2005/8/layout/hierarchy3"/>
    <dgm:cxn modelId="{D581D837-EC24-4BA0-AE57-3FFC1A0E3FC3}" srcId="{E4C323C5-F1CF-4098-B51E-15C9A1262990}" destId="{AA78BB88-44B1-4F8B-BC3A-9F8A66FB0C8B}" srcOrd="1" destOrd="0" parTransId="{D8655A44-7E02-42D5-98E2-AF3AC18D04D3}" sibTransId="{3BF91A8B-11A1-444E-B7DB-E0DC39299AC1}"/>
    <dgm:cxn modelId="{740AA139-B2C2-4FEF-BAE1-DFA0C3C2DFDC}" type="presOf" srcId="{AA4BC8EB-ED8E-470A-8C08-0BFA9552152D}" destId="{5FD7EA2E-E28A-414B-BAA4-4D746CB0A08C}" srcOrd="0" destOrd="0" presId="urn:microsoft.com/office/officeart/2005/8/layout/hierarchy3"/>
    <dgm:cxn modelId="{BC487B5F-7376-47EB-B4D1-EBA480C45167}" type="presOf" srcId="{CA204A36-6896-44A0-A677-21B0CBF3D2CD}" destId="{F659F2D2-FE3B-4CEF-AA0E-16F90BD571DD}" srcOrd="0" destOrd="0" presId="urn:microsoft.com/office/officeart/2005/8/layout/hierarchy3"/>
    <dgm:cxn modelId="{4186F660-8630-4EDF-BA23-19DC30AEC1A1}" srcId="{AA78BB88-44B1-4F8B-BC3A-9F8A66FB0C8B}" destId="{89EACB8D-9ABC-48AB-94FF-59AE9F0973F4}" srcOrd="4" destOrd="0" parTransId="{45CF6F75-79E3-44FD-8302-44CFE3627DF4}" sibTransId="{89ABD830-FEA1-48EE-BB67-3DD5C578386F}"/>
    <dgm:cxn modelId="{DB887D65-0560-4223-AC92-B5C901CC5717}" type="presOf" srcId="{23FAAF58-0A1B-4BC8-B084-10F29D1E11CF}" destId="{27D4AB76-FE5D-4875-BAAC-ABF9D54A9B4B}" srcOrd="0" destOrd="0" presId="urn:microsoft.com/office/officeart/2005/8/layout/hierarchy3"/>
    <dgm:cxn modelId="{2B9FD665-491D-48DB-96E4-E553A8F3573B}" srcId="{AA78BB88-44B1-4F8B-BC3A-9F8A66FB0C8B}" destId="{19E9E90F-0360-423E-B678-7FC040B2F6D7}" srcOrd="1" destOrd="0" parTransId="{F424FC7B-B08A-49BD-B655-3D712859DD85}" sibTransId="{D8D7676E-7225-4FA0-8064-8E39D0955002}"/>
    <dgm:cxn modelId="{35141E4C-4D2A-4904-8ABE-676ABBB11FFA}" type="presOf" srcId="{83195D13-F39A-4876-8CF3-3B92E907DA11}" destId="{B2ADF7D4-CA0D-44F7-BC78-62A593C7F54E}" srcOrd="0" destOrd="0" presId="urn:microsoft.com/office/officeart/2005/8/layout/hierarchy3"/>
    <dgm:cxn modelId="{5CBC794D-5F55-4ADF-9162-B949EE001F44}" type="presOf" srcId="{89EACB8D-9ABC-48AB-94FF-59AE9F0973F4}" destId="{3B732F30-00F9-4F01-9A76-127C5C26C67A}" srcOrd="0" destOrd="0" presId="urn:microsoft.com/office/officeart/2005/8/layout/hierarchy3"/>
    <dgm:cxn modelId="{5C80B44E-CC5E-4C2C-A862-0704760E98AA}" type="presOf" srcId="{792355FA-444E-4642-82FF-3A8859C13411}" destId="{233E75F5-D5D4-48D9-B014-24C8F9B6E649}" srcOrd="0" destOrd="0" presId="urn:microsoft.com/office/officeart/2005/8/layout/hierarchy3"/>
    <dgm:cxn modelId="{51EE9770-DDA9-4EF6-8B23-71F0C4CC1471}" type="presOf" srcId="{806A002B-3A89-483A-823E-48B383D27FBD}" destId="{C23A1436-1F29-4041-8617-77C7D5D7C744}" srcOrd="0" destOrd="0" presId="urn:microsoft.com/office/officeart/2005/8/layout/hierarchy3"/>
    <dgm:cxn modelId="{D703FD71-8689-45AC-8E83-6893DB233B19}" type="presOf" srcId="{19E9E90F-0360-423E-B678-7FC040B2F6D7}" destId="{B5955B34-C86D-4A60-88C3-F396F6505291}" srcOrd="0" destOrd="0" presId="urn:microsoft.com/office/officeart/2005/8/layout/hierarchy3"/>
    <dgm:cxn modelId="{2829E972-7F4F-473E-BC11-B0FD73A71CC4}" srcId="{8BDF133E-B691-43B4-883E-E04D0C64BBB1}" destId="{2067462A-7DC7-43B9-B4C3-DE2C7976C64A}" srcOrd="1" destOrd="0" parTransId="{15DA056A-308B-471A-BE49-1D5C9B1C1DE4}" sibTransId="{4524B8C8-6FB2-431E-AFAF-3166AB316263}"/>
    <dgm:cxn modelId="{B07E6054-3A9B-4F20-B338-EB2CA187281C}" srcId="{8BDF133E-B691-43B4-883E-E04D0C64BBB1}" destId="{CA204A36-6896-44A0-A677-21B0CBF3D2CD}" srcOrd="3" destOrd="0" parTransId="{2AEDE2A2-5B8C-49F5-A1AA-E6A8270EAF12}" sibTransId="{D47FFE17-AED1-4DC1-B32A-BAD48A1CC644}"/>
    <dgm:cxn modelId="{2A047677-810A-46C0-B429-AB975216D301}" type="presOf" srcId="{51978934-7681-4F95-9A72-A45C5E0E7FC3}" destId="{439B9D4B-E334-4BD1-9226-1E342E410898}" srcOrd="0" destOrd="0" presId="urn:microsoft.com/office/officeart/2005/8/layout/hierarchy3"/>
    <dgm:cxn modelId="{C2B85777-6E31-49AD-84AC-1600795D5381}" type="presOf" srcId="{AA78BB88-44B1-4F8B-BC3A-9F8A66FB0C8B}" destId="{8DC5071E-2BC8-49F4-A715-6CDFBE4E5222}" srcOrd="0" destOrd="0" presId="urn:microsoft.com/office/officeart/2005/8/layout/hierarchy3"/>
    <dgm:cxn modelId="{82937380-B1B3-4F54-886A-37574F94831E}" type="presOf" srcId="{15DA056A-308B-471A-BE49-1D5C9B1C1DE4}" destId="{CD41BE68-A9F6-43AD-AA42-5CEBBDCB8D6B}" srcOrd="0" destOrd="0" presId="urn:microsoft.com/office/officeart/2005/8/layout/hierarchy3"/>
    <dgm:cxn modelId="{A6317D81-62E4-45EF-BA32-F4C9B09510F6}" srcId="{8BDF133E-B691-43B4-883E-E04D0C64BBB1}" destId="{72AC5512-9740-447A-9823-BD35084BC685}" srcOrd="4" destOrd="0" parTransId="{806A002B-3A89-483A-823E-48B383D27FBD}" sibTransId="{AAEA533F-9E00-429F-BDDC-95A978AF7715}"/>
    <dgm:cxn modelId="{E8BE9898-4C15-4217-A1C8-0A7297D01DA3}" srcId="{AA78BB88-44B1-4F8B-BC3A-9F8A66FB0C8B}" destId="{DACC676E-A279-43C1-8B11-83237E89A0B3}" srcOrd="3" destOrd="0" parTransId="{51978934-7681-4F95-9A72-A45C5E0E7FC3}" sibTransId="{43C0BD43-C3D5-4E95-B752-3B69B36E2F9A}"/>
    <dgm:cxn modelId="{0E8DA7A5-8F21-41CF-8CB5-2FA73540AEF2}" type="presOf" srcId="{C8803054-A593-4BCE-8BEA-16E467A0002A}" destId="{E9C4E13D-1A6F-45AF-9762-77A09303F0F1}" srcOrd="0" destOrd="0" presId="urn:microsoft.com/office/officeart/2005/8/layout/hierarchy3"/>
    <dgm:cxn modelId="{11C1DDA5-6817-47E0-922A-5F605B3DF483}" type="presOf" srcId="{C157B654-60A1-49BE-BA10-C7C67046FE9B}" destId="{E9FB5DC6-DE46-48A1-A314-553106EE7E9B}" srcOrd="0" destOrd="0" presId="urn:microsoft.com/office/officeart/2005/8/layout/hierarchy3"/>
    <dgm:cxn modelId="{FB01A7A9-72FD-40B6-9BFD-EB7B12D34869}" type="presOf" srcId="{F424FC7B-B08A-49BD-B655-3D712859DD85}" destId="{5B9589D4-A7EE-44A1-B51A-8F239A5B4148}" srcOrd="0" destOrd="0" presId="urn:microsoft.com/office/officeart/2005/8/layout/hierarchy3"/>
    <dgm:cxn modelId="{B7D6E2B6-4BA4-420C-8737-1C96ECA12192}" srcId="{AA78BB88-44B1-4F8B-BC3A-9F8A66FB0C8B}" destId="{C157B654-60A1-49BE-BA10-C7C67046FE9B}" srcOrd="2" destOrd="0" parTransId="{FEBD38C0-D25E-4E51-9C14-69193035D259}" sibTransId="{AE61E379-A69F-4AC3-9025-431FC8BBDCC2}"/>
    <dgm:cxn modelId="{63543DB9-2712-4B39-AA1A-7732D42D038A}" type="presOf" srcId="{DACC676E-A279-43C1-8B11-83237E89A0B3}" destId="{9A46DF9A-DF4D-4084-8389-0D8707500CC5}" srcOrd="0" destOrd="0" presId="urn:microsoft.com/office/officeart/2005/8/layout/hierarchy3"/>
    <dgm:cxn modelId="{D88925C7-9700-4221-8DA1-0F20E9215B5B}" srcId="{E4C323C5-F1CF-4098-B51E-15C9A1262990}" destId="{8BDF133E-B691-43B4-883E-E04D0C64BBB1}" srcOrd="0" destOrd="0" parTransId="{FEDE132E-41E4-4041-8233-B05D59C7A980}" sibTransId="{3FA24033-19B5-4A53-9ED9-12E615C0A693}"/>
    <dgm:cxn modelId="{70C094C7-AF23-43C9-AAE4-91F007B620BC}" type="presOf" srcId="{72AC5512-9740-447A-9823-BD35084BC685}" destId="{8215BD51-5115-4310-8665-8D66076858BF}" srcOrd="0" destOrd="0" presId="urn:microsoft.com/office/officeart/2005/8/layout/hierarchy3"/>
    <dgm:cxn modelId="{ACBC2BCC-90FB-4B1B-B901-589436DEC6FA}" srcId="{8BDF133E-B691-43B4-883E-E04D0C64BBB1}" destId="{AA4BC8EB-ED8E-470A-8C08-0BFA9552152D}" srcOrd="2" destOrd="0" parTransId="{83195D13-F39A-4876-8CF3-3B92E907DA11}" sibTransId="{CE9AEB8A-B589-4D27-9FA5-AE0C7E24DD7B}"/>
    <dgm:cxn modelId="{52E20CCF-E5FF-4138-8DEF-1BC8922E2F6F}" type="presOf" srcId="{2AEDE2A2-5B8C-49F5-A1AA-E6A8270EAF12}" destId="{1D09706F-0987-47E9-B7E9-9FF00379DDF6}" srcOrd="0" destOrd="0" presId="urn:microsoft.com/office/officeart/2005/8/layout/hierarchy3"/>
    <dgm:cxn modelId="{F8BACCD1-4E22-49C9-9CD4-84CC56124BDC}" srcId="{8BDF133E-B691-43B4-883E-E04D0C64BBB1}" destId="{792355FA-444E-4642-82FF-3A8859C13411}" srcOrd="0" destOrd="0" parTransId="{A48D6925-EC70-4FFE-8C12-AAEC00F78BBD}" sibTransId="{0DAC1AEF-403C-4BD1-9480-888F0B9A1B44}"/>
    <dgm:cxn modelId="{1B5A1DDC-E050-414B-B8BD-CEF8C1FCA8F5}" type="presOf" srcId="{AA78BB88-44B1-4F8B-BC3A-9F8A66FB0C8B}" destId="{3E261BA7-5E76-44FD-984B-B7CC7A1CBD1B}" srcOrd="1" destOrd="0" presId="urn:microsoft.com/office/officeart/2005/8/layout/hierarchy3"/>
    <dgm:cxn modelId="{506B57E3-A351-4DD9-8DEC-45912C42B0BE}" type="presOf" srcId="{E4C323C5-F1CF-4098-B51E-15C9A1262990}" destId="{0B39DFAF-B19F-4B0E-8631-24332B3609E0}" srcOrd="0" destOrd="0" presId="urn:microsoft.com/office/officeart/2005/8/layout/hierarchy3"/>
    <dgm:cxn modelId="{8AB90BE9-57E5-4456-9012-21F45199F7C4}" type="presOf" srcId="{45CF6F75-79E3-44FD-8302-44CFE3627DF4}" destId="{EFF53D87-B099-44DF-B3CC-F626D292349C}" srcOrd="0" destOrd="0" presId="urn:microsoft.com/office/officeart/2005/8/layout/hierarchy3"/>
    <dgm:cxn modelId="{F066CCF3-A689-4D08-A92F-B806877C8DBC}" srcId="{AA78BB88-44B1-4F8B-BC3A-9F8A66FB0C8B}" destId="{C8803054-A593-4BCE-8BEA-16E467A0002A}" srcOrd="0" destOrd="0" parTransId="{23FAAF58-0A1B-4BC8-B084-10F29D1E11CF}" sibTransId="{FBD12F3C-0316-4633-97D1-12A924E76A42}"/>
    <dgm:cxn modelId="{2998ECFA-CFA1-442C-B941-E05C66191F1B}" type="presOf" srcId="{A48D6925-EC70-4FFE-8C12-AAEC00F78BBD}" destId="{BF430298-4E17-458F-AD95-188B399C2658}" srcOrd="0" destOrd="0" presId="urn:microsoft.com/office/officeart/2005/8/layout/hierarchy3"/>
    <dgm:cxn modelId="{4ED492DC-5FFE-4648-8C13-ED8D1257250B}" type="presParOf" srcId="{0B39DFAF-B19F-4B0E-8631-24332B3609E0}" destId="{2DE9C40A-E05D-47CE-B173-D35911A9A2B8}" srcOrd="0" destOrd="0" presId="urn:microsoft.com/office/officeart/2005/8/layout/hierarchy3"/>
    <dgm:cxn modelId="{E255FCDD-38E7-4AE1-908A-83C7C8A80710}" type="presParOf" srcId="{2DE9C40A-E05D-47CE-B173-D35911A9A2B8}" destId="{DF2D0A0C-39E7-4434-B95B-8B776B2F26FE}" srcOrd="0" destOrd="0" presId="urn:microsoft.com/office/officeart/2005/8/layout/hierarchy3"/>
    <dgm:cxn modelId="{016C786C-84E0-45AA-ACE4-C085170E1EB0}" type="presParOf" srcId="{DF2D0A0C-39E7-4434-B95B-8B776B2F26FE}" destId="{BC8A7432-243F-4AD1-9A38-3D7C6DC54C7D}" srcOrd="0" destOrd="0" presId="urn:microsoft.com/office/officeart/2005/8/layout/hierarchy3"/>
    <dgm:cxn modelId="{C115C203-4431-406D-8550-9730F7E9B4E9}" type="presParOf" srcId="{DF2D0A0C-39E7-4434-B95B-8B776B2F26FE}" destId="{2941E5CC-8548-4F31-97D4-426861ABA0A3}" srcOrd="1" destOrd="0" presId="urn:microsoft.com/office/officeart/2005/8/layout/hierarchy3"/>
    <dgm:cxn modelId="{3653322B-F9CC-4809-A02E-E8CD866542CB}" type="presParOf" srcId="{2DE9C40A-E05D-47CE-B173-D35911A9A2B8}" destId="{3544DFE2-AC9C-4B14-912F-685F0D4021AA}" srcOrd="1" destOrd="0" presId="urn:microsoft.com/office/officeart/2005/8/layout/hierarchy3"/>
    <dgm:cxn modelId="{DF65B3E6-27F5-486D-9822-93BECDBD4BE4}" type="presParOf" srcId="{3544DFE2-AC9C-4B14-912F-685F0D4021AA}" destId="{BF430298-4E17-458F-AD95-188B399C2658}" srcOrd="0" destOrd="0" presId="urn:microsoft.com/office/officeart/2005/8/layout/hierarchy3"/>
    <dgm:cxn modelId="{93238BA1-2A25-4632-973A-1756DC71A279}" type="presParOf" srcId="{3544DFE2-AC9C-4B14-912F-685F0D4021AA}" destId="{233E75F5-D5D4-48D9-B014-24C8F9B6E649}" srcOrd="1" destOrd="0" presId="urn:microsoft.com/office/officeart/2005/8/layout/hierarchy3"/>
    <dgm:cxn modelId="{D7ABE3D3-38D2-40C4-AAE3-356EB1A4E5DE}" type="presParOf" srcId="{3544DFE2-AC9C-4B14-912F-685F0D4021AA}" destId="{CD41BE68-A9F6-43AD-AA42-5CEBBDCB8D6B}" srcOrd="2" destOrd="0" presId="urn:microsoft.com/office/officeart/2005/8/layout/hierarchy3"/>
    <dgm:cxn modelId="{F3B039F2-9349-452D-A672-CABD9D3BC058}" type="presParOf" srcId="{3544DFE2-AC9C-4B14-912F-685F0D4021AA}" destId="{4CC1F7A6-C911-41DE-BA70-3BE588A00EED}" srcOrd="3" destOrd="0" presId="urn:microsoft.com/office/officeart/2005/8/layout/hierarchy3"/>
    <dgm:cxn modelId="{9F727BE2-8194-415F-8B9D-1FBB190EC292}" type="presParOf" srcId="{3544DFE2-AC9C-4B14-912F-685F0D4021AA}" destId="{B2ADF7D4-CA0D-44F7-BC78-62A593C7F54E}" srcOrd="4" destOrd="0" presId="urn:microsoft.com/office/officeart/2005/8/layout/hierarchy3"/>
    <dgm:cxn modelId="{B2485079-4720-42D2-ADB5-726AE6FA97DE}" type="presParOf" srcId="{3544DFE2-AC9C-4B14-912F-685F0D4021AA}" destId="{5FD7EA2E-E28A-414B-BAA4-4D746CB0A08C}" srcOrd="5" destOrd="0" presId="urn:microsoft.com/office/officeart/2005/8/layout/hierarchy3"/>
    <dgm:cxn modelId="{E5CE4139-A9DF-4F82-9C2D-D592EB0533AB}" type="presParOf" srcId="{3544DFE2-AC9C-4B14-912F-685F0D4021AA}" destId="{1D09706F-0987-47E9-B7E9-9FF00379DDF6}" srcOrd="6" destOrd="0" presId="urn:microsoft.com/office/officeart/2005/8/layout/hierarchy3"/>
    <dgm:cxn modelId="{A8926398-0587-43CE-94D8-70CF2A0F61F7}" type="presParOf" srcId="{3544DFE2-AC9C-4B14-912F-685F0D4021AA}" destId="{F659F2D2-FE3B-4CEF-AA0E-16F90BD571DD}" srcOrd="7" destOrd="0" presId="urn:microsoft.com/office/officeart/2005/8/layout/hierarchy3"/>
    <dgm:cxn modelId="{7C63DAD0-F8BE-4DA8-997B-9DC1FEC5562C}" type="presParOf" srcId="{3544DFE2-AC9C-4B14-912F-685F0D4021AA}" destId="{C23A1436-1F29-4041-8617-77C7D5D7C744}" srcOrd="8" destOrd="0" presId="urn:microsoft.com/office/officeart/2005/8/layout/hierarchy3"/>
    <dgm:cxn modelId="{3C82B199-2E6D-41CF-B8FE-C8F71148D9B7}" type="presParOf" srcId="{3544DFE2-AC9C-4B14-912F-685F0D4021AA}" destId="{8215BD51-5115-4310-8665-8D66076858BF}" srcOrd="9" destOrd="0" presId="urn:microsoft.com/office/officeart/2005/8/layout/hierarchy3"/>
    <dgm:cxn modelId="{BCDEC28D-EBDE-4356-AA3A-2E935A47C250}" type="presParOf" srcId="{0B39DFAF-B19F-4B0E-8631-24332B3609E0}" destId="{2033EC6B-C663-4E9F-9F59-C2C980BBB226}" srcOrd="1" destOrd="0" presId="urn:microsoft.com/office/officeart/2005/8/layout/hierarchy3"/>
    <dgm:cxn modelId="{FA39F7DE-5BC0-4289-9ADD-6CA43FFC09A7}" type="presParOf" srcId="{2033EC6B-C663-4E9F-9F59-C2C980BBB226}" destId="{B16AF269-6243-47D7-981F-29D702E9C3EE}" srcOrd="0" destOrd="0" presId="urn:microsoft.com/office/officeart/2005/8/layout/hierarchy3"/>
    <dgm:cxn modelId="{24EC2842-2DCF-449A-A31F-81146910F781}" type="presParOf" srcId="{B16AF269-6243-47D7-981F-29D702E9C3EE}" destId="{8DC5071E-2BC8-49F4-A715-6CDFBE4E5222}" srcOrd="0" destOrd="0" presId="urn:microsoft.com/office/officeart/2005/8/layout/hierarchy3"/>
    <dgm:cxn modelId="{852F8AD8-FFA2-4995-AD4B-B52A65DF903F}" type="presParOf" srcId="{B16AF269-6243-47D7-981F-29D702E9C3EE}" destId="{3E261BA7-5E76-44FD-984B-B7CC7A1CBD1B}" srcOrd="1" destOrd="0" presId="urn:microsoft.com/office/officeart/2005/8/layout/hierarchy3"/>
    <dgm:cxn modelId="{30370FA4-D752-4C10-9D87-5163E527DB94}" type="presParOf" srcId="{2033EC6B-C663-4E9F-9F59-C2C980BBB226}" destId="{3DA9E865-3313-473E-AEF4-B2D462F2F0B7}" srcOrd="1" destOrd="0" presId="urn:microsoft.com/office/officeart/2005/8/layout/hierarchy3"/>
    <dgm:cxn modelId="{969F6669-3DD4-4BF4-946E-F9F173B6DB05}" type="presParOf" srcId="{3DA9E865-3313-473E-AEF4-B2D462F2F0B7}" destId="{27D4AB76-FE5D-4875-BAAC-ABF9D54A9B4B}" srcOrd="0" destOrd="0" presId="urn:microsoft.com/office/officeart/2005/8/layout/hierarchy3"/>
    <dgm:cxn modelId="{A9E96B68-9125-4E2E-933D-36EF12F5868D}" type="presParOf" srcId="{3DA9E865-3313-473E-AEF4-B2D462F2F0B7}" destId="{E9C4E13D-1A6F-45AF-9762-77A09303F0F1}" srcOrd="1" destOrd="0" presId="urn:microsoft.com/office/officeart/2005/8/layout/hierarchy3"/>
    <dgm:cxn modelId="{3883728D-8792-44F7-AC6F-4C578C983EBB}" type="presParOf" srcId="{3DA9E865-3313-473E-AEF4-B2D462F2F0B7}" destId="{5B9589D4-A7EE-44A1-B51A-8F239A5B4148}" srcOrd="2" destOrd="0" presId="urn:microsoft.com/office/officeart/2005/8/layout/hierarchy3"/>
    <dgm:cxn modelId="{456C9FF3-2869-480F-B963-950021040222}" type="presParOf" srcId="{3DA9E865-3313-473E-AEF4-B2D462F2F0B7}" destId="{B5955B34-C86D-4A60-88C3-F396F6505291}" srcOrd="3" destOrd="0" presId="urn:microsoft.com/office/officeart/2005/8/layout/hierarchy3"/>
    <dgm:cxn modelId="{6A5BF97E-B928-43DC-8266-33110DCB9D97}" type="presParOf" srcId="{3DA9E865-3313-473E-AEF4-B2D462F2F0B7}" destId="{C3883371-7E4F-4D52-A641-2C70337AECC8}" srcOrd="4" destOrd="0" presId="urn:microsoft.com/office/officeart/2005/8/layout/hierarchy3"/>
    <dgm:cxn modelId="{89A53932-A8DE-4527-86B2-8EF78A6E325F}" type="presParOf" srcId="{3DA9E865-3313-473E-AEF4-B2D462F2F0B7}" destId="{E9FB5DC6-DE46-48A1-A314-553106EE7E9B}" srcOrd="5" destOrd="0" presId="urn:microsoft.com/office/officeart/2005/8/layout/hierarchy3"/>
    <dgm:cxn modelId="{66BF6D34-DC80-461D-8FBC-627C47CEB52A}" type="presParOf" srcId="{3DA9E865-3313-473E-AEF4-B2D462F2F0B7}" destId="{439B9D4B-E334-4BD1-9226-1E342E410898}" srcOrd="6" destOrd="0" presId="urn:microsoft.com/office/officeart/2005/8/layout/hierarchy3"/>
    <dgm:cxn modelId="{64D2D1CC-8D6F-4CAA-AB31-5BBD066C733E}" type="presParOf" srcId="{3DA9E865-3313-473E-AEF4-B2D462F2F0B7}" destId="{9A46DF9A-DF4D-4084-8389-0D8707500CC5}" srcOrd="7" destOrd="0" presId="urn:microsoft.com/office/officeart/2005/8/layout/hierarchy3"/>
    <dgm:cxn modelId="{D860F6B7-C15F-4BBD-9EB4-9FFB35090809}" type="presParOf" srcId="{3DA9E865-3313-473E-AEF4-B2D462F2F0B7}" destId="{EFF53D87-B099-44DF-B3CC-F626D292349C}" srcOrd="8" destOrd="0" presId="urn:microsoft.com/office/officeart/2005/8/layout/hierarchy3"/>
    <dgm:cxn modelId="{F8CF40F1-5354-4C65-88E5-485C0A7C9AE8}" type="presParOf" srcId="{3DA9E865-3313-473E-AEF4-B2D462F2F0B7}" destId="{3B732F30-00F9-4F01-9A76-127C5C26C67A}" srcOrd="9"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9BBB8D-BF3F-4EEE-8E80-4DE1AD540F0F}">
      <dsp:nvSpPr>
        <dsp:cNvPr id="0" name=""/>
        <dsp:cNvSpPr/>
      </dsp:nvSpPr>
      <dsp:spPr>
        <a:xfrm flipV="1">
          <a:off x="118117" y="1107626"/>
          <a:ext cx="4233739" cy="72382"/>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6C137F6-F9C9-4587-B483-200397F3A978}">
      <dsp:nvSpPr>
        <dsp:cNvPr id="0" name=""/>
        <dsp:cNvSpPr/>
      </dsp:nvSpPr>
      <dsp:spPr>
        <a:xfrm>
          <a:off x="118117" y="1081834"/>
          <a:ext cx="311025" cy="311025"/>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5992A06-92E5-4516-B0D7-AA7F2FE679F0}">
      <dsp:nvSpPr>
        <dsp:cNvPr id="0" name=""/>
        <dsp:cNvSpPr/>
      </dsp:nvSpPr>
      <dsp:spPr>
        <a:xfrm>
          <a:off x="118117" y="0"/>
          <a:ext cx="4233739" cy="894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r>
            <a:rPr lang="en-US" sz="1800" b="1" kern="1200">
              <a:latin typeface="Sylfaen" panose="010A0502050306030303" pitchFamily="18" charset="0"/>
              <a:cs typeface="Times New Roman" panose="02020603050405020304" pitchFamily="18" charset="0"/>
            </a:rPr>
            <a:t>Être rouge de </a:t>
          </a:r>
          <a:endParaRPr lang="ru-RU" sz="1800" b="1" kern="1200">
            <a:latin typeface="Sylfaen" panose="010A0502050306030303" pitchFamily="18" charset="0"/>
            <a:cs typeface="Times New Roman" panose="02020603050405020304" pitchFamily="18" charset="0"/>
          </a:endParaRPr>
        </a:p>
      </dsp:txBody>
      <dsp:txXfrm>
        <a:off x="118117" y="0"/>
        <a:ext cx="4233739" cy="894773"/>
      </dsp:txXfrm>
    </dsp:sp>
    <dsp:sp modelId="{F58AB313-60E6-4CD3-830B-777A4D0D937B}">
      <dsp:nvSpPr>
        <dsp:cNvPr id="0" name=""/>
        <dsp:cNvSpPr/>
      </dsp:nvSpPr>
      <dsp:spPr>
        <a:xfrm>
          <a:off x="118117" y="1806826"/>
          <a:ext cx="311018" cy="311018"/>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66EA78F-F356-489E-9671-39A54B0B6B41}">
      <dsp:nvSpPr>
        <dsp:cNvPr id="0" name=""/>
        <dsp:cNvSpPr/>
      </dsp:nvSpPr>
      <dsp:spPr>
        <a:xfrm>
          <a:off x="414478" y="1599843"/>
          <a:ext cx="3937377" cy="724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a:latin typeface="Sylfaen" panose="010A0502050306030303" pitchFamily="18" charset="0"/>
              <a:cs typeface="Times New Roman" panose="02020603050405020304" pitchFamily="18" charset="0"/>
            </a:rPr>
            <a:t>colère </a:t>
          </a:r>
          <a:endParaRPr lang="ru-RU" sz="1800" b="1" kern="1200">
            <a:latin typeface="Sylfaen" panose="010A0502050306030303" pitchFamily="18" charset="0"/>
            <a:cs typeface="Times New Roman" panose="02020603050405020304" pitchFamily="18" charset="0"/>
          </a:endParaRPr>
        </a:p>
      </dsp:txBody>
      <dsp:txXfrm>
        <a:off x="414478" y="1599843"/>
        <a:ext cx="3937377" cy="724984"/>
      </dsp:txXfrm>
    </dsp:sp>
    <dsp:sp modelId="{57FBD672-BADF-488E-84CA-4B5CFC066A5E}">
      <dsp:nvSpPr>
        <dsp:cNvPr id="0" name=""/>
        <dsp:cNvSpPr/>
      </dsp:nvSpPr>
      <dsp:spPr>
        <a:xfrm>
          <a:off x="118117" y="2531810"/>
          <a:ext cx="311018" cy="311018"/>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EB07012-AF25-4179-936F-466FF4BEEAF9}">
      <dsp:nvSpPr>
        <dsp:cNvPr id="0" name=""/>
        <dsp:cNvSpPr/>
      </dsp:nvSpPr>
      <dsp:spPr>
        <a:xfrm>
          <a:off x="414478" y="2324827"/>
          <a:ext cx="3937377" cy="724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a:latin typeface="Sylfaen" panose="010A0502050306030303" pitchFamily="18" charset="0"/>
              <a:cs typeface="Times New Roman" panose="02020603050405020304" pitchFamily="18" charset="0"/>
            </a:rPr>
            <a:t>confusion</a:t>
          </a:r>
          <a:endParaRPr lang="ru-RU" sz="1800" b="1" kern="1200">
            <a:latin typeface="Sylfaen" panose="010A0502050306030303" pitchFamily="18" charset="0"/>
            <a:cs typeface="Times New Roman" panose="02020603050405020304" pitchFamily="18" charset="0"/>
          </a:endParaRPr>
        </a:p>
      </dsp:txBody>
      <dsp:txXfrm>
        <a:off x="414478" y="2324827"/>
        <a:ext cx="3937377" cy="724984"/>
      </dsp:txXfrm>
    </dsp:sp>
    <dsp:sp modelId="{9C67DBE6-9FD4-4AD3-8FC8-305154B0A39C}">
      <dsp:nvSpPr>
        <dsp:cNvPr id="0" name=""/>
        <dsp:cNvSpPr/>
      </dsp:nvSpPr>
      <dsp:spPr>
        <a:xfrm>
          <a:off x="118117" y="3256794"/>
          <a:ext cx="311018" cy="311018"/>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39D58A-3EF9-428C-AE43-88E4F8EBEAC1}">
      <dsp:nvSpPr>
        <dsp:cNvPr id="0" name=""/>
        <dsp:cNvSpPr/>
      </dsp:nvSpPr>
      <dsp:spPr>
        <a:xfrm>
          <a:off x="414478" y="3049811"/>
          <a:ext cx="3937377" cy="724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a:latin typeface="Sylfaen" panose="010A0502050306030303" pitchFamily="18" charset="0"/>
              <a:cs typeface="Times New Roman" panose="02020603050405020304" pitchFamily="18" charset="0"/>
            </a:rPr>
            <a:t>honte </a:t>
          </a:r>
          <a:endParaRPr lang="ru-RU" sz="1800" b="1" kern="1200">
            <a:latin typeface="Sylfaen" panose="010A0502050306030303" pitchFamily="18" charset="0"/>
            <a:cs typeface="Times New Roman" panose="02020603050405020304" pitchFamily="18" charset="0"/>
          </a:endParaRPr>
        </a:p>
      </dsp:txBody>
      <dsp:txXfrm>
        <a:off x="414478" y="3049811"/>
        <a:ext cx="3937377" cy="724984"/>
      </dsp:txXfrm>
    </dsp:sp>
    <dsp:sp modelId="{C9D7154D-6105-41BF-BAE3-A11246589AF4}">
      <dsp:nvSpPr>
        <dsp:cNvPr id="0" name=""/>
        <dsp:cNvSpPr/>
      </dsp:nvSpPr>
      <dsp:spPr>
        <a:xfrm>
          <a:off x="4563543" y="1096342"/>
          <a:ext cx="4233739" cy="94950"/>
        </a:xfrm>
        <a:prstGeom prst="rect">
          <a:avLst/>
        </a:prstGeom>
        <a:solidFill>
          <a:schemeClr val="accen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DAA0CF2-71E8-4800-80D8-75C41C1653FA}">
      <dsp:nvSpPr>
        <dsp:cNvPr id="0" name=""/>
        <dsp:cNvSpPr/>
      </dsp:nvSpPr>
      <dsp:spPr>
        <a:xfrm>
          <a:off x="4563543" y="1081834"/>
          <a:ext cx="311025" cy="311025"/>
        </a:xfrm>
        <a:prstGeom prst="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F8BDF5A-4662-454C-90E2-CB6375DEA364}">
      <dsp:nvSpPr>
        <dsp:cNvPr id="0" name=""/>
        <dsp:cNvSpPr/>
      </dsp:nvSpPr>
      <dsp:spPr>
        <a:xfrm>
          <a:off x="4563543" y="0"/>
          <a:ext cx="4233739" cy="8947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l" defTabSz="800100">
            <a:lnSpc>
              <a:spcPct val="90000"/>
            </a:lnSpc>
            <a:spcBef>
              <a:spcPct val="0"/>
            </a:spcBef>
            <a:spcAft>
              <a:spcPct val="35000"/>
            </a:spcAft>
            <a:buNone/>
          </a:pPr>
          <a14:m xmlns:a14="http://schemas.microsoft.com/office/drawing/2010/main">
            <m:oMath xmlns:m="http://schemas.openxmlformats.org/officeDocument/2006/math">
              <m:r>
                <a:rPr lang="en-US" sz="1800" b="1" i="1" kern="1200">
                  <a:latin typeface="Cambria Math" panose="02040503050406030204" pitchFamily="18" charset="0"/>
                  <a:ea typeface="Cambria Math" panose="02040503050406030204" pitchFamily="18" charset="0"/>
                </a:rPr>
                <m:t>Ê</m:t>
              </m:r>
            </m:oMath>
          </a14:m>
          <a:r>
            <a:rPr lang="en-US" sz="1800" b="1" kern="1200">
              <a:latin typeface="Sylfaen" panose="010A0502050306030303" pitchFamily="18" charset="0"/>
              <a:cs typeface="Times New Roman" panose="02020603050405020304" pitchFamily="18" charset="0"/>
            </a:rPr>
            <a:t>tre bleu de </a:t>
          </a:r>
          <a:endParaRPr lang="ru-RU" sz="1800" b="1" kern="1200">
            <a:latin typeface="Sylfaen" panose="010A0502050306030303" pitchFamily="18" charset="0"/>
            <a:cs typeface="Times New Roman" panose="02020603050405020304" pitchFamily="18" charset="0"/>
          </a:endParaRPr>
        </a:p>
      </dsp:txBody>
      <dsp:txXfrm>
        <a:off x="4563543" y="0"/>
        <a:ext cx="4233739" cy="894773"/>
      </dsp:txXfrm>
    </dsp:sp>
    <dsp:sp modelId="{6B8C0737-12A4-49E8-8C68-FC86DFD58F98}">
      <dsp:nvSpPr>
        <dsp:cNvPr id="0" name=""/>
        <dsp:cNvSpPr/>
      </dsp:nvSpPr>
      <dsp:spPr>
        <a:xfrm>
          <a:off x="4563543" y="1806826"/>
          <a:ext cx="311018" cy="311018"/>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BDA231E-18C2-4B4F-8517-40119E3F7AD7}">
      <dsp:nvSpPr>
        <dsp:cNvPr id="0" name=""/>
        <dsp:cNvSpPr/>
      </dsp:nvSpPr>
      <dsp:spPr>
        <a:xfrm>
          <a:off x="4859905" y="1599843"/>
          <a:ext cx="3937377" cy="724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a:latin typeface="Sylfaen" panose="010A0502050306030303" pitchFamily="18" charset="0"/>
              <a:cs typeface="Times New Roman" panose="02020603050405020304" pitchFamily="18" charset="0"/>
            </a:rPr>
            <a:t>colère</a:t>
          </a:r>
          <a:endParaRPr lang="ru-RU" sz="1800" b="1" kern="1200">
            <a:latin typeface="Sylfaen" panose="010A0502050306030303" pitchFamily="18" charset="0"/>
            <a:cs typeface="Times New Roman" panose="02020603050405020304" pitchFamily="18" charset="0"/>
          </a:endParaRPr>
        </a:p>
      </dsp:txBody>
      <dsp:txXfrm>
        <a:off x="4859905" y="1599843"/>
        <a:ext cx="3937377" cy="724984"/>
      </dsp:txXfrm>
    </dsp:sp>
    <dsp:sp modelId="{13965790-A5F3-4052-9518-36EE62915C6A}">
      <dsp:nvSpPr>
        <dsp:cNvPr id="0" name=""/>
        <dsp:cNvSpPr/>
      </dsp:nvSpPr>
      <dsp:spPr>
        <a:xfrm>
          <a:off x="4563543" y="2531810"/>
          <a:ext cx="311018" cy="311018"/>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F3E4E74-4463-4D0C-BDC5-6D6DB80610C0}">
      <dsp:nvSpPr>
        <dsp:cNvPr id="0" name=""/>
        <dsp:cNvSpPr/>
      </dsp:nvSpPr>
      <dsp:spPr>
        <a:xfrm>
          <a:off x="4859905" y="2324827"/>
          <a:ext cx="3937377" cy="724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a:latin typeface="Sylfaen" panose="010A0502050306030303" pitchFamily="18" charset="0"/>
              <a:cs typeface="Times New Roman" panose="02020603050405020304" pitchFamily="18" charset="0"/>
            </a:rPr>
            <a:t>peur</a:t>
          </a:r>
          <a:endParaRPr lang="ru-RU" sz="1800" b="1" kern="1200">
            <a:latin typeface="Sylfaen" panose="010A0502050306030303" pitchFamily="18" charset="0"/>
            <a:cs typeface="Times New Roman" panose="02020603050405020304" pitchFamily="18" charset="0"/>
          </a:endParaRPr>
        </a:p>
      </dsp:txBody>
      <dsp:txXfrm>
        <a:off x="4859905" y="2324827"/>
        <a:ext cx="3937377" cy="724984"/>
      </dsp:txXfrm>
    </dsp:sp>
    <dsp:sp modelId="{D2874B1E-DDEA-4FB9-9D10-4BA536AF2CF1}">
      <dsp:nvSpPr>
        <dsp:cNvPr id="0" name=""/>
        <dsp:cNvSpPr/>
      </dsp:nvSpPr>
      <dsp:spPr>
        <a:xfrm>
          <a:off x="4563543" y="3256794"/>
          <a:ext cx="311018" cy="311018"/>
        </a:xfrm>
        <a:prstGeom prst="rect">
          <a:avLst/>
        </a:prstGeom>
        <a:solidFill>
          <a:schemeClr val="lt1">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30F722-B256-490C-B38B-349DAE117892}">
      <dsp:nvSpPr>
        <dsp:cNvPr id="0" name=""/>
        <dsp:cNvSpPr/>
      </dsp:nvSpPr>
      <dsp:spPr>
        <a:xfrm>
          <a:off x="4859905" y="3049811"/>
          <a:ext cx="3937377" cy="72498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8016" tIns="128016" rIns="128016" bIns="128016" numCol="1" spcCol="1270" anchor="ctr" anchorCtr="0">
          <a:noAutofit/>
        </a:bodyPr>
        <a:lstStyle/>
        <a:p>
          <a:pPr marL="0" lvl="0" indent="0" algn="l" defTabSz="800100">
            <a:lnSpc>
              <a:spcPct val="90000"/>
            </a:lnSpc>
            <a:spcBef>
              <a:spcPct val="0"/>
            </a:spcBef>
            <a:spcAft>
              <a:spcPct val="35000"/>
            </a:spcAft>
            <a:buNone/>
          </a:pPr>
          <a:r>
            <a:rPr lang="en-US" sz="1800" b="1" kern="1200">
              <a:latin typeface="Sylfaen" panose="010A0502050306030303" pitchFamily="18" charset="0"/>
              <a:cs typeface="Times New Roman" panose="02020603050405020304" pitchFamily="18" charset="0"/>
            </a:rPr>
            <a:t>froid</a:t>
          </a:r>
          <a:endParaRPr lang="ru-RU" sz="1800" b="1" kern="1200">
            <a:latin typeface="Sylfaen" panose="010A0502050306030303" pitchFamily="18" charset="0"/>
            <a:cs typeface="Times New Roman" panose="02020603050405020304" pitchFamily="18" charset="0"/>
          </a:endParaRPr>
        </a:p>
      </dsp:txBody>
      <dsp:txXfrm>
        <a:off x="4859905" y="3049811"/>
        <a:ext cx="3937377" cy="72498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C8A7432-243F-4AD1-9A38-3D7C6DC54C7D}">
      <dsp:nvSpPr>
        <dsp:cNvPr id="0" name=""/>
        <dsp:cNvSpPr/>
      </dsp:nvSpPr>
      <dsp:spPr>
        <a:xfrm>
          <a:off x="2147498" y="1501"/>
          <a:ext cx="1754978" cy="71411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ysClr val="windowText" lastClr="000000"/>
              </a:solidFill>
              <a:latin typeface="Sylfaen" panose="010A0502050306030303" pitchFamily="18" charset="0"/>
              <a:cs typeface="Times New Roman" panose="02020603050405020304" pitchFamily="18" charset="0"/>
            </a:rPr>
            <a:t>Tristesse</a:t>
          </a:r>
          <a:endParaRPr lang="ru-RU" sz="1600" b="1" kern="1200">
            <a:solidFill>
              <a:sysClr val="windowText" lastClr="000000"/>
            </a:solidFill>
            <a:latin typeface="Sylfaen" panose="010A0502050306030303" pitchFamily="18" charset="0"/>
            <a:cs typeface="Times New Roman" panose="02020603050405020304" pitchFamily="18" charset="0"/>
          </a:endParaRPr>
        </a:p>
      </dsp:txBody>
      <dsp:txXfrm>
        <a:off x="2168414" y="22417"/>
        <a:ext cx="1713146" cy="672282"/>
      </dsp:txXfrm>
    </dsp:sp>
    <dsp:sp modelId="{BF430298-4E17-458F-AD95-188B399C2658}">
      <dsp:nvSpPr>
        <dsp:cNvPr id="0" name=""/>
        <dsp:cNvSpPr/>
      </dsp:nvSpPr>
      <dsp:spPr>
        <a:xfrm>
          <a:off x="2322996" y="715615"/>
          <a:ext cx="175497" cy="520100"/>
        </a:xfrm>
        <a:custGeom>
          <a:avLst/>
          <a:gdLst/>
          <a:ahLst/>
          <a:cxnLst/>
          <a:rect l="0" t="0" r="0" b="0"/>
          <a:pathLst>
            <a:path>
              <a:moveTo>
                <a:pt x="0" y="0"/>
              </a:moveTo>
              <a:lnTo>
                <a:pt x="0" y="520100"/>
              </a:lnTo>
              <a:lnTo>
                <a:pt x="175497" y="52010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33E75F5-D5D4-48D9-B014-24C8F9B6E649}">
      <dsp:nvSpPr>
        <dsp:cNvPr id="0" name=""/>
        <dsp:cNvSpPr/>
      </dsp:nvSpPr>
      <dsp:spPr>
        <a:xfrm flipH="1">
          <a:off x="2498494" y="894143"/>
          <a:ext cx="1659726" cy="683143"/>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solidFill>
                <a:sysClr val="windowText" lastClr="000000"/>
              </a:solidFill>
              <a:latin typeface="Sylfaen" panose="010A0502050306030303" pitchFamily="18" charset="0"/>
              <a:cs typeface="Times New Roman" panose="02020603050405020304" pitchFamily="18" charset="0"/>
            </a:rPr>
            <a:t>pitié</a:t>
          </a:r>
          <a:endParaRPr lang="ru-RU" sz="1400" b="1" kern="1200">
            <a:solidFill>
              <a:sysClr val="windowText" lastClr="000000"/>
            </a:solidFill>
            <a:latin typeface="Sylfaen" panose="010A0502050306030303" pitchFamily="18" charset="0"/>
            <a:cs typeface="Times New Roman" panose="02020603050405020304" pitchFamily="18" charset="0"/>
          </a:endParaRPr>
        </a:p>
      </dsp:txBody>
      <dsp:txXfrm>
        <a:off x="2518503" y="914152"/>
        <a:ext cx="1619708" cy="643125"/>
      </dsp:txXfrm>
    </dsp:sp>
    <dsp:sp modelId="{CD41BE68-A9F6-43AD-AA42-5CEBBDCB8D6B}">
      <dsp:nvSpPr>
        <dsp:cNvPr id="0" name=""/>
        <dsp:cNvSpPr/>
      </dsp:nvSpPr>
      <dsp:spPr>
        <a:xfrm>
          <a:off x="2322996" y="715615"/>
          <a:ext cx="175497" cy="1397257"/>
        </a:xfrm>
        <a:custGeom>
          <a:avLst/>
          <a:gdLst/>
          <a:ahLst/>
          <a:cxnLst/>
          <a:rect l="0" t="0" r="0" b="0"/>
          <a:pathLst>
            <a:path>
              <a:moveTo>
                <a:pt x="0" y="0"/>
              </a:moveTo>
              <a:lnTo>
                <a:pt x="0" y="1397257"/>
              </a:lnTo>
              <a:lnTo>
                <a:pt x="175497" y="1397257"/>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CC1F7A6-C911-41DE-BA70-3BE588A00EED}">
      <dsp:nvSpPr>
        <dsp:cNvPr id="0" name=""/>
        <dsp:cNvSpPr/>
      </dsp:nvSpPr>
      <dsp:spPr>
        <a:xfrm>
          <a:off x="2498494" y="1755815"/>
          <a:ext cx="1631310"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latin typeface="Sylfaen" panose="010A0502050306030303" pitchFamily="18" charset="0"/>
              <a:cs typeface="Times New Roman" panose="02020603050405020304" pitchFamily="18" charset="0"/>
            </a:rPr>
            <a:t>déception</a:t>
          </a:r>
          <a:endParaRPr lang="ru-RU" sz="1400" b="1" kern="1200">
            <a:latin typeface="Sylfaen" panose="010A0502050306030303" pitchFamily="18" charset="0"/>
            <a:cs typeface="Times New Roman" panose="02020603050405020304" pitchFamily="18" charset="0"/>
          </a:endParaRPr>
        </a:p>
      </dsp:txBody>
      <dsp:txXfrm>
        <a:off x="2519410" y="1776731"/>
        <a:ext cx="1589478" cy="672282"/>
      </dsp:txXfrm>
    </dsp:sp>
    <dsp:sp modelId="{B2ADF7D4-CA0D-44F7-BC78-62A593C7F54E}">
      <dsp:nvSpPr>
        <dsp:cNvPr id="0" name=""/>
        <dsp:cNvSpPr/>
      </dsp:nvSpPr>
      <dsp:spPr>
        <a:xfrm>
          <a:off x="2322996" y="715615"/>
          <a:ext cx="175497" cy="2289899"/>
        </a:xfrm>
        <a:custGeom>
          <a:avLst/>
          <a:gdLst/>
          <a:ahLst/>
          <a:cxnLst/>
          <a:rect l="0" t="0" r="0" b="0"/>
          <a:pathLst>
            <a:path>
              <a:moveTo>
                <a:pt x="0" y="0"/>
              </a:moveTo>
              <a:lnTo>
                <a:pt x="0" y="2289899"/>
              </a:lnTo>
              <a:lnTo>
                <a:pt x="175497" y="2289899"/>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FD7EA2E-E28A-414B-BAA4-4D746CB0A08C}">
      <dsp:nvSpPr>
        <dsp:cNvPr id="0" name=""/>
        <dsp:cNvSpPr/>
      </dsp:nvSpPr>
      <dsp:spPr>
        <a:xfrm>
          <a:off x="2498494" y="2648458"/>
          <a:ext cx="1586601"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solidFill>
                <a:sysClr val="windowText" lastClr="000000"/>
              </a:solidFill>
              <a:latin typeface="Sylfaen" panose="010A0502050306030303" pitchFamily="18" charset="0"/>
              <a:cs typeface="Times New Roman" panose="02020603050405020304" pitchFamily="18" charset="0"/>
            </a:rPr>
            <a:t>solitude</a:t>
          </a:r>
          <a:endParaRPr lang="ru-RU" sz="1400" b="1" kern="1200">
            <a:solidFill>
              <a:sysClr val="windowText" lastClr="000000"/>
            </a:solidFill>
            <a:latin typeface="Sylfaen" panose="010A0502050306030303" pitchFamily="18" charset="0"/>
            <a:cs typeface="Times New Roman" panose="02020603050405020304" pitchFamily="18" charset="0"/>
          </a:endParaRPr>
        </a:p>
      </dsp:txBody>
      <dsp:txXfrm>
        <a:off x="2519410" y="2669374"/>
        <a:ext cx="1544769" cy="672282"/>
      </dsp:txXfrm>
    </dsp:sp>
    <dsp:sp modelId="{1D09706F-0987-47E9-B7E9-9FF00379DDF6}">
      <dsp:nvSpPr>
        <dsp:cNvPr id="0" name=""/>
        <dsp:cNvSpPr/>
      </dsp:nvSpPr>
      <dsp:spPr>
        <a:xfrm>
          <a:off x="2322996" y="715615"/>
          <a:ext cx="175497" cy="3182542"/>
        </a:xfrm>
        <a:custGeom>
          <a:avLst/>
          <a:gdLst/>
          <a:ahLst/>
          <a:cxnLst/>
          <a:rect l="0" t="0" r="0" b="0"/>
          <a:pathLst>
            <a:path>
              <a:moveTo>
                <a:pt x="0" y="0"/>
              </a:moveTo>
              <a:lnTo>
                <a:pt x="0" y="3182542"/>
              </a:lnTo>
              <a:lnTo>
                <a:pt x="175497" y="3182542"/>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659F2D2-FE3B-4CEF-AA0E-16F90BD571DD}">
      <dsp:nvSpPr>
        <dsp:cNvPr id="0" name=""/>
        <dsp:cNvSpPr/>
      </dsp:nvSpPr>
      <dsp:spPr>
        <a:xfrm>
          <a:off x="2498494" y="3541100"/>
          <a:ext cx="1635469"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latin typeface="Sylfaen" panose="010A0502050306030303" pitchFamily="18" charset="0"/>
              <a:cs typeface="Times New Roman" panose="02020603050405020304" pitchFamily="18" charset="0"/>
            </a:rPr>
            <a:t>regret</a:t>
          </a:r>
          <a:endParaRPr lang="ru-RU" sz="1400" b="1" kern="1200">
            <a:latin typeface="Sylfaen" panose="010A0502050306030303" pitchFamily="18" charset="0"/>
            <a:cs typeface="Times New Roman" panose="02020603050405020304" pitchFamily="18" charset="0"/>
          </a:endParaRPr>
        </a:p>
      </dsp:txBody>
      <dsp:txXfrm>
        <a:off x="2519410" y="3562016"/>
        <a:ext cx="1593637" cy="672282"/>
      </dsp:txXfrm>
    </dsp:sp>
    <dsp:sp modelId="{C23A1436-1F29-4041-8617-77C7D5D7C744}">
      <dsp:nvSpPr>
        <dsp:cNvPr id="0" name=""/>
        <dsp:cNvSpPr/>
      </dsp:nvSpPr>
      <dsp:spPr>
        <a:xfrm>
          <a:off x="2322996" y="715615"/>
          <a:ext cx="175497" cy="4075185"/>
        </a:xfrm>
        <a:custGeom>
          <a:avLst/>
          <a:gdLst/>
          <a:ahLst/>
          <a:cxnLst/>
          <a:rect l="0" t="0" r="0" b="0"/>
          <a:pathLst>
            <a:path>
              <a:moveTo>
                <a:pt x="0" y="0"/>
              </a:moveTo>
              <a:lnTo>
                <a:pt x="0" y="4075185"/>
              </a:lnTo>
              <a:lnTo>
                <a:pt x="175497" y="407518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15BD51-5115-4310-8665-8D66076858BF}">
      <dsp:nvSpPr>
        <dsp:cNvPr id="0" name=""/>
        <dsp:cNvSpPr/>
      </dsp:nvSpPr>
      <dsp:spPr>
        <a:xfrm>
          <a:off x="2498494" y="4433743"/>
          <a:ext cx="1635469"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latin typeface="Sylfaen" panose="010A0502050306030303" pitchFamily="18" charset="0"/>
              <a:cs typeface="Times New Roman" panose="02020603050405020304" pitchFamily="18" charset="0"/>
            </a:rPr>
            <a:t>angoisse</a:t>
          </a:r>
          <a:endParaRPr lang="ru-RU" sz="1400" b="1" kern="1200">
            <a:latin typeface="Sylfaen" panose="010A0502050306030303" pitchFamily="18" charset="0"/>
            <a:cs typeface="Times New Roman" panose="02020603050405020304" pitchFamily="18" charset="0"/>
          </a:endParaRPr>
        </a:p>
      </dsp:txBody>
      <dsp:txXfrm>
        <a:off x="2519410" y="4454659"/>
        <a:ext cx="1593637" cy="672282"/>
      </dsp:txXfrm>
    </dsp:sp>
    <dsp:sp modelId="{8DC5071E-2BC8-49F4-A715-6CDFBE4E5222}">
      <dsp:nvSpPr>
        <dsp:cNvPr id="0" name=""/>
        <dsp:cNvSpPr/>
      </dsp:nvSpPr>
      <dsp:spPr>
        <a:xfrm>
          <a:off x="4259534" y="1501"/>
          <a:ext cx="2011802" cy="714114"/>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marL="0" lvl="0" indent="0" algn="ctr" defTabSz="711200">
            <a:lnSpc>
              <a:spcPct val="90000"/>
            </a:lnSpc>
            <a:spcBef>
              <a:spcPct val="0"/>
            </a:spcBef>
            <a:spcAft>
              <a:spcPct val="35000"/>
            </a:spcAft>
            <a:buNone/>
          </a:pPr>
          <a:r>
            <a:rPr lang="en-US" sz="1600" b="1" kern="1200">
              <a:solidFill>
                <a:sysClr val="windowText" lastClr="000000"/>
              </a:solidFill>
              <a:latin typeface="Sylfaen" panose="010A0502050306030303" pitchFamily="18" charset="0"/>
              <a:cs typeface="Times New Roman" panose="02020603050405020304" pitchFamily="18" charset="0"/>
            </a:rPr>
            <a:t>Joie </a:t>
          </a:r>
          <a:endParaRPr lang="ru-RU" sz="1600" b="1" kern="1200">
            <a:solidFill>
              <a:sysClr val="windowText" lastClr="000000"/>
            </a:solidFill>
            <a:latin typeface="Sylfaen" panose="010A0502050306030303" pitchFamily="18" charset="0"/>
            <a:cs typeface="Times New Roman" panose="02020603050405020304" pitchFamily="18" charset="0"/>
          </a:endParaRPr>
        </a:p>
      </dsp:txBody>
      <dsp:txXfrm>
        <a:off x="4280450" y="22417"/>
        <a:ext cx="1969970" cy="672282"/>
      </dsp:txXfrm>
    </dsp:sp>
    <dsp:sp modelId="{27D4AB76-FE5D-4875-BAAC-ABF9D54A9B4B}">
      <dsp:nvSpPr>
        <dsp:cNvPr id="0" name=""/>
        <dsp:cNvSpPr/>
      </dsp:nvSpPr>
      <dsp:spPr>
        <a:xfrm>
          <a:off x="4460714" y="715615"/>
          <a:ext cx="201180" cy="535585"/>
        </a:xfrm>
        <a:custGeom>
          <a:avLst/>
          <a:gdLst/>
          <a:ahLst/>
          <a:cxnLst/>
          <a:rect l="0" t="0" r="0" b="0"/>
          <a:pathLst>
            <a:path>
              <a:moveTo>
                <a:pt x="0" y="0"/>
              </a:moveTo>
              <a:lnTo>
                <a:pt x="0" y="535585"/>
              </a:lnTo>
              <a:lnTo>
                <a:pt x="201180" y="535585"/>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C4E13D-1A6F-45AF-9762-77A09303F0F1}">
      <dsp:nvSpPr>
        <dsp:cNvPr id="0" name=""/>
        <dsp:cNvSpPr/>
      </dsp:nvSpPr>
      <dsp:spPr>
        <a:xfrm>
          <a:off x="4661894" y="894143"/>
          <a:ext cx="1980358"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solidFill>
                <a:sysClr val="windowText" lastClr="000000"/>
              </a:solidFill>
              <a:latin typeface="Sylfaen" panose="010A0502050306030303" pitchFamily="18" charset="0"/>
              <a:cs typeface="Times New Roman" panose="02020603050405020304" pitchFamily="18" charset="0"/>
            </a:rPr>
            <a:t>plaisir</a:t>
          </a:r>
          <a:endParaRPr lang="ru-RU" sz="1400" b="1" kern="1200">
            <a:solidFill>
              <a:sysClr val="windowText" lastClr="000000"/>
            </a:solidFill>
            <a:latin typeface="Sylfaen" panose="010A0502050306030303" pitchFamily="18" charset="0"/>
            <a:cs typeface="Times New Roman" panose="02020603050405020304" pitchFamily="18" charset="0"/>
          </a:endParaRPr>
        </a:p>
      </dsp:txBody>
      <dsp:txXfrm>
        <a:off x="4682810" y="915059"/>
        <a:ext cx="1938526" cy="672282"/>
      </dsp:txXfrm>
    </dsp:sp>
    <dsp:sp modelId="{5B9589D4-A7EE-44A1-B51A-8F239A5B4148}">
      <dsp:nvSpPr>
        <dsp:cNvPr id="0" name=""/>
        <dsp:cNvSpPr/>
      </dsp:nvSpPr>
      <dsp:spPr>
        <a:xfrm>
          <a:off x="4460714" y="715615"/>
          <a:ext cx="201180" cy="1428228"/>
        </a:xfrm>
        <a:custGeom>
          <a:avLst/>
          <a:gdLst/>
          <a:ahLst/>
          <a:cxnLst/>
          <a:rect l="0" t="0" r="0" b="0"/>
          <a:pathLst>
            <a:path>
              <a:moveTo>
                <a:pt x="0" y="0"/>
              </a:moveTo>
              <a:lnTo>
                <a:pt x="0" y="1428228"/>
              </a:lnTo>
              <a:lnTo>
                <a:pt x="201180" y="1428228"/>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955B34-C86D-4A60-88C3-F396F6505291}">
      <dsp:nvSpPr>
        <dsp:cNvPr id="0" name=""/>
        <dsp:cNvSpPr/>
      </dsp:nvSpPr>
      <dsp:spPr>
        <a:xfrm>
          <a:off x="4661894" y="1786786"/>
          <a:ext cx="2006317"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solidFill>
                <a:sysClr val="windowText" lastClr="000000"/>
              </a:solidFill>
              <a:latin typeface="Sylfaen" panose="010A0502050306030303" pitchFamily="18" charset="0"/>
              <a:cs typeface="Times New Roman" panose="02020603050405020304" pitchFamily="18" charset="0"/>
            </a:rPr>
            <a:t>satisfaction</a:t>
          </a:r>
          <a:endParaRPr lang="ru-RU" sz="1400" b="1" kern="1200">
            <a:solidFill>
              <a:sysClr val="windowText" lastClr="000000"/>
            </a:solidFill>
            <a:latin typeface="Sylfaen" panose="010A0502050306030303" pitchFamily="18" charset="0"/>
            <a:cs typeface="Times New Roman" panose="02020603050405020304" pitchFamily="18" charset="0"/>
          </a:endParaRPr>
        </a:p>
      </dsp:txBody>
      <dsp:txXfrm>
        <a:off x="4682810" y="1807702"/>
        <a:ext cx="1964485" cy="672282"/>
      </dsp:txXfrm>
    </dsp:sp>
    <dsp:sp modelId="{C3883371-7E4F-4D52-A641-2C70337AECC8}">
      <dsp:nvSpPr>
        <dsp:cNvPr id="0" name=""/>
        <dsp:cNvSpPr/>
      </dsp:nvSpPr>
      <dsp:spPr>
        <a:xfrm>
          <a:off x="4460714" y="715615"/>
          <a:ext cx="201180" cy="2320870"/>
        </a:xfrm>
        <a:custGeom>
          <a:avLst/>
          <a:gdLst/>
          <a:ahLst/>
          <a:cxnLst/>
          <a:rect l="0" t="0" r="0" b="0"/>
          <a:pathLst>
            <a:path>
              <a:moveTo>
                <a:pt x="0" y="0"/>
              </a:moveTo>
              <a:lnTo>
                <a:pt x="0" y="2320870"/>
              </a:lnTo>
              <a:lnTo>
                <a:pt x="201180" y="2320870"/>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9FB5DC6-DE46-48A1-A314-553106EE7E9B}">
      <dsp:nvSpPr>
        <dsp:cNvPr id="0" name=""/>
        <dsp:cNvSpPr/>
      </dsp:nvSpPr>
      <dsp:spPr>
        <a:xfrm>
          <a:off x="4661894" y="2679429"/>
          <a:ext cx="2004192"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latin typeface="Sylfaen" panose="010A0502050306030303" pitchFamily="18" charset="0"/>
              <a:cs typeface="Times New Roman" panose="02020603050405020304" pitchFamily="18" charset="0"/>
            </a:rPr>
            <a:t>soulagement</a:t>
          </a:r>
          <a:endParaRPr lang="ru-RU" sz="1400" b="1" kern="1200">
            <a:latin typeface="Sylfaen" panose="010A0502050306030303" pitchFamily="18" charset="0"/>
            <a:cs typeface="Times New Roman" panose="02020603050405020304" pitchFamily="18" charset="0"/>
          </a:endParaRPr>
        </a:p>
      </dsp:txBody>
      <dsp:txXfrm>
        <a:off x="4682810" y="2700345"/>
        <a:ext cx="1962360" cy="672282"/>
      </dsp:txXfrm>
    </dsp:sp>
    <dsp:sp modelId="{439B9D4B-E334-4BD1-9226-1E342E410898}">
      <dsp:nvSpPr>
        <dsp:cNvPr id="0" name=""/>
        <dsp:cNvSpPr/>
      </dsp:nvSpPr>
      <dsp:spPr>
        <a:xfrm>
          <a:off x="4460714" y="715615"/>
          <a:ext cx="201180" cy="3213513"/>
        </a:xfrm>
        <a:custGeom>
          <a:avLst/>
          <a:gdLst/>
          <a:ahLst/>
          <a:cxnLst/>
          <a:rect l="0" t="0" r="0" b="0"/>
          <a:pathLst>
            <a:path>
              <a:moveTo>
                <a:pt x="0" y="0"/>
              </a:moveTo>
              <a:lnTo>
                <a:pt x="0" y="3213513"/>
              </a:lnTo>
              <a:lnTo>
                <a:pt x="201180" y="3213513"/>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A46DF9A-DF4D-4084-8389-0D8707500CC5}">
      <dsp:nvSpPr>
        <dsp:cNvPr id="0" name=""/>
        <dsp:cNvSpPr/>
      </dsp:nvSpPr>
      <dsp:spPr>
        <a:xfrm>
          <a:off x="4661894" y="3572071"/>
          <a:ext cx="2042137"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latin typeface="Sylfaen" panose="010A0502050306030303" pitchFamily="18" charset="0"/>
              <a:cs typeface="Times New Roman" panose="02020603050405020304" pitchFamily="18" charset="0"/>
            </a:rPr>
            <a:t>amusement</a:t>
          </a:r>
          <a:endParaRPr lang="ru-RU" sz="1400" b="1" kern="1200">
            <a:latin typeface="Sylfaen" panose="010A0502050306030303" pitchFamily="18" charset="0"/>
            <a:cs typeface="Times New Roman" panose="02020603050405020304" pitchFamily="18" charset="0"/>
          </a:endParaRPr>
        </a:p>
      </dsp:txBody>
      <dsp:txXfrm>
        <a:off x="4682810" y="3592987"/>
        <a:ext cx="2000305" cy="672282"/>
      </dsp:txXfrm>
    </dsp:sp>
    <dsp:sp modelId="{EFF53D87-B099-44DF-B3CC-F626D292349C}">
      <dsp:nvSpPr>
        <dsp:cNvPr id="0" name=""/>
        <dsp:cNvSpPr/>
      </dsp:nvSpPr>
      <dsp:spPr>
        <a:xfrm>
          <a:off x="4460714" y="715615"/>
          <a:ext cx="201180" cy="4106156"/>
        </a:xfrm>
        <a:custGeom>
          <a:avLst/>
          <a:gdLst/>
          <a:ahLst/>
          <a:cxnLst/>
          <a:rect l="0" t="0" r="0" b="0"/>
          <a:pathLst>
            <a:path>
              <a:moveTo>
                <a:pt x="0" y="0"/>
              </a:moveTo>
              <a:lnTo>
                <a:pt x="0" y="4106156"/>
              </a:lnTo>
              <a:lnTo>
                <a:pt x="201180" y="4106156"/>
              </a:lnTo>
            </a:path>
          </a:pathLst>
        </a:custGeom>
        <a:noFill/>
        <a:ln w="15875"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732F30-00F9-4F01-9A76-127C5C26C67A}">
      <dsp:nvSpPr>
        <dsp:cNvPr id="0" name=""/>
        <dsp:cNvSpPr/>
      </dsp:nvSpPr>
      <dsp:spPr>
        <a:xfrm>
          <a:off x="4661894" y="4464714"/>
          <a:ext cx="2163034" cy="714114"/>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en-US" sz="1400" b="1" kern="1200">
              <a:latin typeface="Sylfaen" panose="010A0502050306030303" pitchFamily="18" charset="0"/>
              <a:cs typeface="Times New Roman" panose="02020603050405020304" pitchFamily="18" charset="0"/>
            </a:rPr>
            <a:t>entousiasme</a:t>
          </a:r>
          <a:endParaRPr lang="ru-RU" sz="1400" b="1" kern="1200">
            <a:latin typeface="Sylfaen" panose="010A0502050306030303" pitchFamily="18" charset="0"/>
            <a:cs typeface="Times New Roman" panose="02020603050405020304" pitchFamily="18" charset="0"/>
          </a:endParaRPr>
        </a:p>
      </dsp:txBody>
      <dsp:txXfrm>
        <a:off x="4682810" y="4485630"/>
        <a:ext cx="2121202" cy="672282"/>
      </dsp:txXfrm>
    </dsp:sp>
  </dsp:spTree>
</dsp:drawing>
</file>

<file path=ppt/diagrams/layout1.xml><?xml version="1.0" encoding="utf-8"?>
<dgm:layoutDef xmlns:dgm="http://schemas.openxmlformats.org/drawingml/2006/diagram" xmlns:a="http://schemas.openxmlformats.org/drawingml/2006/main" uniqueId="urn:microsoft.com/office/officeart/2008/layout/SquareAccentList">
  <dgm:title val=""/>
  <dgm:desc val=""/>
  <dgm:catLst>
    <dgm:cat type="list" pri="5500"/>
  </dgm:catLst>
  <dgm:samp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ampData>
  <dgm:style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20">
          <dgm:prSet phldr="1"/>
        </dgm:pt>
        <dgm:pt modelId="21">
          <dgm:prSet phldr="1"/>
        </dgm:pt>
        <dgm:pt modelId="22">
          <dgm:prSet phldr="1"/>
        </dgm:pt>
        <dgm:pt modelId="23">
          <dgm:prSet phldr="1"/>
        </dgm:pt>
      </dgm:ptLst>
      <dgm:cxnLst>
        <dgm:cxn modelId="1" srcId="0" destId="10" srcOrd="0" destOrd="0"/>
        <dgm:cxn modelId="2" srcId="10" destId="11" srcOrd="0" destOrd="0"/>
        <dgm:cxn modelId="3" srcId="10" destId="12" srcOrd="1" destOrd="0"/>
        <dgm:cxn modelId="4" srcId="10" destId="13" srcOrd="2" destOrd="0"/>
        <dgm:cxn modelId="5" srcId="0" destId="20" srcOrd="0" destOrd="0"/>
        <dgm:cxn modelId="6" srcId="20" destId="21" srcOrd="0" destOrd="0"/>
        <dgm:cxn modelId="7" srcId="20" destId="22" srcOrd="1" destOrd="0"/>
        <dgm:cxn modelId="8" srcId="20" destId="23" srcOrd="2" destOrd="0"/>
      </dgm:cxnLst>
      <dgm:bg/>
      <dgm:whole/>
    </dgm:dataModel>
  </dgm:clrData>
  <dgm:layoutNode name="layout">
    <dgm:varLst>
      <dgm:chMax/>
      <dgm:chPref/>
      <dgm:dir/>
      <dgm:resizeHandles/>
    </dgm:varLst>
    <dgm:choose name="Name0">
      <dgm:if name="Name1" func="var" arg="dir" op="equ" val="norm">
        <dgm:alg type="hierChild">
          <dgm:param type="linDir" val="fromL"/>
          <dgm:param type="vertAlign" val="t"/>
          <dgm:param type="nodeVertAlign" val="t"/>
          <dgm:param type="horzAlign" val="ctr"/>
          <dgm:param type="fallback" val="1D"/>
        </dgm:alg>
      </dgm:if>
      <dgm:else name="Name2">
        <dgm:alg type="hierChild">
          <dgm:param type="linDir" val="fromR"/>
          <dgm:param type="vertAlign" val="t"/>
          <dgm:param type="nodeVertAlign" val="t"/>
          <dgm:param type="horzAlign" val="ctr"/>
          <dgm:param type="fallback" val="1D"/>
        </dgm:alg>
      </dgm:else>
    </dgm:choose>
    <dgm:shape xmlns:r="http://schemas.openxmlformats.org/officeDocument/2006/relationships" r:blip="">
      <dgm:adjLst/>
    </dgm:shape>
    <dgm:presOf/>
    <dgm:constrLst>
      <dgm:constr type="primFontSz" for="des" forName="Parent" op="equ" val="65"/>
      <dgm:constr type="primFontSz" for="des" forName="Child" op="equ" val="65"/>
      <dgm:constr type="primFontSz" for="des" forName="Child" refType="primFontSz" refFor="des" refForName="Parent" op="lte"/>
      <dgm:constr type="w" for="des" forName="rootComposite" refType="h" refFor="des" refForName="rootComposite" fact="3.0396"/>
      <dgm:constr type="h" for="des" forName="rootComposite" refType="h"/>
      <dgm:constr type="w" for="des" forName="childComposite" refType="w" refFor="des" refForName="rootComposite"/>
      <dgm:constr type="h" for="des" forName="childComposite" refType="h" refFor="des" refForName="rootComposite" fact="0.5205"/>
      <dgm:constr type="sibSp" refType="w" refFor="des" refForName="rootComposite" fact="0.05"/>
      <dgm:constr type="sp" for="des" forName="root" refType="h" refFor="des" refForName="childComposite" fact="0.2855"/>
    </dgm:constrLst>
    <dgm:ruleLst/>
    <dgm:forEach name="Name3" axis="ch">
      <dgm:forEach name="Name4" axis="self" ptType="node" cnt="1">
        <dgm:layoutNode name="root">
          <dgm:varLst>
            <dgm:chMax/>
            <dgm:chPref/>
          </dgm:varLst>
          <dgm:alg type="hierRoot">
            <dgm:param type="hierAlign" val="tL"/>
          </dgm:alg>
          <dgm:shape xmlns:r="http://schemas.openxmlformats.org/officeDocument/2006/relationships" r:blip="">
            <dgm:adjLst/>
          </dgm:shape>
          <dgm:presOf/>
          <dgm:constrLst/>
          <dgm:ruleLst/>
          <dgm:layoutNode name="rootComposite">
            <dgm:varLst/>
            <dgm:alg type="composite"/>
            <dgm:shape xmlns:r="http://schemas.openxmlformats.org/officeDocument/2006/relationships" r:blip="">
              <dgm:adjLst/>
            </dgm:shape>
            <dgm:presOf axis="self" ptType="node" cnt="1"/>
            <dgm:choose name="Name5">
              <dgm:if name="Name6" func="var" arg="dir" op="equ" val="norm">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l" for="ch" forName="ParentSmallAccent" refType="w" fact="0"/>
                  <dgm:constr type="b" for="ch" forName="ParentSmallAccent" refType="h"/>
                  <dgm:constr type="w" for="ch" forName="ParentSmallAccent" refType="h" fact="0.2233"/>
                  <dgm:constr type="h" for="ch" forName="ParentSmallAccent" refType="h" fact="0.2233"/>
                </dgm:constrLst>
              </dgm:if>
              <dgm:else name="Name7">
                <dgm:constrLst>
                  <dgm:constr type="l" for="ch" forName="Parent" refType="w" fact="0"/>
                  <dgm:constr type="t" for="ch" forName="Parent" refType="h" fact="0"/>
                  <dgm:constr type="w" for="ch" forName="Parent" refType="w"/>
                  <dgm:constr type="h" for="ch" forName="Parent" refType="h" fact="0.6424"/>
                  <dgm:constr type="l" for="ch" forName="ParentAccent" refType="w" fact="0"/>
                  <dgm:constr type="b" for="ch" forName="ParentAccent" refType="h"/>
                  <dgm:constr type="w" for="ch" forName="ParentAccent" refType="w"/>
                  <dgm:constr type="h" for="ch" forName="ParentAccent" refType="h" fact="0.3576"/>
                  <dgm:constr type="r" for="ch" forName="ParentSmallAccent" refType="w"/>
                  <dgm:constr type="b" for="ch" forName="ParentSmallAccent" refType="h"/>
                  <dgm:constr type="w" for="ch" forName="ParentSmallAccent" refType="h" fact="0.2233"/>
                  <dgm:constr type="h" for="ch" forName="ParentSmallAccent" refType="h" fact="0.2233"/>
                </dgm:constrLst>
              </dgm:else>
            </dgm:choose>
            <dgm:ruleLst/>
            <dgm:layoutNode name="ParentAccent" styleLbl="alignNode1">
              <dgm:alg type="sp"/>
              <dgm:shape xmlns:r="http://schemas.openxmlformats.org/officeDocument/2006/relationships" type="rect" r:blip="">
                <dgm:adjLst/>
              </dgm:shape>
              <dgm:presOf/>
            </dgm:layoutNode>
            <dgm:layoutNode name="ParentSmallAccent" styleLbl="fgAcc1">
              <dgm:alg type="sp"/>
              <dgm:shape xmlns:r="http://schemas.openxmlformats.org/officeDocument/2006/relationships" type="rect" r:blip="">
                <dgm:adjLst/>
              </dgm:shape>
              <dgm:presOf/>
            </dgm:layoutNode>
            <dgm:layoutNode name="Parent" styleLbl="revTx">
              <dgm:varLst>
                <dgm:chMax/>
                <dgm:chPref val="4"/>
                <dgm:bulletEnabled val="1"/>
              </dgm:varLst>
              <dgm:choose name="Name8">
                <dgm:if name="Name9" func="var" arg="dir" op="equ" val="norm">
                  <dgm:alg type="tx">
                    <dgm:param type="txAnchorVertCh" val="mid"/>
                    <dgm:param type="parTxLTRAlign" val="l"/>
                  </dgm:alg>
                </dgm:if>
                <dgm:else name="Name10">
                  <dgm:alg type="tx">
                    <dgm:param type="txAnchorVertCh" val="mid"/>
                    <dgm:param type="parTxLTRAlign" val="r"/>
                  </dgm:alg>
                </dgm:else>
              </dgm:choose>
              <dgm:shape xmlns:r="http://schemas.openxmlformats.org/officeDocument/2006/relationships" type="rect" r:blip="">
                <dgm:adjLst/>
              </dgm:shape>
              <dgm:presOf axis="self" ptType="node"/>
              <dgm:constrLst>
                <dgm:constr type="tMarg" refType="primFontSz" fact="0.1"/>
                <dgm:constr type="bMarg" refType="primFontSz" fact="0.1"/>
                <dgm:constr type="lMarg" refType="primFontSz" fact="0.15"/>
                <dgm:constr type="rMarg" refType="primFontSz" fact="0.15"/>
              </dgm:constrLst>
              <dgm:ruleLst>
                <dgm:rule type="primFontSz" val="5" fact="NaN" max="NaN"/>
                <dgm:rule type="primFontSz" val="65" fact="NaN" max="NaN"/>
              </dgm:ruleLst>
            </dgm:layoutNode>
          </dgm:layoutNode>
          <dgm:layoutNode name="childShape">
            <dgm:varLst>
              <dgm:chMax val="0"/>
              <dgm:chPref val="0"/>
            </dgm:varLst>
            <dgm:alg type="hierChild">
              <dgm:param type="chAlign" val="r"/>
              <dgm:param type="linDir" val="fromT"/>
              <dgm:param type="fallback" val="2D"/>
            </dgm:alg>
            <dgm:shape xmlns:r="http://schemas.openxmlformats.org/officeDocument/2006/relationships" r:blip="">
              <dgm:adjLst/>
            </dgm:shape>
            <dgm:presOf/>
            <dgm:constrLst/>
            <dgm:ruleLst/>
            <dgm:forEach name="Name11" axis="ch">
              <dgm:forEach name="Name12" axis="self" ptType="node">
                <dgm:layoutNode name="childComposite">
                  <dgm:varLst>
                    <dgm:chMax val="0"/>
                    <dgm:chPref val="0"/>
                  </dgm:varLst>
                  <dgm:alg type="composite"/>
                  <dgm:shape xmlns:r="http://schemas.openxmlformats.org/officeDocument/2006/relationships" r:blip="">
                    <dgm:adjLst/>
                  </dgm:shape>
                  <dgm:presOf/>
                  <dgm:choose name="Name13">
                    <dgm:if name="Name14" func="var" arg="dir" op="equ" val="norm">
                      <dgm:constrLst>
                        <dgm:constr type="w" for="ch" forName="ChildAccent" refType="h" fact="0.429"/>
                        <dgm:constr type="h" for="ch" forName="ChildAccent" refType="h" fact="0.429"/>
                        <dgm:constr type="l" for="ch" forName="ChildAccent" refType="w" fact="0"/>
                        <dgm:constr type="t" for="ch" forName="ChildAccent" refType="h" fact="0.2855"/>
                        <dgm:constr type="w" for="ch" forName="Child" refType="w" fact="0.93"/>
                        <dgm:constr type="h" for="ch" forName="Child" refType="h"/>
                        <dgm:constr type="l" for="ch" forName="Child" refType="w" fact="0.07"/>
                        <dgm:constr type="t" for="ch" forName="Child" refType="h" fact="0"/>
                      </dgm:constrLst>
                    </dgm:if>
                    <dgm:else name="Name15">
                      <dgm:constrLst>
                        <dgm:constr type="w" for="ch" forName="ChildAccent" refType="h" fact="0.429"/>
                        <dgm:constr type="h" for="ch" forName="ChildAccent" refType="h" fact="0.429"/>
                        <dgm:constr type="r" for="ch" forName="ChildAccent" refType="w"/>
                        <dgm:constr type="t" for="ch" forName="ChildAccent" refType="h" fact="0.2855"/>
                        <dgm:constr type="w" for="ch" forName="Child" refType="w" fact="0.93"/>
                        <dgm:constr type="h" for="ch" forName="Child" refType="h"/>
                        <dgm:constr type="r" for="ch" forName="Child" refType="w" fact="0.93"/>
                        <dgm:constr type="t" for="ch" forName="Child" refType="h" fact="0"/>
                      </dgm:constrLst>
                    </dgm:else>
                  </dgm:choose>
                  <dgm:ruleLst/>
                  <dgm:layoutNode name="ChildAccent" styleLbl="solidFgAcc1">
                    <dgm:alg type="sp"/>
                    <dgm:shape xmlns:r="http://schemas.openxmlformats.org/officeDocument/2006/relationships" type="rect" r:blip="">
                      <dgm:adjLst/>
                    </dgm:shape>
                    <dgm:presOf/>
                  </dgm:layoutNode>
                  <dgm:layoutNode name="Child" styleLbl="revTx">
                    <dgm:varLst>
                      <dgm:chMax val="0"/>
                      <dgm:chPref val="0"/>
                      <dgm:bulletEnabled val="1"/>
                    </dgm:varLst>
                    <dgm:choose name="Name16">
                      <dgm:if name="Name17" func="var" arg="dir" op="equ" val="norm">
                        <dgm:alg type="tx">
                          <dgm:param type="txAnchorVertCh" val="mid"/>
                          <dgm:param type="parTxLTRAlign" val="l"/>
                        </dgm:alg>
                      </dgm:if>
                      <dgm:else name="Name18">
                        <dgm:alg type="tx">
                          <dgm:param type="txAnchorVertCh" val="mid"/>
                          <dgm:param type="parTxLTRAlign" val="r"/>
                        </dgm:alg>
                      </dgm:else>
                    </dgm:choose>
                    <dgm:shape xmlns:r="http://schemas.openxmlformats.org/officeDocument/2006/relationships" type="rect" r:blip="">
                      <dgm:adjLst/>
                    </dgm:shape>
                    <dgm:presOf axis="desOrSelf" ptType="node node"/>
                    <dgm:ruleLst>
                      <dgm:rule type="primFontSz" val="5" fact="NaN" max="NaN"/>
                    </dgm:ruleLs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endParaRPr lang="en-US" dirty="0"/>
          </a:p>
        </p:txBody>
      </p:sp>
      <p:sp>
        <p:nvSpPr>
          <p:cNvPr id="4" name="Date Placeholder 3"/>
          <p:cNvSpPr>
            <a:spLocks noGrp="1"/>
          </p:cNvSpPr>
          <p:nvPr>
            <p:ph type="dt" sz="half" idx="10"/>
          </p:nvPr>
        </p:nvSpPr>
        <p:spPr/>
        <p:txBody>
          <a:bodyPr/>
          <a:lstStyle/>
          <a:p>
            <a:fld id="{11C20477-1662-4088-979B-133BADA935D7}" type="datetimeFigureOut">
              <a:rPr lang="ru-RU" smtClean="0"/>
              <a:t>01.07.2019</a:t>
            </a:fld>
            <a:endParaRPr lang="ru-RU"/>
          </a:p>
        </p:txBody>
      </p:sp>
      <p:sp>
        <p:nvSpPr>
          <p:cNvPr id="5" name="Footer Placeholder 4"/>
          <p:cNvSpPr>
            <a:spLocks noGrp="1"/>
          </p:cNvSpPr>
          <p:nvPr>
            <p:ph type="ftr" sz="quarter" idx="11"/>
          </p:nvPr>
        </p:nvSpPr>
        <p:spPr/>
        <p:txBody>
          <a:bodyPr/>
          <a:lstStyle/>
          <a:p>
            <a:endParaRPr lang="ru-RU"/>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21969602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20477-1662-4088-979B-133BADA935D7}" type="datetimeFigureOut">
              <a:rPr lang="ru-RU" smtClean="0"/>
              <a:t>01.07.2019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3001781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20477-1662-4088-979B-133BADA935D7}" type="datetimeFigureOut">
              <a:rPr lang="ru-RU" smtClean="0"/>
              <a:t>01.07.2019</a:t>
            </a:fld>
            <a:endParaRPr lang="ru-RU"/>
          </a:p>
        </p:txBody>
      </p:sp>
      <p:sp>
        <p:nvSpPr>
          <p:cNvPr id="5" name="Footer Placeholder 4"/>
          <p:cNvSpPr>
            <a:spLocks noGrp="1"/>
          </p:cNvSpPr>
          <p:nvPr>
            <p:ph type="ftr" sz="quarter" idx="11"/>
          </p:nvPr>
        </p:nvSpPr>
        <p:spPr/>
        <p:txBody>
          <a:bodyPr/>
          <a:lstStyle/>
          <a:p>
            <a:endParaRPr lang="ru-RU"/>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DBA230-9C11-4E35-A5AD-927EB7278DBB}" type="slidenum">
              <a:rPr lang="ru-RU" smtClean="0"/>
              <a:t>‹#›</a:t>
            </a:fld>
            <a:endParaRPr lang="ru-RU"/>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696520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1C20477-1662-4088-979B-133BADA935D7}" type="datetimeFigureOut">
              <a:rPr lang="ru-RU" smtClean="0"/>
              <a:t>01.07.2019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39581999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1C20477-1662-4088-979B-133BADA935D7}" type="datetimeFigureOut">
              <a:rPr lang="ru-RU" smtClean="0"/>
              <a:t>01.07.2019</a:t>
            </a:fld>
            <a:endParaRPr lang="ru-RU"/>
          </a:p>
        </p:txBody>
      </p:sp>
      <p:sp>
        <p:nvSpPr>
          <p:cNvPr id="6" name="Footer Placeholder 5"/>
          <p:cNvSpPr>
            <a:spLocks noGrp="1"/>
          </p:cNvSpPr>
          <p:nvPr>
            <p:ph type="ftr" sz="quarter" idx="11"/>
          </p:nvPr>
        </p:nvSpPr>
        <p:spPr/>
        <p:txBody>
          <a:bodyPr/>
          <a:lstStyle/>
          <a:p>
            <a:endParaRPr lang="ru-RU"/>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DBA230-9C11-4E35-A5AD-927EB7278DBB}" type="slidenum">
              <a:rPr lang="ru-RU" smtClean="0"/>
              <a:t>‹#›</a:t>
            </a:fld>
            <a:endParaRPr lang="ru-RU"/>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097339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a:t>Образец текста</a:t>
            </a:r>
          </a:p>
        </p:txBody>
      </p:sp>
      <p:sp>
        <p:nvSpPr>
          <p:cNvPr id="5" name="Date Placeholder 4"/>
          <p:cNvSpPr>
            <a:spLocks noGrp="1"/>
          </p:cNvSpPr>
          <p:nvPr>
            <p:ph type="dt" sz="half" idx="10"/>
          </p:nvPr>
        </p:nvSpPr>
        <p:spPr/>
        <p:txBody>
          <a:bodyPr/>
          <a:lstStyle/>
          <a:p>
            <a:fld id="{11C20477-1662-4088-979B-133BADA935D7}" type="datetimeFigureOut">
              <a:rPr lang="ru-RU" smtClean="0"/>
              <a:t>01.07.2019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8156239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20477-1662-4088-979B-133BADA935D7}" type="datetimeFigureOut">
              <a:rPr lang="ru-RU" smtClean="0"/>
              <a:t>01.07.2019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4516079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20477-1662-4088-979B-133BADA935D7}" type="datetimeFigureOut">
              <a:rPr lang="ru-RU" smtClean="0"/>
              <a:t>01.07.2019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35842119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11C20477-1662-4088-979B-133BADA935D7}" type="datetimeFigureOut">
              <a:rPr lang="ru-RU" smtClean="0"/>
              <a:t>01.07.2019</a:t>
            </a:fld>
            <a:endParaRPr lang="ru-RU"/>
          </a:p>
        </p:txBody>
      </p:sp>
      <p:sp>
        <p:nvSpPr>
          <p:cNvPr id="5" name="Footer Placeholder 4"/>
          <p:cNvSpPr>
            <a:spLocks noGrp="1"/>
          </p:cNvSpPr>
          <p:nvPr>
            <p:ph type="ftr" sz="quarter" idx="11"/>
          </p:nvPr>
        </p:nvSpPr>
        <p:spPr/>
        <p:txBody>
          <a:bodyPr/>
          <a:lstStyle/>
          <a:p>
            <a:endParaRPr lang="ru-RU"/>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26098769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Date Placeholder 3"/>
          <p:cNvSpPr>
            <a:spLocks noGrp="1"/>
          </p:cNvSpPr>
          <p:nvPr>
            <p:ph type="dt" sz="half" idx="10"/>
          </p:nvPr>
        </p:nvSpPr>
        <p:spPr/>
        <p:txBody>
          <a:bodyPr/>
          <a:lstStyle/>
          <a:p>
            <a:fld id="{11C20477-1662-4088-979B-133BADA935D7}" type="datetimeFigureOut">
              <a:rPr lang="ru-RU" smtClean="0"/>
              <a:t>01.07.2019</a:t>
            </a:fld>
            <a:endParaRPr lang="ru-RU"/>
          </a:p>
        </p:txBody>
      </p:sp>
      <p:sp>
        <p:nvSpPr>
          <p:cNvPr id="5" name="Footer Placeholder 4"/>
          <p:cNvSpPr>
            <a:spLocks noGrp="1"/>
          </p:cNvSpPr>
          <p:nvPr>
            <p:ph type="ftr" sz="quarter" idx="11"/>
          </p:nvPr>
        </p:nvSpPr>
        <p:spPr/>
        <p:txBody>
          <a:bodyPr/>
          <a:lstStyle/>
          <a:p>
            <a:endParaRPr lang="ru-RU"/>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1795074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Date Placeholder 4"/>
          <p:cNvSpPr>
            <a:spLocks noGrp="1"/>
          </p:cNvSpPr>
          <p:nvPr>
            <p:ph type="dt" sz="half" idx="10"/>
          </p:nvPr>
        </p:nvSpPr>
        <p:spPr/>
        <p:txBody>
          <a:bodyPr/>
          <a:lstStyle/>
          <a:p>
            <a:fld id="{11C20477-1662-4088-979B-133BADA935D7}" type="datetimeFigureOut">
              <a:rPr lang="ru-RU" smtClean="0"/>
              <a:t>01.07.2019</a:t>
            </a:fld>
            <a:endParaRPr lang="ru-RU"/>
          </a:p>
        </p:txBody>
      </p:sp>
      <p:sp>
        <p:nvSpPr>
          <p:cNvPr id="6" name="Footer Placeholder 5"/>
          <p:cNvSpPr>
            <a:spLocks noGrp="1"/>
          </p:cNvSpPr>
          <p:nvPr>
            <p:ph type="ftr" sz="quarter" idx="11"/>
          </p:nvPr>
        </p:nvSpPr>
        <p:spPr/>
        <p:txBody>
          <a:bodyPr/>
          <a:lstStyle/>
          <a:p>
            <a:endParaRPr lang="ru-RU"/>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12058437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11C20477-1662-4088-979B-133BADA935D7}" type="datetimeFigureOut">
              <a:rPr lang="ru-RU" smtClean="0"/>
              <a:t>01.07.2019</a:t>
            </a:fld>
            <a:endParaRPr lang="ru-RU"/>
          </a:p>
        </p:txBody>
      </p:sp>
      <p:sp>
        <p:nvSpPr>
          <p:cNvPr id="8" name="Footer Placeholder 7"/>
          <p:cNvSpPr>
            <a:spLocks noGrp="1"/>
          </p:cNvSpPr>
          <p:nvPr>
            <p:ph type="ftr" sz="quarter" idx="11"/>
          </p:nvPr>
        </p:nvSpPr>
        <p:spPr/>
        <p:txBody>
          <a:bodyPr/>
          <a:lstStyle/>
          <a:p>
            <a:endParaRPr lang="ru-RU"/>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23088816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11C20477-1662-4088-979B-133BADA935D7}" type="datetimeFigureOut">
              <a:rPr lang="ru-RU" smtClean="0"/>
              <a:t>01.07.2019</a:t>
            </a:fld>
            <a:endParaRPr lang="ru-RU"/>
          </a:p>
        </p:txBody>
      </p:sp>
      <p:sp>
        <p:nvSpPr>
          <p:cNvPr id="4" name="Footer Placeholder 3"/>
          <p:cNvSpPr>
            <a:spLocks noGrp="1"/>
          </p:cNvSpPr>
          <p:nvPr>
            <p:ph type="ftr" sz="quarter" idx="11"/>
          </p:nvPr>
        </p:nvSpPr>
        <p:spPr/>
        <p:txBody>
          <a:bodyPr/>
          <a:lstStyle/>
          <a:p>
            <a:endParaRPr lang="ru-RU"/>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3473289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C20477-1662-4088-979B-133BADA935D7}" type="datetimeFigureOut">
              <a:rPr lang="ru-RU" smtClean="0"/>
              <a:t>01.07.2019</a:t>
            </a:fld>
            <a:endParaRPr lang="ru-RU"/>
          </a:p>
        </p:txBody>
      </p:sp>
      <p:sp>
        <p:nvSpPr>
          <p:cNvPr id="3" name="Footer Placeholder 2"/>
          <p:cNvSpPr>
            <a:spLocks noGrp="1"/>
          </p:cNvSpPr>
          <p:nvPr>
            <p:ph type="ftr" sz="quarter" idx="11"/>
          </p:nvPr>
        </p:nvSpPr>
        <p:spPr/>
        <p:txBody>
          <a:bodyPr/>
          <a:lstStyle/>
          <a:p>
            <a:endParaRPr lang="ru-RU"/>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1817163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1C20477-1662-4088-979B-133BADA935D7}" type="datetimeFigureOut">
              <a:rPr lang="ru-RU" smtClean="0"/>
              <a:t>01.07.2019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9831017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Date Placeholder 4"/>
          <p:cNvSpPr>
            <a:spLocks noGrp="1"/>
          </p:cNvSpPr>
          <p:nvPr>
            <p:ph type="dt" sz="half" idx="10"/>
          </p:nvPr>
        </p:nvSpPr>
        <p:spPr/>
        <p:txBody>
          <a:bodyPr/>
          <a:lstStyle/>
          <a:p>
            <a:fld id="{11C20477-1662-4088-979B-133BADA935D7}" type="datetimeFigureOut">
              <a:rPr lang="ru-RU" smtClean="0"/>
              <a:t>01.07.2019</a:t>
            </a:fld>
            <a:endParaRPr lang="ru-RU"/>
          </a:p>
        </p:txBody>
      </p:sp>
      <p:sp>
        <p:nvSpPr>
          <p:cNvPr id="6" name="Footer Placeholder 5"/>
          <p:cNvSpPr>
            <a:spLocks noGrp="1"/>
          </p:cNvSpPr>
          <p:nvPr>
            <p:ph type="ftr" sz="quarter" idx="11"/>
          </p:nvPr>
        </p:nvSpPr>
        <p:spPr/>
        <p:txBody>
          <a:bodyPr/>
          <a:lstStyle/>
          <a:p>
            <a:endParaRPr lang="ru-RU"/>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FDBA230-9C11-4E35-A5AD-927EB7278DBB}" type="slidenum">
              <a:rPr lang="ru-RU" smtClean="0"/>
              <a:t>‹#›</a:t>
            </a:fld>
            <a:endParaRPr lang="ru-RU"/>
          </a:p>
        </p:txBody>
      </p:sp>
    </p:spTree>
    <p:extLst>
      <p:ext uri="{BB962C8B-B14F-4D97-AF65-F5344CB8AC3E}">
        <p14:creationId xmlns:p14="http://schemas.microsoft.com/office/powerpoint/2010/main" val="8258920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11C20477-1662-4088-979B-133BADA935D7}" type="datetimeFigureOut">
              <a:rPr lang="ru-RU" smtClean="0"/>
              <a:t>01.07.2019</a:t>
            </a:fld>
            <a:endParaRPr lang="ru-RU"/>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ru-RU"/>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FDBA230-9C11-4E35-A5AD-927EB7278DBB}" type="slidenum">
              <a:rPr lang="ru-RU" smtClean="0"/>
              <a:t>‹#›</a:t>
            </a:fld>
            <a:endParaRPr lang="ru-RU"/>
          </a:p>
        </p:txBody>
      </p:sp>
    </p:spTree>
    <p:extLst>
      <p:ext uri="{BB962C8B-B14F-4D97-AF65-F5344CB8AC3E}">
        <p14:creationId xmlns:p14="http://schemas.microsoft.com/office/powerpoint/2010/main" val="37289786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19397AF-FDFD-42AF-82C2-12624E7EA711}"/>
              </a:ext>
            </a:extLst>
          </p:cNvPr>
          <p:cNvSpPr>
            <a:spLocks noGrp="1"/>
          </p:cNvSpPr>
          <p:nvPr>
            <p:ph type="ctrTitle"/>
          </p:nvPr>
        </p:nvSpPr>
        <p:spPr>
          <a:xfrm>
            <a:off x="2589213" y="2514600"/>
            <a:ext cx="8915399" cy="2262781"/>
          </a:xfrm>
        </p:spPr>
        <p:txBody>
          <a:bodyPr>
            <a:normAutofit fontScale="90000"/>
          </a:bodyPr>
          <a:lstStyle/>
          <a:p>
            <a:r>
              <a:rPr lang="ka-GE" sz="4000" dirty="0">
                <a:latin typeface="Sylfaen" panose="010A0502050306030303" pitchFamily="18" charset="0"/>
              </a:rPr>
              <a:t>ემოციის კულტურული მახასიათებლები და ენობრივი გამოხატვის ფორმები </a:t>
            </a:r>
            <a:br>
              <a:rPr lang="ka-GE" sz="4000" dirty="0">
                <a:latin typeface="Sylfaen" panose="010A0502050306030303" pitchFamily="18" charset="0"/>
              </a:rPr>
            </a:br>
            <a:endParaRPr lang="ru-RU" sz="4000" dirty="0">
              <a:latin typeface="Sylfaen" panose="010A0502050306030303" pitchFamily="18" charset="0"/>
            </a:endParaRPr>
          </a:p>
        </p:txBody>
      </p:sp>
      <p:sp>
        <p:nvSpPr>
          <p:cNvPr id="3" name="Подзаголовок 2">
            <a:extLst>
              <a:ext uri="{FF2B5EF4-FFF2-40B4-BE49-F238E27FC236}">
                <a16:creationId xmlns:a16="http://schemas.microsoft.com/office/drawing/2014/main" id="{F0BE3B5E-54BB-4A26-BE4B-69F2D5BBF396}"/>
              </a:ext>
            </a:extLst>
          </p:cNvPr>
          <p:cNvSpPr>
            <a:spLocks noGrp="1"/>
          </p:cNvSpPr>
          <p:nvPr>
            <p:ph type="subTitle" idx="1"/>
          </p:nvPr>
        </p:nvSpPr>
        <p:spPr/>
        <p:txBody>
          <a:bodyPr>
            <a:normAutofit lnSpcReduction="10000"/>
          </a:bodyPr>
          <a:lstStyle/>
          <a:p>
            <a:pPr algn="r">
              <a:lnSpc>
                <a:spcPct val="100000"/>
              </a:lnSpc>
            </a:pPr>
            <a:endParaRPr lang="ka-GE" dirty="0"/>
          </a:p>
          <a:p>
            <a:pPr algn="r">
              <a:lnSpc>
                <a:spcPct val="100000"/>
              </a:lnSpc>
            </a:pPr>
            <a:r>
              <a:rPr lang="ka-GE" dirty="0"/>
              <a:t>ენებისა და საინფორმაციო ტექნოლოგიების ცენტრის </a:t>
            </a:r>
          </a:p>
          <a:p>
            <a:pPr algn="r">
              <a:lnSpc>
                <a:spcPct val="100000"/>
              </a:lnSpc>
            </a:pPr>
            <a:r>
              <a:rPr lang="ka-GE" dirty="0"/>
              <a:t>ასისტენტ-პროფესორი ნ. აბაშიძე</a:t>
            </a:r>
            <a:endParaRPr lang="ru-RU" dirty="0"/>
          </a:p>
        </p:txBody>
      </p:sp>
    </p:spTree>
    <p:extLst>
      <p:ext uri="{BB962C8B-B14F-4D97-AF65-F5344CB8AC3E}">
        <p14:creationId xmlns:p14="http://schemas.microsoft.com/office/powerpoint/2010/main" val="34646485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Объект 7">
            <a:extLst>
              <a:ext uri="{FF2B5EF4-FFF2-40B4-BE49-F238E27FC236}">
                <a16:creationId xmlns:a16="http://schemas.microsoft.com/office/drawing/2014/main" id="{E7C8C24C-1FB6-432E-AE1D-4F4E3D897EE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3545" y="2307102"/>
            <a:ext cx="9580098" cy="2934780"/>
          </a:xfrm>
        </p:spPr>
      </p:pic>
    </p:spTree>
    <p:extLst>
      <p:ext uri="{BB962C8B-B14F-4D97-AF65-F5344CB8AC3E}">
        <p14:creationId xmlns:p14="http://schemas.microsoft.com/office/powerpoint/2010/main" val="3407213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7F62D1B-5B6A-4720-86E7-139457F5B552}"/>
              </a:ext>
            </a:extLst>
          </p:cNvPr>
          <p:cNvSpPr>
            <a:spLocks noGrp="1"/>
          </p:cNvSpPr>
          <p:nvPr>
            <p:ph idx="1"/>
          </p:nvPr>
        </p:nvSpPr>
        <p:spPr>
          <a:xfrm>
            <a:off x="2166425" y="829994"/>
            <a:ext cx="9338187" cy="5081228"/>
          </a:xfrm>
        </p:spPr>
        <p:txBody>
          <a:bodyPr>
            <a:normAutofit/>
          </a:bodyPr>
          <a:lstStyle/>
          <a:p>
            <a:pPr algn="just"/>
            <a:endParaRPr lang="ka-GE" sz="2000" dirty="0"/>
          </a:p>
          <a:p>
            <a:pPr algn="just"/>
            <a:r>
              <a:rPr lang="ka-GE" sz="2000" dirty="0"/>
              <a:t>კვლევა მიზნად ისახავს ემოციური გამონათქვამების მორფოლოგიურ-სემანტიკური სტრუქტურების განსაზღვრას ფრანგულ და ქართულ ენებში.  ჩვენი ინტერესის საგანს წარმოადგენს განსაკუთრებით ემოციების მეტაფორული გამოხატვის ფორმები. ლექსიკური კომბინაციების იმპლიციტური თუ ექსპლიციტური ნიშნების ანალიზისას,  შევეცადეთ გამოგვეყო მათი დამახასიათებელი ნიშნები, მეტაფორული სტრუქტურების ემოციური თავისებურებები. შევიმუშავეთ ემოციური კონცეპტების სემასიოლოგიური ანალიზი, რამაც შესაძლებელი გახადა აღნიშნული ენების სემების კოგნიტური, აფექტური და ქცევითი კომპონენტების განსაზღვრა. კვლევის ანალიზის შედეგად დავადგინეთ სინტაგმატური სტრუქტურების დომინანტური მორფოლოგიური მოდელი.</a:t>
            </a:r>
            <a:endParaRPr lang="ru-RU" sz="2000" dirty="0"/>
          </a:p>
        </p:txBody>
      </p:sp>
    </p:spTree>
    <p:extLst>
      <p:ext uri="{BB962C8B-B14F-4D97-AF65-F5344CB8AC3E}">
        <p14:creationId xmlns:p14="http://schemas.microsoft.com/office/powerpoint/2010/main" val="1156934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9DB1ABB-A1A5-4B60-8F87-2A99872F43E5}"/>
              </a:ext>
            </a:extLst>
          </p:cNvPr>
          <p:cNvSpPr>
            <a:spLocks noGrp="1"/>
          </p:cNvSpPr>
          <p:nvPr>
            <p:ph idx="1"/>
          </p:nvPr>
        </p:nvSpPr>
        <p:spPr>
          <a:xfrm>
            <a:off x="2405575" y="956603"/>
            <a:ext cx="9099037" cy="4954619"/>
          </a:xfrm>
        </p:spPr>
        <p:txBody>
          <a:bodyPr>
            <a:normAutofit/>
          </a:bodyPr>
          <a:lstStyle/>
          <a:p>
            <a:pPr algn="just"/>
            <a:r>
              <a:rPr lang="ka-GE" sz="2000" dirty="0"/>
              <a:t>ექსპრესიული მეტყველება, იქნება ეს ვერბალური თუ პარავერბალური, ზეპირი თუ წერილობითი, ლინგვისტური და ექსტრალინგვისტური ელემენტების ერთობლიობას წარმოადგენს, რომელიც  ნიშნების ერთგვარ მიკროსტრუქტურას ქმნის და კომუნიკაციის სხვადასხვა ფენაში აღწევს.   </a:t>
            </a:r>
          </a:p>
          <a:p>
            <a:pPr algn="just"/>
            <a:endParaRPr lang="ka-GE" sz="2000" dirty="0"/>
          </a:p>
          <a:p>
            <a:pPr algn="just"/>
            <a:r>
              <a:rPr lang="ka-GE" sz="2000" dirty="0"/>
              <a:t>ენის ექსპრესიულ ფუნქციაში იაკობსონი სწორედ ემოციებს ანიჭებდა უპირატესობას (იაკობონი 1963: 12).</a:t>
            </a:r>
            <a:endParaRPr lang="ru-RU" sz="2000" dirty="0"/>
          </a:p>
        </p:txBody>
      </p:sp>
    </p:spTree>
    <p:extLst>
      <p:ext uri="{BB962C8B-B14F-4D97-AF65-F5344CB8AC3E}">
        <p14:creationId xmlns:p14="http://schemas.microsoft.com/office/powerpoint/2010/main" val="19964129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7D77847-7905-48A6-8ECF-BD1B1774B784}"/>
              </a:ext>
            </a:extLst>
          </p:cNvPr>
          <p:cNvSpPr>
            <a:spLocks noGrp="1"/>
          </p:cNvSpPr>
          <p:nvPr>
            <p:ph idx="1"/>
          </p:nvPr>
        </p:nvSpPr>
        <p:spPr>
          <a:xfrm>
            <a:off x="2589212" y="1463040"/>
            <a:ext cx="8915400" cy="4448182"/>
          </a:xfrm>
        </p:spPr>
        <p:txBody>
          <a:bodyPr>
            <a:normAutofit/>
          </a:bodyPr>
          <a:lstStyle/>
          <a:p>
            <a:r>
              <a:rPr lang="ka-GE" sz="2000" dirty="0"/>
              <a:t>შარლ ბალი, ენის სოციალური ასპექტის შესწავლისას შეეცადა განესაზღვრა ემოციური დისკურსის ხასიათი:</a:t>
            </a:r>
          </a:p>
          <a:p>
            <a:pPr marL="0" indent="0">
              <a:buNone/>
            </a:pPr>
            <a:endParaRPr lang="ka-GE" sz="2000" dirty="0"/>
          </a:p>
          <a:p>
            <a:pPr algn="just"/>
            <a:r>
              <a:rPr lang="fr-FR" sz="2000" dirty="0">
                <a:latin typeface="Sylfaen" panose="010A0502050306030303" pitchFamily="18" charset="0"/>
              </a:rPr>
              <a:t>Mais cette émotion, d’où est-elle née ? Des mots ou des tours que la langue a fournis ? Ou bien de la manière plus ou moins personnelle dont les phrases ont été prononcées, des gestes significatifs, d’une mimique expressive, des mots employés dans des acceptions inédites, en un mot : du langage propre au parleur ? Ou bien, enfin, de la réalité pure et simple dont la parole est la traduction matérielle, des circonstances dans lesquelles elle a été prononcée, de la situation ? (Bally 1944 :56).</a:t>
            </a:r>
            <a:endParaRPr lang="ru-RU" sz="2000" dirty="0">
              <a:latin typeface="Sylfaen" panose="010A0502050306030303" pitchFamily="18" charset="0"/>
            </a:endParaRPr>
          </a:p>
          <a:p>
            <a:endParaRPr lang="ru-RU" sz="2000" dirty="0"/>
          </a:p>
        </p:txBody>
      </p:sp>
    </p:spTree>
    <p:extLst>
      <p:ext uri="{BB962C8B-B14F-4D97-AF65-F5344CB8AC3E}">
        <p14:creationId xmlns:p14="http://schemas.microsoft.com/office/powerpoint/2010/main" val="41729524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752E86D-BD61-4DC8-A290-B70FC9B31B1A}"/>
              </a:ext>
            </a:extLst>
          </p:cNvPr>
          <p:cNvSpPr>
            <a:spLocks noGrp="1"/>
          </p:cNvSpPr>
          <p:nvPr>
            <p:ph idx="1"/>
          </p:nvPr>
        </p:nvSpPr>
        <p:spPr/>
        <p:txBody>
          <a:bodyPr/>
          <a:lstStyle/>
          <a:p>
            <a:r>
              <a:rPr lang="ka-GE" dirty="0"/>
              <a:t>პლატონი ემოციებს განიხილავდა როგორც დაბნეულობა და გონებრივი აშლილობა; </a:t>
            </a:r>
          </a:p>
          <a:p>
            <a:pPr marL="0" indent="0">
              <a:buNone/>
            </a:pPr>
            <a:endParaRPr lang="ka-GE" dirty="0"/>
          </a:p>
          <a:p>
            <a:r>
              <a:rPr lang="ka-GE" dirty="0"/>
              <a:t>კანტის აზრით ის ფსიქიკური ავადმყოფობა იყო;</a:t>
            </a:r>
          </a:p>
          <a:p>
            <a:pPr marL="0" indent="0">
              <a:buNone/>
            </a:pPr>
            <a:endParaRPr lang="ka-GE" dirty="0"/>
          </a:p>
          <a:p>
            <a:r>
              <a:rPr lang="ka-GE" dirty="0"/>
              <a:t>სარტრი ემოციებს ცნობიერების ერთ-ერთ ფორმად მიიჩნევდა. </a:t>
            </a:r>
            <a:endParaRPr lang="ru-RU" dirty="0"/>
          </a:p>
        </p:txBody>
      </p:sp>
    </p:spTree>
    <p:extLst>
      <p:ext uri="{BB962C8B-B14F-4D97-AF65-F5344CB8AC3E}">
        <p14:creationId xmlns:p14="http://schemas.microsoft.com/office/powerpoint/2010/main" val="16491492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0F59698-6B22-4A04-A2FD-1ADC94E31A2B}"/>
              </a:ext>
            </a:extLst>
          </p:cNvPr>
          <p:cNvSpPr>
            <a:spLocks noGrp="1"/>
          </p:cNvSpPr>
          <p:nvPr>
            <p:ph idx="1"/>
          </p:nvPr>
        </p:nvSpPr>
        <p:spPr>
          <a:xfrm>
            <a:off x="1631852" y="984738"/>
            <a:ext cx="9872760" cy="4926484"/>
          </a:xfrm>
        </p:spPr>
        <p:txBody>
          <a:bodyPr>
            <a:normAutofit/>
          </a:bodyPr>
          <a:lstStyle/>
          <a:p>
            <a:pPr algn="just"/>
            <a:r>
              <a:rPr lang="ka-GE" sz="2000" dirty="0"/>
              <a:t>კონცეპტი </a:t>
            </a:r>
            <a:r>
              <a:rPr lang="ka-GE" sz="2000" b="1" dirty="0"/>
              <a:t>ემოცია</a:t>
            </a:r>
            <a:r>
              <a:rPr lang="ka-GE" sz="2000" dirty="0"/>
              <a:t>  გრძნობებს მოიცავს </a:t>
            </a:r>
            <a:r>
              <a:rPr lang="ka-GE" sz="1600" dirty="0"/>
              <a:t>(</a:t>
            </a:r>
            <a:r>
              <a:rPr lang="fr-BE" sz="1600" dirty="0"/>
              <a:t>Cosnier 1994: 3). </a:t>
            </a:r>
            <a:r>
              <a:rPr lang="ka-GE" sz="2000" dirty="0"/>
              <a:t>ეს ობიექტურად მოტივირებული სიტყვიერი ცნებები ქმნიან აზრების, მოგონებების, გრძნობების, ექსპრესიული რეაქციების ერთმანეთთან დაკავშირებულ ჯაჭვს. მისი ინტერდისციპლინარული კვლევა აერთიანებს ფსიქოლოგიურ, ფიზიოლოგიურ, სოციოლოგიურ და ენობრივ ფაქტორებს</a:t>
            </a:r>
          </a:p>
          <a:p>
            <a:pPr algn="just"/>
            <a:endParaRPr lang="ka-GE" sz="2000" dirty="0"/>
          </a:p>
          <a:p>
            <a:pPr algn="just"/>
            <a:r>
              <a:rPr lang="ka-GE" sz="2000" b="1" dirty="0"/>
              <a:t>ემოციური სიტყვა </a:t>
            </a:r>
            <a:r>
              <a:rPr lang="ka-GE" sz="2000" dirty="0"/>
              <a:t>მრავალფუნქციურია, მას სიცოცხლის საკუთარი  ციკლი აქვს. შემეცნებითი კომპონენტი, რომელიც ვლინდება ექსპრესიულ კომუნიკაციაში, მოსაუბრის ღირებულებებს ასახავს. აქედან გამომდინარე, ემოციების სემიოტიკური ასპექტები შეიძლება ორი მიმართულებით გავაანალიზოთ: </a:t>
            </a:r>
            <a:r>
              <a:rPr lang="ka-GE" sz="2000" b="1" dirty="0"/>
              <a:t>სტატიკური და დინამიური </a:t>
            </a:r>
            <a:r>
              <a:rPr lang="ka-GE" sz="2000" dirty="0"/>
              <a:t>მიმართულებით.</a:t>
            </a:r>
            <a:endParaRPr lang="ru-RU" sz="2000" dirty="0"/>
          </a:p>
        </p:txBody>
      </p:sp>
    </p:spTree>
    <p:extLst>
      <p:ext uri="{BB962C8B-B14F-4D97-AF65-F5344CB8AC3E}">
        <p14:creationId xmlns:p14="http://schemas.microsoft.com/office/powerpoint/2010/main" val="22363596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94CB413-D973-43CE-BACD-AFA1EB403EAB}"/>
              </a:ext>
            </a:extLst>
          </p:cNvPr>
          <p:cNvSpPr>
            <a:spLocks noGrp="1"/>
          </p:cNvSpPr>
          <p:nvPr>
            <p:ph idx="1"/>
          </p:nvPr>
        </p:nvSpPr>
        <p:spPr>
          <a:xfrm>
            <a:off x="2053883" y="323557"/>
            <a:ext cx="9450729" cy="5587665"/>
          </a:xfrm>
        </p:spPr>
        <p:txBody>
          <a:bodyPr/>
          <a:lstStyle/>
          <a:p>
            <a:r>
              <a:rPr lang="fr-FR" i="1" dirty="0">
                <a:solidFill>
                  <a:schemeClr val="tx1"/>
                </a:solidFill>
                <a:latin typeface="Sylfaen" panose="010A0502050306030303" pitchFamily="18" charset="0"/>
              </a:rPr>
              <a:t>Être au comble de ses vœux/au comble de la joie- </a:t>
            </a:r>
            <a:r>
              <a:rPr lang="ka-GE" i="1" dirty="0">
                <a:solidFill>
                  <a:schemeClr val="tx1"/>
                </a:solidFill>
                <a:latin typeface="Sylfaen" panose="010A0502050306030303" pitchFamily="18" charset="0"/>
              </a:rPr>
              <a:t>ბედნიერების მწვერვალზეა</a:t>
            </a:r>
          </a:p>
          <a:p>
            <a:r>
              <a:rPr lang="fr-FR" i="1" dirty="0">
                <a:solidFill>
                  <a:schemeClr val="tx1"/>
                </a:solidFill>
                <a:latin typeface="Sylfaen" panose="010A0502050306030303" pitchFamily="18" charset="0"/>
              </a:rPr>
              <a:t>Heureux comme un poisson dans l’eau/un oiseau dans l’air </a:t>
            </a:r>
            <a:r>
              <a:rPr lang="ka-GE" i="1" dirty="0">
                <a:solidFill>
                  <a:schemeClr val="tx1"/>
                </a:solidFill>
                <a:latin typeface="Sylfaen" panose="010A0502050306030303" pitchFamily="18" charset="0"/>
              </a:rPr>
              <a:t>- ბედნიერია, როგორც წყალში თევზი</a:t>
            </a:r>
          </a:p>
          <a:p>
            <a:r>
              <a:rPr lang="fr-FR" i="1" dirty="0">
                <a:solidFill>
                  <a:schemeClr val="tx1"/>
                </a:solidFill>
                <a:latin typeface="Sylfaen" panose="010A0502050306030303" pitchFamily="18" charset="0"/>
              </a:rPr>
              <a:t>La vie me sourit</a:t>
            </a:r>
            <a:r>
              <a:rPr lang="ka-GE" i="1" dirty="0">
                <a:solidFill>
                  <a:schemeClr val="tx1"/>
                </a:solidFill>
                <a:latin typeface="Sylfaen" panose="010A0502050306030303" pitchFamily="18" charset="0"/>
              </a:rPr>
              <a:t> - ბედმა გამიღიმა</a:t>
            </a:r>
            <a:r>
              <a:rPr lang="ka-GE" dirty="0">
                <a:solidFill>
                  <a:schemeClr val="tx1"/>
                </a:solidFill>
                <a:latin typeface="Sylfaen" panose="010A0502050306030303" pitchFamily="18" charset="0"/>
              </a:rPr>
              <a:t> </a:t>
            </a:r>
          </a:p>
          <a:p>
            <a:r>
              <a:rPr lang="fr-FR" i="1" dirty="0">
                <a:solidFill>
                  <a:schemeClr val="tx1"/>
                </a:solidFill>
                <a:latin typeface="Sylfaen" panose="010A0502050306030303" pitchFamily="18" charset="0"/>
              </a:rPr>
              <a:t>Sourire jusqu’aux oreilles</a:t>
            </a:r>
            <a:r>
              <a:rPr lang="ka-GE" i="1" dirty="0">
                <a:solidFill>
                  <a:schemeClr val="tx1"/>
                </a:solidFill>
                <a:latin typeface="Sylfaen" panose="010A0502050306030303" pitchFamily="18" charset="0"/>
              </a:rPr>
              <a:t>- ყურებამდე იცინის </a:t>
            </a:r>
          </a:p>
          <a:p>
            <a:r>
              <a:rPr lang="fr-FR" i="1" dirty="0">
                <a:solidFill>
                  <a:schemeClr val="tx1"/>
                </a:solidFill>
                <a:latin typeface="Sylfaen" panose="010A0502050306030303" pitchFamily="18" charset="0"/>
              </a:rPr>
              <a:t>Pleurer de joie, des larmes de joie</a:t>
            </a:r>
            <a:r>
              <a:rPr lang="fr-FR" dirty="0">
                <a:solidFill>
                  <a:schemeClr val="tx1"/>
                </a:solidFill>
                <a:latin typeface="Sylfaen" panose="010A0502050306030303" pitchFamily="18" charset="0"/>
              </a:rPr>
              <a:t> </a:t>
            </a:r>
            <a:r>
              <a:rPr lang="ka-GE" dirty="0">
                <a:solidFill>
                  <a:schemeClr val="tx1"/>
                </a:solidFill>
                <a:latin typeface="Sylfaen" panose="010A0502050306030303" pitchFamily="18" charset="0"/>
              </a:rPr>
              <a:t>- </a:t>
            </a:r>
            <a:r>
              <a:rPr lang="ka-GE" i="1" dirty="0">
                <a:solidFill>
                  <a:schemeClr val="tx1"/>
                </a:solidFill>
                <a:latin typeface="Sylfaen" panose="010A0502050306030303" pitchFamily="18" charset="0"/>
              </a:rPr>
              <a:t>სიხარულისგან ატირდა</a:t>
            </a:r>
            <a:r>
              <a:rPr lang="ka-GE" dirty="0">
                <a:solidFill>
                  <a:schemeClr val="tx1"/>
                </a:solidFill>
                <a:latin typeface="Sylfaen" panose="010A0502050306030303" pitchFamily="18" charset="0"/>
              </a:rPr>
              <a:t> </a:t>
            </a:r>
          </a:p>
          <a:p>
            <a:r>
              <a:rPr lang="ka-GE" i="1" dirty="0">
                <a:solidFill>
                  <a:schemeClr val="tx1"/>
                </a:solidFill>
                <a:latin typeface="Sylfaen" panose="010A0502050306030303" pitchFamily="18" charset="0"/>
              </a:rPr>
              <a:t>Bondir/sauter de joie</a:t>
            </a:r>
            <a:r>
              <a:rPr lang="ka-GE" dirty="0">
                <a:solidFill>
                  <a:schemeClr val="tx1"/>
                </a:solidFill>
                <a:latin typeface="Sylfaen" panose="010A0502050306030303" pitchFamily="18" charset="0"/>
              </a:rPr>
              <a:t> </a:t>
            </a:r>
            <a:r>
              <a:rPr lang="ka-GE" i="1" dirty="0">
                <a:solidFill>
                  <a:schemeClr val="tx1"/>
                </a:solidFill>
                <a:latin typeface="Sylfaen" panose="010A0502050306030303" pitchFamily="18" charset="0"/>
              </a:rPr>
              <a:t>-</a:t>
            </a:r>
            <a:r>
              <a:rPr lang="ka-GE" dirty="0">
                <a:solidFill>
                  <a:schemeClr val="tx1"/>
                </a:solidFill>
                <a:latin typeface="Sylfaen" panose="010A0502050306030303" pitchFamily="18" charset="0"/>
              </a:rPr>
              <a:t> </a:t>
            </a:r>
            <a:r>
              <a:rPr lang="ka-GE" i="1" dirty="0">
                <a:solidFill>
                  <a:schemeClr val="tx1"/>
                </a:solidFill>
                <a:latin typeface="Sylfaen" panose="010A0502050306030303" pitchFamily="18" charset="0"/>
              </a:rPr>
              <a:t>სიხარულისგან შეხტა</a:t>
            </a:r>
            <a:r>
              <a:rPr lang="ka-GE" dirty="0">
                <a:solidFill>
                  <a:schemeClr val="tx1"/>
                </a:solidFill>
                <a:latin typeface="Sylfaen" panose="010A0502050306030303" pitchFamily="18" charset="0"/>
              </a:rPr>
              <a:t> </a:t>
            </a:r>
          </a:p>
          <a:p>
            <a:r>
              <a:rPr lang="ka-GE" i="1" dirty="0">
                <a:solidFill>
                  <a:schemeClr val="tx1"/>
                </a:solidFill>
                <a:latin typeface="Sylfaen" panose="010A0502050306030303" pitchFamily="18" charset="0"/>
              </a:rPr>
              <a:t>Rayonner de bonheur- ბედნიერებისგან ანათებს</a:t>
            </a:r>
            <a:r>
              <a:rPr lang="ka-GE" dirty="0">
                <a:solidFill>
                  <a:schemeClr val="tx1"/>
                </a:solidFill>
                <a:latin typeface="Sylfaen" panose="010A0502050306030303" pitchFamily="18" charset="0"/>
              </a:rPr>
              <a:t> </a:t>
            </a:r>
          </a:p>
          <a:p>
            <a:r>
              <a:rPr lang="ka-GE" i="1" dirty="0">
                <a:solidFill>
                  <a:schemeClr val="tx1"/>
                </a:solidFill>
                <a:latin typeface="Sylfaen" panose="010A0502050306030303" pitchFamily="18" charset="0"/>
              </a:rPr>
              <a:t>Avoir une tête d’enterrement</a:t>
            </a:r>
            <a:r>
              <a:rPr lang="ka-GE" dirty="0">
                <a:solidFill>
                  <a:schemeClr val="tx1"/>
                </a:solidFill>
                <a:latin typeface="Sylfaen" panose="010A0502050306030303" pitchFamily="18" charset="0"/>
              </a:rPr>
              <a:t> </a:t>
            </a:r>
            <a:r>
              <a:rPr lang="ka-GE" i="1" dirty="0">
                <a:solidFill>
                  <a:schemeClr val="tx1"/>
                </a:solidFill>
                <a:latin typeface="Sylfaen" panose="010A0502050306030303" pitchFamily="18" charset="0"/>
              </a:rPr>
              <a:t>- ჭირისუფალივითაა</a:t>
            </a:r>
            <a:r>
              <a:rPr lang="ka-GE" dirty="0">
                <a:solidFill>
                  <a:schemeClr val="tx1"/>
                </a:solidFill>
                <a:latin typeface="Sylfaen" panose="010A0502050306030303" pitchFamily="18" charset="0"/>
              </a:rPr>
              <a:t> </a:t>
            </a:r>
          </a:p>
          <a:p>
            <a:r>
              <a:rPr lang="ka-GE" i="1" dirty="0">
                <a:solidFill>
                  <a:schemeClr val="tx1"/>
                </a:solidFill>
                <a:latin typeface="Sylfaen" panose="010A0502050306030303" pitchFamily="18" charset="0"/>
              </a:rPr>
              <a:t>Avoir un regard éteint-</a:t>
            </a:r>
            <a:r>
              <a:rPr lang="ka-GE" dirty="0">
                <a:solidFill>
                  <a:schemeClr val="tx1"/>
                </a:solidFill>
                <a:latin typeface="Sylfaen" panose="010A0502050306030303" pitchFamily="18" charset="0"/>
              </a:rPr>
              <a:t> </a:t>
            </a:r>
            <a:r>
              <a:rPr lang="ka-GE" i="1" dirty="0">
                <a:solidFill>
                  <a:schemeClr val="tx1"/>
                </a:solidFill>
                <a:latin typeface="Sylfaen" panose="010A0502050306030303" pitchFamily="18" charset="0"/>
              </a:rPr>
              <a:t>ჩამქრალი თვალები აქვს </a:t>
            </a:r>
          </a:p>
          <a:p>
            <a:r>
              <a:rPr lang="ka-GE" i="1" dirty="0">
                <a:solidFill>
                  <a:schemeClr val="tx1"/>
                </a:solidFill>
                <a:latin typeface="Sylfaen" panose="010A0502050306030303" pitchFamily="18" charset="0"/>
              </a:rPr>
              <a:t>Être rouge de honte</a:t>
            </a:r>
            <a:r>
              <a:rPr lang="ka-GE" dirty="0">
                <a:solidFill>
                  <a:schemeClr val="tx1"/>
                </a:solidFill>
                <a:latin typeface="Sylfaen" panose="010A0502050306030303" pitchFamily="18" charset="0"/>
              </a:rPr>
              <a:t>- </a:t>
            </a:r>
            <a:r>
              <a:rPr lang="ka-GE" i="1" dirty="0">
                <a:solidFill>
                  <a:schemeClr val="tx1"/>
                </a:solidFill>
                <a:latin typeface="Sylfaen" panose="010A0502050306030303" pitchFamily="18" charset="0"/>
              </a:rPr>
              <a:t>სირცხვილისგან გაწითლდა</a:t>
            </a:r>
            <a:r>
              <a:rPr lang="ka-GE" dirty="0">
                <a:solidFill>
                  <a:schemeClr val="tx1"/>
                </a:solidFill>
                <a:latin typeface="Sylfaen" panose="010A0502050306030303" pitchFamily="18" charset="0"/>
              </a:rPr>
              <a:t> </a:t>
            </a:r>
          </a:p>
          <a:p>
            <a:r>
              <a:rPr lang="ka-GE" i="1" dirty="0">
                <a:solidFill>
                  <a:schemeClr val="tx1"/>
                </a:solidFill>
                <a:latin typeface="Sylfaen" panose="010A0502050306030303" pitchFamily="18" charset="0"/>
              </a:rPr>
              <a:t>S’emporter de colère</a:t>
            </a:r>
            <a:r>
              <a:rPr lang="ka-GE" dirty="0">
                <a:solidFill>
                  <a:schemeClr val="tx1"/>
                </a:solidFill>
                <a:latin typeface="Sylfaen" panose="010A0502050306030303" pitchFamily="18" charset="0"/>
              </a:rPr>
              <a:t> </a:t>
            </a:r>
            <a:r>
              <a:rPr lang="ka-GE" i="1" dirty="0">
                <a:solidFill>
                  <a:schemeClr val="tx1"/>
                </a:solidFill>
                <a:latin typeface="Sylfaen" panose="010A0502050306030303" pitchFamily="18" charset="0"/>
              </a:rPr>
              <a:t>-სიბრაზემ შეიპყრო/ბრაზმა წამოუარა</a:t>
            </a:r>
          </a:p>
          <a:p>
            <a:r>
              <a:rPr lang="fr-FR" i="1" dirty="0">
                <a:solidFill>
                  <a:schemeClr val="tx1"/>
                </a:solidFill>
                <a:latin typeface="Sylfaen" panose="010A0502050306030303" pitchFamily="18" charset="0"/>
              </a:rPr>
              <a:t>Être au septième ciel</a:t>
            </a:r>
            <a:r>
              <a:rPr lang="ka-GE" i="1" dirty="0">
                <a:solidFill>
                  <a:schemeClr val="tx1"/>
                </a:solidFill>
                <a:latin typeface="Sylfaen" panose="010A0502050306030303" pitchFamily="18" charset="0"/>
              </a:rPr>
              <a:t>-</a:t>
            </a:r>
            <a:r>
              <a:rPr lang="ka-GE" dirty="0">
                <a:solidFill>
                  <a:schemeClr val="tx1"/>
                </a:solidFill>
                <a:latin typeface="Sylfaen" panose="010A0502050306030303" pitchFamily="18" charset="0"/>
              </a:rPr>
              <a:t> სიხარულით ცას ეწია/ მეცხრე ცაზეა </a:t>
            </a:r>
          </a:p>
          <a:p>
            <a:r>
              <a:rPr lang="fr-FR" i="1" dirty="0">
                <a:solidFill>
                  <a:schemeClr val="tx1"/>
                </a:solidFill>
                <a:latin typeface="Sylfaen" panose="010A0502050306030303" pitchFamily="18" charset="0"/>
              </a:rPr>
              <a:t>Mettre du baume au cœur </a:t>
            </a:r>
            <a:r>
              <a:rPr lang="ka-GE" i="1" dirty="0">
                <a:solidFill>
                  <a:schemeClr val="tx1"/>
                </a:solidFill>
                <a:latin typeface="Sylfaen" panose="010A0502050306030303" pitchFamily="18" charset="0"/>
              </a:rPr>
              <a:t>- გულზე მალამოდ დაეფინა </a:t>
            </a:r>
          </a:p>
          <a:p>
            <a:endParaRPr lang="ka-GE" dirty="0"/>
          </a:p>
          <a:p>
            <a:endParaRPr lang="ru-RU" dirty="0"/>
          </a:p>
        </p:txBody>
      </p:sp>
    </p:spTree>
    <p:extLst>
      <p:ext uri="{BB962C8B-B14F-4D97-AF65-F5344CB8AC3E}">
        <p14:creationId xmlns:p14="http://schemas.microsoft.com/office/powerpoint/2010/main" val="943207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Объект 3">
                <a:extLst>
                  <a:ext uri="{FF2B5EF4-FFF2-40B4-BE49-F238E27FC236}">
                    <a16:creationId xmlns:a16="http://schemas.microsoft.com/office/drawing/2014/main" id="{84022721-DF36-4EB3-A29F-7F6F9ED6DDCB}"/>
                  </a:ext>
                </a:extLst>
              </p:cNvPr>
              <p:cNvGraphicFramePr>
                <a:graphicFrameLocks noGrp="1"/>
              </p:cNvGraphicFramePr>
              <p:nvPr>
                <p:ph idx="1"/>
                <p:extLst>
                  <p:ext uri="{D42A27DB-BD31-4B8C-83A1-F6EECF244321}">
                    <p14:modId xmlns:p14="http://schemas.microsoft.com/office/powerpoint/2010/main" val="852016440"/>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mc:Choice>
        <mc:Fallback>
          <p:graphicFrame>
            <p:nvGraphicFramePr>
              <p:cNvPr id="4" name="Объект 3">
                <a:extLst>
                  <a:ext uri="{FF2B5EF4-FFF2-40B4-BE49-F238E27FC236}">
                    <a16:creationId xmlns:a16="http://schemas.microsoft.com/office/drawing/2014/main" id="{84022721-DF36-4EB3-A29F-7F6F9ED6DDCB}"/>
                  </a:ext>
                </a:extLst>
              </p:cNvPr>
              <p:cNvGraphicFramePr>
                <a:graphicFrameLocks noGrp="1"/>
              </p:cNvGraphicFramePr>
              <p:nvPr>
                <p:ph idx="1"/>
                <p:extLst>
                  <p:ext uri="{D42A27DB-BD31-4B8C-83A1-F6EECF244321}">
                    <p14:modId xmlns:p14="http://schemas.microsoft.com/office/powerpoint/2010/main" val="852016440"/>
                  </p:ext>
                </p:extLst>
              </p:nvPr>
            </p:nvGraphicFramePr>
            <p:xfrm>
              <a:off x="2589213" y="2133600"/>
              <a:ext cx="8915400" cy="3778250"/>
            </p:xfrm>
            <a:graphic>
              <a:graphicData uri="http://schemas.openxmlformats.org/drawingml/2006/diagram">
                <dgm:relIds xmlns:dgm="http://schemas.openxmlformats.org/drawingml/2006/diagram" xmlns:r="http://schemas.openxmlformats.org/officeDocument/2006/relationships" r:dm="rId7" r:lo="rId3" r:qs="rId4" r:cs="rId5"/>
              </a:graphicData>
            </a:graphic>
          </p:graphicFrame>
        </mc:Fallback>
      </mc:AlternateContent>
    </p:spTree>
    <p:extLst>
      <p:ext uri="{BB962C8B-B14F-4D97-AF65-F5344CB8AC3E}">
        <p14:creationId xmlns:p14="http://schemas.microsoft.com/office/powerpoint/2010/main" val="37198197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Объект 3">
            <a:extLst>
              <a:ext uri="{FF2B5EF4-FFF2-40B4-BE49-F238E27FC236}">
                <a16:creationId xmlns:a16="http://schemas.microsoft.com/office/drawing/2014/main" id="{E70F4644-6D2F-40A2-AC79-018E01264F7B}"/>
              </a:ext>
            </a:extLst>
          </p:cNvPr>
          <p:cNvGraphicFramePr>
            <a:graphicFrameLocks noGrp="1"/>
          </p:cNvGraphicFramePr>
          <p:nvPr>
            <p:ph idx="1"/>
            <p:extLst>
              <p:ext uri="{D42A27DB-BD31-4B8C-83A1-F6EECF244321}">
                <p14:modId xmlns:p14="http://schemas.microsoft.com/office/powerpoint/2010/main" val="2734706860"/>
              </p:ext>
            </p:extLst>
          </p:nvPr>
        </p:nvGraphicFramePr>
        <p:xfrm>
          <a:off x="2532185" y="731520"/>
          <a:ext cx="8972428" cy="518033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50986927"/>
      </p:ext>
    </p:extLst>
  </p:cSld>
  <p:clrMapOvr>
    <a:masterClrMapping/>
  </p:clrMapOvr>
</p:sld>
</file>

<file path=ppt/theme/theme1.xml><?xml version="1.0" encoding="utf-8"?>
<a:theme xmlns:a="http://schemas.openxmlformats.org/drawingml/2006/main" name="Легкий дым">
  <a:themeElements>
    <a:clrScheme name="Легкий дым">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Легкий дым">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Легкий дым">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72</TotalTime>
  <Words>394</Words>
  <Application>Microsoft Office PowerPoint</Application>
  <PresentationFormat>Широкоэкранный</PresentationFormat>
  <Paragraphs>53</Paragraphs>
  <Slides>10</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10</vt:i4>
      </vt:variant>
    </vt:vector>
  </HeadingPairs>
  <TitlesOfParts>
    <vt:vector size="16" baseType="lpstr">
      <vt:lpstr>Arial</vt:lpstr>
      <vt:lpstr>Cambria Math</vt:lpstr>
      <vt:lpstr>Century Gothic</vt:lpstr>
      <vt:lpstr>Sylfaen</vt:lpstr>
      <vt:lpstr>Wingdings 3</vt:lpstr>
      <vt:lpstr>Легкий дым</vt:lpstr>
      <vt:lpstr>ემოციის კულტურული მახასიათებლები და ენობრივი გამოხატვის ფორმები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ემოციის კულტურული მახასიათებლები და ენობრივი გამოხატვის ფორმები  </dc:title>
  <dc:creator>Natia Ab.</dc:creator>
  <cp:lastModifiedBy>Natia Ab.</cp:lastModifiedBy>
  <cp:revision>13</cp:revision>
  <dcterms:created xsi:type="dcterms:W3CDTF">2019-06-30T20:13:25Z</dcterms:created>
  <dcterms:modified xsi:type="dcterms:W3CDTF">2019-06-30T21:25:42Z</dcterms:modified>
</cp:coreProperties>
</file>