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34F97-023F-4CD0-895B-F97432D12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2B47D0-9C49-4A26-8082-5A575297F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74F0E6-C03E-4BA7-86B6-A0C864BB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C998F3-7334-4D35-AEE4-AB9EAD10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726EF3-7815-463C-908D-820EEE168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37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D02CD-1F82-44AD-A58A-01C173F0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E58CD9-C806-4B28-9160-39788C904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9AC09A-C644-437C-ABC9-83178C17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08DEA-F082-4A79-B76C-EC4876DD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184C03-6B42-4BE3-BC81-4412EF647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3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CE5B8D4-3115-4CEA-B30D-866A919F9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479937-91CB-4AF6-B8B2-0053AA29C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D6B9C7-91B8-429F-ADD7-6FFD0895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AAD812-5683-4664-9697-34739519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2FEC42-C3E6-47CA-90AC-77AF73941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9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9B6E9-7F4A-4A52-9B19-406D1B88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60FE79-66C2-4F85-BA4B-F626FB99B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71D9AF-3293-4A5F-A07D-0D1C76A21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8F4273-6C75-4727-8510-CC03BC91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324589-CC4B-480F-A1A0-89BC6E5C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68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A3EF9-0EF2-4686-970C-64C16B6C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5760A5-6E30-4036-805C-61F8BB654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650F41-25DE-40B0-AC8E-CE5A6B1C5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69F760-E0BD-412F-8067-1D8A4C46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9C6946-6539-46C5-A598-E17438FF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21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12A35-DEF3-4094-AD98-F82033D6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04C7E-9396-4D7E-BD3D-70C1A3799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E0608A-C299-4ADA-99EB-5751EA61B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BFF609-9C8B-4CC9-B057-1DC5D320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3D9246-F1B2-4D45-AF8D-6B9B2DF2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C2F53B-4434-4BBD-A4F7-C50A234F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5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81DDF-0F33-42FE-A77F-64FB267A6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507160-E245-424B-87B2-63FA1F484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617F9A-2DC4-4384-8975-27A70E539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E26B57-7A51-480E-A9A4-F298EDAE1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39B9124-EDA2-463D-AAC2-A25F0E92D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A6FE45D-4766-42D9-B96C-A923CCC8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031FC2-ABBE-47DB-85E6-B13546E1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71E780-48B0-4322-BC6E-0704E3AC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3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EA289-4D20-43BE-9036-03DA87D7C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CD2088-CF02-4BE1-B7AE-8AF68D30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B0F27E-FC8D-4290-BC30-C0BD8280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7D0D51-E881-4339-937D-3979E816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0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53C5BA-5F41-4EDB-ABD8-F888EB12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4B32521-638A-4082-A599-C7E1906A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E82343-0C2A-4300-8677-92963123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56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0BD58-C982-4155-8EA5-687CB2B5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D74D33-E233-4923-8761-7EF061014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B0D3FE-5538-4CE2-8F6F-90A014B45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03BE7A-F0F2-4BB1-9677-34B0E07F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58815A-023D-4D3B-846F-D61550FE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EB14C8-B8C9-405B-B1BC-FB6143A3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91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B067E-1F20-43CD-B9B4-98615BC22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81FEBC2-0AB2-4443-8967-BAF30C1F0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61F0B6-3ABE-40E8-9AAF-70A713DB4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0D5CB5-3B17-41DC-81CD-D2EDFD78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5F8D42-37F9-4019-8702-97C1F0E7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527A21-C995-4D00-9968-2515D5A9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38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4942F-99CF-4EFE-8E8B-67703EB1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65C14E-A3C6-498E-A275-032E4A00D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66A405-85CF-4317-B172-32F0B7ECC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5D6DB-2A4F-4C36-8525-069A9CCA340C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1555ED-5E23-4922-A140-D0B79222CD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F04CE8-1773-4597-952F-D00370630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07646-24CB-4C1C-B466-C671029D6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10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stsavlebeli.ge/?p=2524" TargetMode="External"/><Relationship Id="rId2" Type="http://schemas.openxmlformats.org/officeDocument/2006/relationships/hyperlink" Target="http://mastsavlebeli.ge/?p=20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A1CC77-BE42-451B-B95D-B1B9BEB88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6995" y="1122363"/>
            <a:ext cx="9955763" cy="2387600"/>
          </a:xfrm>
        </p:spPr>
        <p:txBody>
          <a:bodyPr>
            <a:normAutofit fontScale="90000"/>
          </a:bodyPr>
          <a:lstStyle/>
          <a:p>
            <a:r>
              <a:rPr lang="ka-GE" dirty="0"/>
              <a:t>დიფერენცირებული სწავლება და განმავითარებელი შეფასება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625BD8-CBEF-4756-8E21-14673845D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09322" y="4133460"/>
            <a:ext cx="7184572" cy="1124339"/>
          </a:xfrm>
        </p:spPr>
        <p:txBody>
          <a:bodyPr/>
          <a:lstStyle/>
          <a:p>
            <a:r>
              <a:rPr lang="ka-GE" b="1" dirty="0"/>
              <a:t>ბსუ-ს განათლების ფაკულტეტის პროფესორი ლელა თავდგირიძე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384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4C3E1-17ED-49D3-A87C-49585986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012" y="365125"/>
            <a:ext cx="10252788" cy="4328173"/>
          </a:xfrm>
        </p:spPr>
        <p:txBody>
          <a:bodyPr/>
          <a:lstStyle/>
          <a:p>
            <a:pPr algn="ctr"/>
            <a:r>
              <a:rPr lang="ka-GE" dirty="0"/>
              <a:t>დიფერენცირებული სწავლება</a:t>
            </a:r>
            <a:r>
              <a:rPr lang="en-US" dirty="0"/>
              <a:t>-</a:t>
            </a:r>
            <a:r>
              <a:rPr lang="ka-GE" dirty="0"/>
              <a:t>ფანჯარა შესაძლებლობების სამყაროში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85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95AC3-8488-48BD-8F35-11A1A862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დიფერენცირებული</a:t>
            </a:r>
            <a:r>
              <a:rPr lang="en-US" dirty="0"/>
              <a:t> </a:t>
            </a:r>
            <a:r>
              <a:rPr lang="en-US" dirty="0" err="1"/>
              <a:t>სწავლების</a:t>
            </a:r>
            <a:r>
              <a:rPr lang="en-US" dirty="0"/>
              <a:t> </a:t>
            </a:r>
            <a:r>
              <a:rPr lang="en-US" dirty="0" err="1"/>
              <a:t>მიზანი</a:t>
            </a:r>
            <a:r>
              <a:rPr lang="ka-GE" dirty="0"/>
              <a:t>: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631460-4EB0-498F-AA75-84A0F87B1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endParaRPr lang="ka-GE" dirty="0"/>
          </a:p>
          <a:p>
            <a:pPr marL="0" indent="0" algn="ctr">
              <a:buNone/>
            </a:pPr>
            <a:r>
              <a:rPr lang="en-US" dirty="0" err="1"/>
              <a:t>დაეხმაროს</a:t>
            </a:r>
            <a:r>
              <a:rPr lang="en-US" dirty="0"/>
              <a:t> </a:t>
            </a:r>
            <a:r>
              <a:rPr lang="en-US" dirty="0" err="1"/>
              <a:t>შემსწავლელს</a:t>
            </a:r>
            <a:r>
              <a:rPr lang="en-US" dirty="0"/>
              <a:t> </a:t>
            </a:r>
            <a:r>
              <a:rPr lang="en-US" dirty="0" err="1"/>
              <a:t>უნარებისა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შესაძლებლობების</a:t>
            </a:r>
            <a:r>
              <a:rPr lang="en-US" dirty="0"/>
              <a:t> </a:t>
            </a:r>
            <a:r>
              <a:rPr lang="en-US" dirty="0" err="1"/>
              <a:t>მაქსიმალურად</a:t>
            </a:r>
            <a:r>
              <a:rPr lang="en-US" dirty="0"/>
              <a:t> </a:t>
            </a:r>
            <a:r>
              <a:rPr lang="en-US" dirty="0" err="1"/>
              <a:t>გამოვლენაში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ხელს</a:t>
            </a:r>
            <a:r>
              <a:rPr lang="en-US" dirty="0"/>
              <a:t> </a:t>
            </a:r>
            <a:r>
              <a:rPr lang="en-US" dirty="0" err="1"/>
              <a:t>შეუწყობს</a:t>
            </a:r>
            <a:r>
              <a:rPr lang="en-US" dirty="0"/>
              <a:t> ს</a:t>
            </a:r>
            <a:r>
              <a:rPr lang="ka-GE" dirty="0"/>
              <a:t>ტ</a:t>
            </a:r>
            <a:r>
              <a:rPr lang="en-US" dirty="0" err="1"/>
              <a:t>ანდარტის</a:t>
            </a:r>
            <a:r>
              <a:rPr lang="en-US" dirty="0"/>
              <a:t> </a:t>
            </a:r>
            <a:r>
              <a:rPr lang="en-US" dirty="0" err="1"/>
              <a:t>შედეგების</a:t>
            </a:r>
            <a:r>
              <a:rPr lang="en-US" dirty="0"/>
              <a:t> </a:t>
            </a:r>
            <a:r>
              <a:rPr lang="en-US" dirty="0" err="1"/>
              <a:t>უკეთ</a:t>
            </a:r>
            <a:r>
              <a:rPr lang="en-US" dirty="0"/>
              <a:t> </a:t>
            </a:r>
            <a:r>
              <a:rPr lang="en-US" dirty="0" err="1"/>
              <a:t>მიღწევას</a:t>
            </a:r>
            <a:r>
              <a:rPr lang="ka-GE" dirty="0"/>
              <a:t>, </a:t>
            </a:r>
            <a:r>
              <a:rPr lang="en-US" dirty="0" err="1"/>
              <a:t>მიზანმიმართულ</a:t>
            </a:r>
            <a:r>
              <a:rPr lang="en-US" dirty="0"/>
              <a:t> </a:t>
            </a:r>
            <a:r>
              <a:rPr lang="en-US" dirty="0" err="1"/>
              <a:t>ზემოქმედება</a:t>
            </a:r>
            <a:r>
              <a:rPr lang="ka-GE" dirty="0"/>
              <a:t>ს </a:t>
            </a:r>
            <a:r>
              <a:rPr lang="en-US" dirty="0" err="1"/>
              <a:t>საზოგადოების</a:t>
            </a:r>
            <a:r>
              <a:rPr lang="en-US" dirty="0"/>
              <a:t> </a:t>
            </a:r>
            <a:r>
              <a:rPr lang="en-US" dirty="0" err="1"/>
              <a:t>შემოქმედებით</a:t>
            </a:r>
            <a:r>
              <a:rPr lang="en-US" dirty="0"/>
              <a:t>, </a:t>
            </a:r>
            <a:r>
              <a:rPr lang="en-US" dirty="0" err="1"/>
              <a:t>ინტელექტუალურ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პროფესიონალურ</a:t>
            </a:r>
            <a:r>
              <a:rPr lang="en-US" dirty="0"/>
              <a:t> </a:t>
            </a:r>
            <a:r>
              <a:rPr lang="en-US" dirty="0" err="1"/>
              <a:t>პოტენციალზე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28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DDD3B-8D2D-448B-BA77-959BDAC4C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/>
              <a:t>სახელმძღვანელო მასწავლებლებისათვის</a:t>
            </a:r>
            <a:br>
              <a:rPr lang="ka-GE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E0CC98-BCD2-4C8A-81BE-EA3BBC391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pPr marL="0" indent="0">
              <a:buNone/>
            </a:pPr>
            <a:r>
              <a:rPr lang="ka-GE" dirty="0"/>
              <a:t>„განმავითარებელი შეფასება და დიფერენცირებული სწავლება“</a:t>
            </a:r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endParaRPr lang="ka-GE" dirty="0"/>
          </a:p>
          <a:p>
            <a:pPr marL="0" indent="0" algn="r">
              <a:buNone/>
            </a:pPr>
            <a:r>
              <a:rPr lang="ka-GE" dirty="0"/>
              <a:t>ავტორები მარიანა ხუნძაშვილი და სარა ბივერი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41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8D3B3-03EB-4895-BF78-FDDB68FA3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75438"/>
          </a:xfrm>
        </p:spPr>
        <p:txBody>
          <a:bodyPr>
            <a:normAutofit fontScale="90000"/>
          </a:bodyPr>
          <a:lstStyle/>
          <a:p>
            <a:pPr algn="ctr"/>
            <a:br>
              <a:rPr lang="ka-GE" dirty="0"/>
            </a:br>
            <a:br>
              <a:rPr lang="ka-GE" dirty="0"/>
            </a:br>
            <a:r>
              <a:rPr lang="ka-GE" dirty="0"/>
              <a:t>განმავითარებელი შეფასების და დიფერენცირებული  სწავლების ინსტრუმენტები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0BF8AE-67DE-4098-A3A2-C1FB092D3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9143"/>
            <a:ext cx="10515600" cy="3237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a-GE" dirty="0"/>
              <a:t>გაგება-გააზრების სწრაფი შეფასება;</a:t>
            </a:r>
          </a:p>
          <a:p>
            <a:pPr marL="0" indent="0">
              <a:buNone/>
            </a:pPr>
            <a:r>
              <a:rPr lang="ka-GE" dirty="0"/>
              <a:t>გრაფიკული ორგანიზატორები;</a:t>
            </a:r>
          </a:p>
          <a:p>
            <a:pPr marL="0" indent="0">
              <a:buNone/>
            </a:pPr>
            <a:r>
              <a:rPr lang="ka-GE" dirty="0"/>
              <a:t>ორი ჭეშმარიტი და ერთი მცდარი დებულება;</a:t>
            </a:r>
          </a:p>
          <a:p>
            <a:pPr marL="0" indent="0">
              <a:buNone/>
            </a:pPr>
            <a:r>
              <a:rPr lang="ka-GE" dirty="0"/>
              <a:t>„ქვიზი“;</a:t>
            </a:r>
          </a:p>
          <a:p>
            <a:pPr marL="0" indent="0">
              <a:buNone/>
            </a:pPr>
            <a:r>
              <a:rPr lang="ka-GE" dirty="0"/>
              <a:t>შეარჩიე საკითხავი მასალა</a:t>
            </a:r>
          </a:p>
          <a:p>
            <a:pPr marL="0" indent="0">
              <a:buNone/>
            </a:pPr>
            <a:r>
              <a:rPr lang="ka-GE" dirty="0"/>
              <a:t>„აირჩიე პროექტი“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1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FF2BE-4002-44E6-8304-47230CA4B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/>
              <a:t>გამოყენებული ლიტერატურა: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75590D-DF34-4615-88E8-12229AE98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dirty="0"/>
              <a:t>ბოჭორიშვილი მანანა. (16.05. 2014). დიფერენციაციის თეორიის რამდენიმე ასპექტი, მოძიებულია 07.09.2016  „ჟურნალი მასწავლებელი". </a:t>
            </a:r>
            <a:r>
              <a:rPr lang="ka-GE" u="sng" dirty="0">
                <a:hlinkClick r:id="rId2"/>
              </a:rPr>
              <a:t>http://mastsavlebeli.ge/?p=2017</a:t>
            </a:r>
            <a:r>
              <a:rPr lang="ka-GE" u="sng" dirty="0"/>
              <a:t> </a:t>
            </a:r>
            <a:r>
              <a:rPr lang="ka-GE" dirty="0"/>
              <a:t> </a:t>
            </a:r>
            <a:endParaRPr lang="ru-RU" dirty="0"/>
          </a:p>
          <a:p>
            <a:r>
              <a:rPr lang="ka-GE" dirty="0"/>
              <a:t>გორდეზიანი ნინო. (31.05.2012). „მოსწავლეზე ორიენტირებული სასწავლო პროცესი“, მოძიებულია 07.09.2016, „ჟურნალი მასწავლებელი"  </a:t>
            </a:r>
            <a:r>
              <a:rPr lang="ka-GE" u="sng" dirty="0">
                <a:hlinkClick r:id="rId3"/>
              </a:rPr>
              <a:t>http://mastsavlebeli.ge/?p=2524</a:t>
            </a:r>
            <a:r>
              <a:rPr lang="ka-GE" dirty="0"/>
              <a:t> </a:t>
            </a:r>
            <a:endParaRPr lang="ru-RU" dirty="0"/>
          </a:p>
          <a:p>
            <a:r>
              <a:rPr lang="ka-GE" dirty="0"/>
              <a:t>ხუნძაყიშვილი მარიანა, ბივერი სარა, განმავითარებელი შეფასება და დიფერენცირებული სწავლება, სახელმძღვანელო მასწავლებლებისათვის, სსიპ მასწავლებელთა პროფესიული განვითარების ეროვნული ცენტრი 2018;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908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171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Sylfaen</vt:lpstr>
      <vt:lpstr>Тема Office</vt:lpstr>
      <vt:lpstr>დიფერენცირებული სწავლება და განმავითარებელი შეფასება</vt:lpstr>
      <vt:lpstr>დიფერენცირებული სწავლება-ფანჯარა შესაძლებლობების სამყაროში </vt:lpstr>
      <vt:lpstr>დიფერენცირებული სწავლების მიზანი: </vt:lpstr>
      <vt:lpstr>სახელმძღვანელო მასწავლებლებისათვის </vt:lpstr>
      <vt:lpstr>  განმავითარებელი შეფასების და დიფერენცირებული  სწავლების ინსტრუმენტები</vt:lpstr>
      <vt:lpstr>გამოყენებული ლიტერატურა: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დიფერენცირებული სწავლება და განმავითარებელი შეფასება</dc:title>
  <dc:creator>Lela Tavdgiridze</dc:creator>
  <cp:lastModifiedBy>Lela Tavdgiridze</cp:lastModifiedBy>
  <cp:revision>6</cp:revision>
  <dcterms:created xsi:type="dcterms:W3CDTF">2019-06-02T20:55:12Z</dcterms:created>
  <dcterms:modified xsi:type="dcterms:W3CDTF">2019-06-05T19:32:48Z</dcterms:modified>
</cp:coreProperties>
</file>