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07728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პანორამული სურათი წარწერი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76176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სათაური და წარწერ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341474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ციტატა წარწერი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796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სახელის ბარათ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83773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სვე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083634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სვეტი 3 სურათი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959601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34501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58786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7098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90687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62806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90034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18857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33629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5002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5985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762BBBC-1273-4022-A453-4FD22D048D3A}" type="datetimeFigureOut">
              <a:rPr lang="ka-GE" smtClean="0"/>
              <a:t>19.07.2019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D583B-60A1-45EB-BCC0-41DAA3E271A7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139639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200" b="1" i="1" dirty="0"/>
              <a:t>ასოც. პროფ. ლალი ანთიძე </a:t>
            </a:r>
            <a:r>
              <a:rPr lang="ka-GE" dirty="0"/>
              <a:t/>
            </a:r>
            <a:br>
              <a:rPr lang="ka-GE" dirty="0"/>
            </a:br>
            <a:endParaRPr lang="ka-GE" dirty="0"/>
          </a:p>
        </p:txBody>
      </p:sp>
      <p:sp>
        <p:nvSpPr>
          <p:cNvPr id="8" name="AutoShape 4" descr="ÐÐ°ÑÑÐ¸Ð½ÐºÐ¸ Ð¿Ð¾ Ð·Ð°Ð¿ÑÐ¾ÑÑ ááááá£áá áááá¢á"/>
          <p:cNvSpPr>
            <a:spLocks noGrp="1" noChangeAspect="1" noChangeArrowheads="1"/>
          </p:cNvSpPr>
          <p:nvPr>
            <p:ph type="pic" idx="1"/>
          </p:nvPr>
        </p:nvSpPr>
        <p:spPr bwMode="auto">
          <a:xfrm>
            <a:off x="5183188" y="0"/>
            <a:ext cx="6172200" cy="586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" name="ტექსტის ჩანაცვლების ველი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ka-GE" sz="2000" b="1" dirty="0" err="1"/>
              <a:t>იმანუელ</a:t>
            </a:r>
            <a:r>
              <a:rPr lang="ka-GE" sz="2000" b="1" dirty="0"/>
              <a:t>  კანტის „წმინდა  გონების“</a:t>
            </a:r>
            <a:r>
              <a:rPr lang="ka-GE" sz="2000" dirty="0"/>
              <a:t/>
            </a:r>
            <a:br>
              <a:rPr lang="ka-GE" sz="2000" dirty="0"/>
            </a:br>
            <a:r>
              <a:rPr lang="ka-GE" sz="2000" b="1" dirty="0"/>
              <a:t>კრიტიკის  სწავლების  თეორიული და მეთოდოლოგიური პრობლემები</a:t>
            </a:r>
            <a:endParaRPr lang="ka-GE" sz="2000" dirty="0"/>
          </a:p>
        </p:txBody>
      </p:sp>
      <p:sp>
        <p:nvSpPr>
          <p:cNvPr id="9" name="AutoShape 4" descr="ÐÐ°ÑÑÐ¸Ð½ÐºÐ¸ Ð¿Ð¾ Ð·Ð°Ð¿ÑÐ¾ÑÑ ááááá£áá áááá¢á"/>
          <p:cNvSpPr txBox="1">
            <a:spLocks noChangeAspect="1" noChangeArrowheads="1"/>
          </p:cNvSpPr>
          <p:nvPr/>
        </p:nvSpPr>
        <p:spPr bwMode="auto">
          <a:xfrm>
            <a:off x="11040929" y="2882721"/>
            <a:ext cx="6172200" cy="586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/>
          </a:p>
        </p:txBody>
      </p:sp>
      <p:sp>
        <p:nvSpPr>
          <p:cNvPr id="10" name="AutoShape 6" descr="ÐÐ°ÑÑÐ¸Ð½ÐºÐ¸ Ð¿Ð¾ Ð·Ð°Ð¿ÑÐ¾ÑÑ ááááá£áá áááá¢á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a-GE"/>
          </a:p>
        </p:txBody>
      </p:sp>
      <p:pic>
        <p:nvPicPr>
          <p:cNvPr id="1026" name="Picture 2" descr="ááááá£áá áááá¢á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916" y="871358"/>
            <a:ext cx="5334000" cy="388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6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1781 წელი</a:t>
            </a:r>
            <a:br>
              <a:rPr lang="ka-GE" dirty="0" smtClean="0"/>
            </a:br>
            <a:r>
              <a:rPr lang="ka-GE" sz="2000" dirty="0" smtClean="0"/>
              <a:t>ქართულ ენაზე თარგმნა გურამ თევზაძემ</a:t>
            </a:r>
            <a:br>
              <a:rPr lang="ka-GE" sz="2000" dirty="0" smtClean="0"/>
            </a:br>
            <a:r>
              <a:rPr lang="ka-GE" sz="2000" dirty="0" smtClean="0"/>
              <a:t>გამოიცა 1979 წელს</a:t>
            </a:r>
            <a:endParaRPr lang="ka-GE" sz="2000" dirty="0"/>
          </a:p>
        </p:txBody>
      </p:sp>
      <p:pic>
        <p:nvPicPr>
          <p:cNvPr id="2050" name="Picture 2" descr="https://html2-f.scribdassets.com/5oxcwtv29s1gdypj/images/1-6f0c46cb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268" y="2052638"/>
            <a:ext cx="2799239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18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err="1" smtClean="0"/>
              <a:t>პროლეგომენები</a:t>
            </a:r>
            <a:r>
              <a:rPr lang="ka-GE" dirty="0" smtClean="0"/>
              <a:t>, როგორც </a:t>
            </a:r>
            <a:r>
              <a:rPr lang="ka-GE" dirty="0" err="1" smtClean="0"/>
              <a:t>პროპედევტიკა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endParaRPr lang="ka-GE" dirty="0"/>
          </a:p>
        </p:txBody>
      </p:sp>
      <p:sp>
        <p:nvSpPr>
          <p:cNvPr id="3" name="შიგთავსის ჩანაცვლების ველ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r>
              <a:rPr lang="ka-GE" dirty="0" smtClean="0"/>
              <a:t>1. </a:t>
            </a:r>
            <a:r>
              <a:rPr lang="ka-GE" dirty="0"/>
              <a:t> </a:t>
            </a:r>
            <a:r>
              <a:rPr lang="ka-GE" dirty="0" smtClean="0"/>
              <a:t>კატეგორიის რაობა</a:t>
            </a:r>
          </a:p>
          <a:p>
            <a:endParaRPr lang="ka-GE" dirty="0"/>
          </a:p>
          <a:p>
            <a:r>
              <a:rPr lang="ka-GE" dirty="0" smtClean="0"/>
              <a:t>2. კატეგორიების სწავლების მეთოდოლოგია</a:t>
            </a:r>
          </a:p>
          <a:p>
            <a:endParaRPr lang="ka-GE" dirty="0"/>
          </a:p>
          <a:p>
            <a:r>
              <a:rPr lang="ka-GE" dirty="0" smtClean="0"/>
              <a:t>3. </a:t>
            </a:r>
            <a:r>
              <a:rPr lang="ka-GE" dirty="0" err="1" smtClean="0"/>
              <a:t>ტრანსცენდეტალურის</a:t>
            </a:r>
            <a:r>
              <a:rPr lang="ka-GE" dirty="0" smtClean="0"/>
              <a:t> გაგებისათვის</a:t>
            </a:r>
          </a:p>
          <a:p>
            <a:endParaRPr lang="ka-GE" dirty="0"/>
          </a:p>
          <a:p>
            <a:r>
              <a:rPr lang="ka-GE" dirty="0" smtClean="0"/>
              <a:t>4. </a:t>
            </a:r>
            <a:r>
              <a:rPr lang="ka-GE" dirty="0" err="1" smtClean="0"/>
              <a:t>აპრიორულისა</a:t>
            </a:r>
            <a:r>
              <a:rPr lang="ka-GE" dirty="0" smtClean="0"/>
              <a:t> და </a:t>
            </a:r>
            <a:r>
              <a:rPr lang="ka-GE" dirty="0" err="1" smtClean="0"/>
              <a:t>აპოსტერიორულის</a:t>
            </a:r>
            <a:r>
              <a:rPr lang="ka-GE" dirty="0" smtClean="0"/>
              <a:t> დამოკიდებულება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59537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ცოდნისა და რწმენის დამოკიდებულება</a:t>
            </a:r>
            <a:endParaRPr lang="ka-GE" dirty="0"/>
          </a:p>
        </p:txBody>
      </p:sp>
      <p:sp>
        <p:nvSpPr>
          <p:cNvPr id="5" name="შიგთავსის ჩანაცვლების ველი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შეხედულებები</a:t>
            </a:r>
          </a:p>
          <a:p>
            <a:endParaRPr lang="ka-GE" dirty="0"/>
          </a:p>
          <a:p>
            <a:r>
              <a:rPr lang="ka-GE" dirty="0" smtClean="0"/>
              <a:t>ცოდნა</a:t>
            </a:r>
          </a:p>
          <a:p>
            <a:endParaRPr lang="ka-GE" dirty="0"/>
          </a:p>
          <a:p>
            <a:r>
              <a:rPr lang="ka-GE" dirty="0" smtClean="0"/>
              <a:t>რწმენა</a:t>
            </a:r>
          </a:p>
          <a:p>
            <a:endParaRPr lang="ka-GE" dirty="0"/>
          </a:p>
          <a:p>
            <a:r>
              <a:rPr lang="ka-GE" dirty="0" smtClean="0"/>
              <a:t>წმინდა გონების სტრუქტურა</a:t>
            </a:r>
          </a:p>
          <a:p>
            <a:endParaRPr lang="ka-GE" dirty="0"/>
          </a:p>
          <a:p>
            <a:endParaRPr lang="ka-GE" dirty="0"/>
          </a:p>
        </p:txBody>
      </p:sp>
      <p:sp>
        <p:nvSpPr>
          <p:cNvPr id="6" name="შიგთავსის ჩანაცვლების ველი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r>
              <a:rPr lang="ka-GE" dirty="0" smtClean="0"/>
              <a:t>დეფინიცია</a:t>
            </a:r>
          </a:p>
          <a:p>
            <a:endParaRPr lang="ka-GE" dirty="0"/>
          </a:p>
          <a:p>
            <a:r>
              <a:rPr lang="ka-GE" dirty="0" smtClean="0"/>
              <a:t>დოგმატიზმი</a:t>
            </a:r>
          </a:p>
          <a:p>
            <a:endParaRPr lang="ka-GE" dirty="0"/>
          </a:p>
          <a:p>
            <a:r>
              <a:rPr lang="ka-GE" dirty="0" smtClean="0"/>
              <a:t>აქსიომა</a:t>
            </a:r>
          </a:p>
          <a:p>
            <a:endParaRPr lang="ka-GE" dirty="0"/>
          </a:p>
          <a:p>
            <a:r>
              <a:rPr lang="ka-GE" dirty="0" smtClean="0"/>
              <a:t>დემონსტრაცია</a:t>
            </a:r>
          </a:p>
          <a:p>
            <a:endParaRPr lang="ka-GE" dirty="0"/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424242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სათაური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4800" dirty="0" smtClean="0"/>
              <a:t>ი. კანტის ადგილი შემეცნების თეორიაში </a:t>
            </a:r>
            <a:endParaRPr lang="ka-GE" sz="4800" dirty="0"/>
          </a:p>
        </p:txBody>
      </p:sp>
      <p:sp>
        <p:nvSpPr>
          <p:cNvPr id="20" name="შიგთავსის ჩანაცვლების ველი 1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600" dirty="0">
                <a:solidFill>
                  <a:srgbClr val="002060"/>
                </a:solidFill>
              </a:rPr>
              <a:t>ემპირიზმი</a:t>
            </a:r>
            <a:br>
              <a:rPr lang="ka-GE" sz="3600" dirty="0">
                <a:solidFill>
                  <a:srgbClr val="002060"/>
                </a:solidFill>
              </a:rPr>
            </a:br>
            <a:endParaRPr lang="ka-GE" sz="3600" dirty="0" smtClean="0">
              <a:solidFill>
                <a:srgbClr val="002060"/>
              </a:solidFill>
            </a:endParaRPr>
          </a:p>
          <a:p>
            <a:pPr algn="ctr"/>
            <a:r>
              <a:rPr lang="ka-GE" sz="3600" dirty="0" smtClean="0">
                <a:solidFill>
                  <a:srgbClr val="002060"/>
                </a:solidFill>
              </a:rPr>
              <a:t>რაციონალიზმი</a:t>
            </a:r>
            <a:r>
              <a:rPr lang="ka-GE" sz="3600" dirty="0">
                <a:solidFill>
                  <a:srgbClr val="002060"/>
                </a:solidFill>
              </a:rPr>
              <a:t/>
            </a:r>
            <a:br>
              <a:rPr lang="ka-GE" sz="3600" dirty="0">
                <a:solidFill>
                  <a:srgbClr val="002060"/>
                </a:solidFill>
              </a:rPr>
            </a:br>
            <a:endParaRPr lang="ka-GE" sz="3600" dirty="0" smtClean="0">
              <a:solidFill>
                <a:srgbClr val="002060"/>
              </a:solidFill>
            </a:endParaRPr>
          </a:p>
          <a:p>
            <a:pPr algn="ctr"/>
            <a:r>
              <a:rPr lang="ka-GE" sz="3600" dirty="0" smtClean="0">
                <a:solidFill>
                  <a:srgbClr val="002060"/>
                </a:solidFill>
              </a:rPr>
              <a:t>კრიტიციზმი</a:t>
            </a:r>
            <a:endParaRPr lang="ka-GE" sz="3600" dirty="0">
              <a:solidFill>
                <a:srgbClr val="002060"/>
              </a:solidFill>
            </a:endParaRPr>
          </a:p>
          <a:p>
            <a:pPr algn="ctr"/>
            <a:endParaRPr lang="ka-GE" sz="4400" dirty="0"/>
          </a:p>
        </p:txBody>
      </p:sp>
    </p:spTree>
    <p:extLst>
      <p:ext uri="{BB962C8B-B14F-4D97-AF65-F5344CB8AC3E}">
        <p14:creationId xmlns:p14="http://schemas.microsoft.com/office/powerpoint/2010/main" val="33673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შემეცნების პროცესი</a:t>
            </a:r>
            <a:endParaRPr lang="ka-GE" dirty="0"/>
          </a:p>
        </p:txBody>
      </p:sp>
      <p:sp>
        <p:nvSpPr>
          <p:cNvPr id="5" name="შიგთავსის ჩანაცვლების ველი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sz="2800" dirty="0" smtClean="0"/>
              <a:t>                ემპირიული</a:t>
            </a:r>
          </a:p>
          <a:p>
            <a:endParaRPr lang="ka-GE" dirty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endParaRPr lang="ka-GE" dirty="0" smtClean="0"/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შეგრძნება</a:t>
            </a:r>
            <a:endParaRPr lang="ka-GE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აღქმა</a:t>
            </a:r>
            <a:endParaRPr lang="ka-GE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წარმოდგენა</a:t>
            </a:r>
          </a:p>
        </p:txBody>
      </p:sp>
      <p:sp>
        <p:nvSpPr>
          <p:cNvPr id="6" name="შიგთავსის ჩანაცვლების ველი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800" dirty="0" smtClean="0"/>
              <a:t>რაციონალური</a:t>
            </a:r>
          </a:p>
          <a:p>
            <a:pPr marL="0" indent="0" algn="ctr">
              <a:buNone/>
            </a:pPr>
            <a:endParaRPr lang="ka-GE" sz="2800" dirty="0"/>
          </a:p>
          <a:p>
            <a:pPr marL="0" indent="0" algn="ctr">
              <a:buNone/>
            </a:pPr>
            <a:endParaRPr lang="ka-GE" sz="2800" dirty="0"/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ცნება</a:t>
            </a:r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მსჯელობა</a:t>
            </a:r>
          </a:p>
          <a:p>
            <a:pPr marL="0" indent="0" algn="ctr">
              <a:buNone/>
            </a:pPr>
            <a:r>
              <a:rPr lang="ka-GE" sz="2400" dirty="0" smtClean="0">
                <a:solidFill>
                  <a:srgbClr val="002060"/>
                </a:solidFill>
              </a:rPr>
              <a:t>დასკვნა</a:t>
            </a:r>
            <a:endParaRPr lang="ka-GE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4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sz="4800" dirty="0" smtClean="0"/>
              <a:t>მადლობა!</a:t>
            </a:r>
            <a:endParaRPr lang="ka-GE" sz="4800" dirty="0"/>
          </a:p>
        </p:txBody>
      </p:sp>
    </p:spTree>
    <p:extLst>
      <p:ext uri="{BB962C8B-B14F-4D97-AF65-F5344CB8AC3E}">
        <p14:creationId xmlns:p14="http://schemas.microsoft.com/office/powerpoint/2010/main" val="1348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იონი">
  <a:themeElements>
    <a:clrScheme name="იონი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იონი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იონი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69</Words>
  <Application>Microsoft Office PowerPoint</Application>
  <PresentationFormat>ფართოეკრანიანი</PresentationFormat>
  <Paragraphs>50</Paragraphs>
  <Slides>7</Slides>
  <Notes>0</Notes>
  <HiddenSlides>0</HiddenSlides>
  <MMClips>0</MMClips>
  <ScaleCrop>false</ScaleCrop>
  <HeadingPairs>
    <vt:vector size="6" baseType="variant">
      <vt:variant>
        <vt:lpstr>გამოყენებული შრიფტები</vt:lpstr>
      </vt:variant>
      <vt:variant>
        <vt:i4>4</vt:i4>
      </vt:variant>
      <vt:variant>
        <vt:lpstr>თემა</vt:lpstr>
      </vt:variant>
      <vt:variant>
        <vt:i4>1</vt:i4>
      </vt:variant>
      <vt:variant>
        <vt:lpstr>სლაიდების სათაურები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Sylfaen</vt:lpstr>
      <vt:lpstr>Wingdings 3</vt:lpstr>
      <vt:lpstr>იონი</vt:lpstr>
      <vt:lpstr>ასოც. პროფ. ლალი ანთიძე  </vt:lpstr>
      <vt:lpstr>1781 წელი ქართულ ენაზე თარგმნა გურამ თევზაძემ გამოიცა 1979 წელს</vt:lpstr>
      <vt:lpstr>პროლეგომენები, როგორც პროპედევტიკა  </vt:lpstr>
      <vt:lpstr>ცოდნისა და რწმენის დამოკიდებულება</vt:lpstr>
      <vt:lpstr>ი. კანტის ადგილი შემეცნების თეორიაში </vt:lpstr>
      <vt:lpstr>შემეცნების პროცესი</vt:lpstr>
      <vt:lpstr>    მადლობა!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PowerPoint-ის პრეზენტაცია</dc:title>
  <dc:creator>USER</dc:creator>
  <cp:lastModifiedBy>USER</cp:lastModifiedBy>
  <cp:revision>4</cp:revision>
  <dcterms:created xsi:type="dcterms:W3CDTF">2019-07-19T08:42:48Z</dcterms:created>
  <dcterms:modified xsi:type="dcterms:W3CDTF">2019-07-19T09:16:45Z</dcterms:modified>
</cp:coreProperties>
</file>