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0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3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8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2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4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8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7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A3955-BBE4-490E-A4AE-F9AC9D3E08F1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8FD489-280C-4443-8687-C54AEDBB3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9906" y="73093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/>
              <a:t>ბათუმის სახელმწიფო უნივერსიტეტი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ეკონომიკისა და ბიზნესის ფაკულტეტი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საბუ</a:t>
            </a:r>
            <a:r>
              <a:rPr lang="en-US" b="1" dirty="0"/>
              <a:t>ღ</a:t>
            </a:r>
            <a:r>
              <a:rPr lang="ka-GE" b="1" dirty="0"/>
              <a:t>ალტრო აღრიცხვის, აუდიტისა და საგადასახადო 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საქმის დეპარტამენტი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 smtClean="0"/>
              <a:t>ბესიკ ბაუჩაძე</a:t>
            </a:r>
            <a:endParaRPr lang="en-US" b="1" dirty="0"/>
          </a:p>
          <a:p>
            <a:pPr algn="ctr"/>
            <a:r>
              <a:rPr lang="ka-GE" b="1" dirty="0"/>
              <a:t>სემინარი</a:t>
            </a:r>
            <a:r>
              <a:rPr lang="en-US" b="1" dirty="0"/>
              <a:t/>
            </a:r>
            <a:br>
              <a:rPr lang="en-US" b="1" dirty="0"/>
            </a:br>
            <a:r>
              <a:rPr lang="ka-GE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53705" y="5724887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b="1" i="1" dirty="0"/>
              <a:t>ბათუმი-2019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7728" y="33838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3200" b="1" dirty="0"/>
              <a:t>მმართველობითი ანგარიშგება, მისი შედგენისა და წარდგენის პრობლემური საკითხები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320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94130" cy="4202711"/>
          </a:xfrm>
        </p:spPr>
        <p:txBody>
          <a:bodyPr/>
          <a:lstStyle/>
          <a:p>
            <a:r>
              <a:rPr lang="ka-GE" dirty="0" smtClean="0"/>
              <a:t>მადლობა ყურადღებისთვის!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1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1DA33-F41C-4641-8B3D-26B7BF15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2891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ka-GE" sz="3300" b="1" dirty="0"/>
              <a:t/>
            </a:r>
            <a:br>
              <a:rPr lang="ka-GE" sz="3300" b="1" dirty="0"/>
            </a:br>
            <a:r>
              <a:rPr lang="ka-GE" sz="3300" b="1" dirty="0"/>
              <a:t>რა ტიპის საწარმოებს ევალებათ მმართველობის ანგარიშგების შედგენა და წარდგენა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0DDD64-E8A6-42B2-8EDC-58614938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165752"/>
            <a:ext cx="9601196" cy="2067430"/>
          </a:xfrm>
        </p:spPr>
        <p:txBody>
          <a:bodyPr/>
          <a:lstStyle/>
          <a:p>
            <a:r>
              <a:rPr lang="ka-GE" dirty="0"/>
              <a:t>საზოგადოებრივი დაინტერესების პირებმა (შემდგომ - სდპ) და პირველი და მეორე კატეგორიების საწარმოებმა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1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77077-5AAC-4558-85E6-BD5DC099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300" dirty="0"/>
              <a:t/>
            </a:r>
            <a:br>
              <a:rPr lang="ka-GE" sz="3300" dirty="0"/>
            </a:br>
            <a:r>
              <a:rPr lang="ka-GE" sz="3300" dirty="0"/>
              <a:t>მმართველობის ანგარიშგების მიზანი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F7696-4F54-4F88-8558-A841F10F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1508"/>
            <a:ext cx="9601196" cy="3484360"/>
          </a:xfrm>
        </p:spPr>
        <p:txBody>
          <a:bodyPr>
            <a:normAutofit/>
          </a:bodyPr>
          <a:lstStyle/>
          <a:p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დაადგინოს მასთან დაკავშირებული ფინანსური ანგარიშგების კონტექსტი; ასახოს სუბიექტის საქმიანობის განვითარება და მდგომარეობა;</a:t>
            </a:r>
            <a:r>
              <a:rPr lang="ka-GE" sz="2000" dirty="0"/>
              <a:t> </a:t>
            </a:r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აღწეროს ძირითადი რისკები და ის თუ როგორ შეიძლება ამ რისკებმა გავლენა მოახდინონ სუბიექტის სამომავლო პერსპექტივებზე; წარმოადგინოს სუბიექტის წარსული საქმიანობის ანალიზი;</a:t>
            </a:r>
          </a:p>
          <a:p>
            <a:r>
              <a:rPr lang="ka-GE" sz="21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წარმოადგინოს ინფორმაცია სუბიექტის სოციალურ პასუხისმგებლობაზე; აღწეროს დასაქმებასთან, ადამიანის უფლებების პატივისცემასთან და ანტიკორუფციულ საკითხებთან დაკავშირებული მიდგომები, შედეგები და რისკები; დეტალურად გაამჟღავნოს მისი საქმიანობის მიმდინარე და მოსალოდნელი გავლენა გარემოს მდგომარეობაზე</a:t>
            </a:r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1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6D9DD-6357-448D-89A1-CE68874A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მმართველობის ანგარიშგების შინაარსი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9557D-C8C4-4D3E-A975-99403958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a-GE" sz="20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კანონის თანახმად, მმართველობის ანგარიშგება სამ კომპონენტს მოიცავს: </a:t>
            </a:r>
            <a:endParaRPr lang="en-US" sz="2000" dirty="0"/>
          </a:p>
          <a:p>
            <a:pPr lvl="0"/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საქმიანობის მიმოხილვა</a:t>
            </a:r>
            <a:endParaRPr lang="en-US" sz="2000" dirty="0"/>
          </a:p>
          <a:p>
            <a:pPr lvl="0"/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კორპორაციული მართვის ანგარიშგება</a:t>
            </a:r>
            <a:endParaRPr lang="en-US" sz="2000" dirty="0"/>
          </a:p>
          <a:p>
            <a:pPr lvl="0"/>
            <a:r>
              <a:rPr lang="ka-GE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არაფინანსური ანგარიშგება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7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5CC01-04F9-4B91-8E5E-6DA972E8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ka-GE" sz="33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მმართველობის ანგარიშგების ხარისხობრივი  მახასიათებლები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F98BCD-A161-45F6-82FB-1A6834B67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ინფორმაციის განთავსება</a:t>
            </a:r>
            <a:endParaRPr lang="en-US" dirty="0"/>
          </a:p>
          <a:p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ურთიერთობები</a:t>
            </a:r>
            <a:endParaRPr lang="en-US" dirty="0"/>
          </a:p>
          <a:p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მანიშნებლები</a:t>
            </a:r>
            <a:endParaRPr lang="en-US" dirty="0"/>
          </a:p>
          <a:p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არსებითობა</a:t>
            </a:r>
            <a:endParaRPr lang="en-US" dirty="0"/>
          </a:p>
          <a:p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ინფორმაციის </a:t>
            </a:r>
            <a:r>
              <a:rPr lang="ka-GE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მიწოდების </a:t>
            </a:r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სპეციფიკა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2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99F3D-FA7A-4B90-B1AC-AD4A7E84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მმართველობის ანგარიშგების კომპონენტები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ADC51-2B25-4F5C-84B1-E9DDB336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საქმიანობის მიმოხილვა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სუბიექტების განვითარების გეგმები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ინფორმაცია სუბიექტის ფილიალების საქმიანობის შესახებ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კვლევებისა და განვითარების სფეროში ჩატარებული ღონისძიებების მიმოხილვა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საქმიანობის ძირითადი ფინანსური და არაფინანსური მაჩვენებლები სუბიექტის მიერ საკუთარი აქციების შეძენა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დამატებითი განმარტებები ფინანსურ ანგარიშგებაში ასახული თანხების შესახებ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ძირითადი რისკები და გაურკვევლობები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F08E7-CB54-4DCF-8D7C-658D197C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კორპორაციული მართვის ანგარიშგება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EDACD3-E5D2-44BB-A7DA-08A6CB15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კორპორაციული მართვის ანგარიშგება მოიცავს სუბიექტის: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კორპორაციული მართვის კოდექსის და პრაქტიკის მიმოხილვას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გადახვევებს კორპორაციული მართვის კოდექსიდან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ფინანსური ანგარიშგების შედგენის პროცესთან დაკავშირებული შიდა კონტროლისა და რისკების მართვის სისტემების მიმოხილვას;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მმართველობითი ორგანოს და სამეთვალყურეო საბჭოს (მათ შორის დამოუკიდებელი დირექტორების) შემადგენლობისა და ფუნქციონირების მიმოხილვას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მმართველობითი ორგანოს და სამეთვალყურეო საბჭოს მიმართ გამოყენებული დივერსიფიკაციის პოლიტიკის მიმოხილვას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სავალდებულო სატენდერო შეთავაზების შემთხვევაში აუცილებელი ინფორმაციის მიმოხილვას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2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75BE0-B70F-4D98-B586-E945DDC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არაფინანსური ანგარიშგება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6B12E-7149-4B1B-BBD1-21EB26883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არაფინანსური ანგარიშგება მოიცავს: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არაფინანსურ საკითხებს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სუბიექტის ბიზნესმოდელის მიმოხილვას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სუბიექტის საქმიანობის რისკების ანალიზს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საქმიანობის ძირითად არაფინანსურ მაჩვენებლებს</a:t>
            </a:r>
            <a:endParaRPr lang="en-US" dirty="0"/>
          </a:p>
          <a:p>
            <a:pPr lvl="0"/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გამოყენებული პოლიტიკების აღწერას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339C-23EB-4DDC-A50E-45A03FD9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ანგარიშგების მომზადებასა და წარდგენაზე პასუხისმგებელი პირები: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6FDD6-31A3-400C-AB4B-6D98255B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a-GE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ka-GE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სუბიექტის მმართველობის ორგანოს და სამეთვალყურეო საბჭოს წევრები ერთობლივად არიან პასუხისმგებლები ,,ბუღალტრული აღრიცხვის, ანგარიშგებისა და აუდიტის შესახებ“ საქართველოს კანონის შესაბამისად ანგარიშგების მომზადებასა და წარდგენაზე.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46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285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Organic</vt:lpstr>
      <vt:lpstr>Презентация PowerPoint</vt:lpstr>
      <vt:lpstr> რა ტიპის საწარმოებს ევალებათ მმართველობის ანგარიშგების შედგენა და წარდგენა </vt:lpstr>
      <vt:lpstr> მმართველობის ანგარიშგების მიზანი </vt:lpstr>
      <vt:lpstr> მმართველობის ანგარიშგების შინაარსი </vt:lpstr>
      <vt:lpstr> მმართველობის ანგარიშგების ხარისხობრივი  მახასიათებლები </vt:lpstr>
      <vt:lpstr>მმართველობის ანგარიშგების კომპონენტები </vt:lpstr>
      <vt:lpstr>კორპორაციული მართვის ანგარიშგება </vt:lpstr>
      <vt:lpstr>არაფინანსური ანგარიშგება </vt:lpstr>
      <vt:lpstr>ანგარიშგების მომზადებასა და წარდგენაზე პასუხისმგებელი პირები: </vt:lpstr>
      <vt:lpstr>მადლობა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bks bau</dc:creator>
  <cp:lastModifiedBy>Пользователь Windows</cp:lastModifiedBy>
  <cp:revision>7</cp:revision>
  <dcterms:created xsi:type="dcterms:W3CDTF">2019-07-24T08:33:03Z</dcterms:created>
  <dcterms:modified xsi:type="dcterms:W3CDTF">2019-07-24T11:14:07Z</dcterms:modified>
</cp:coreProperties>
</file>