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83" r:id="rId3"/>
    <p:sldId id="280" r:id="rId4"/>
    <p:sldId id="282" r:id="rId5"/>
    <p:sldId id="257" r:id="rId6"/>
    <p:sldId id="258" r:id="rId7"/>
    <p:sldId id="279" r:id="rId8"/>
    <p:sldId id="278" r:id="rId9"/>
    <p:sldId id="261" r:id="rId10"/>
    <p:sldId id="262" r:id="rId11"/>
    <p:sldId id="275" r:id="rId12"/>
    <p:sldId id="259" r:id="rId13"/>
    <p:sldId id="263" r:id="rId14"/>
    <p:sldId id="27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6" r:id="rId24"/>
    <p:sldId id="273" r:id="rId25"/>
    <p:sldId id="281" r:id="rId26"/>
    <p:sldId id="274" r:id="rId27"/>
    <p:sldId id="289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6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385065808417398E-2"/>
          <c:y val="4.0165937090779723E-2"/>
          <c:w val="0.7081073007617511"/>
          <c:h val="0.72467778220861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ჭის წყალი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Hg</c:v>
                </c:pt>
                <c:pt idx="3">
                  <c:v>Pb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3.3700000000000001E-2</c:v>
                </c:pt>
                <c:pt idx="1">
                  <c:v>3.67</c:v>
                </c:pt>
                <c:pt idx="2">
                  <c:v>0.27400000000000002</c:v>
                </c:pt>
                <c:pt idx="3">
                  <c:v>0.14100000000000001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წყაროს წყალი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Hg</c:v>
                </c:pt>
                <c:pt idx="3">
                  <c:v>Pb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2.35E-2</c:v>
                </c:pt>
                <c:pt idx="1">
                  <c:v>0.17700000000000021</c:v>
                </c:pt>
                <c:pt idx="2">
                  <c:v>0.129</c:v>
                </c:pt>
                <c:pt idx="3">
                  <c:v>0.76500000000000212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ჭაბურღილის წყალი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As</c:v>
                </c:pt>
                <c:pt idx="1">
                  <c:v>Cd</c:v>
                </c:pt>
                <c:pt idx="2">
                  <c:v>Hg</c:v>
                </c:pt>
                <c:pt idx="3">
                  <c:v>Pb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3.6400000000000016E-2</c:v>
                </c:pt>
                <c:pt idx="1">
                  <c:v>1.58</c:v>
                </c:pt>
                <c:pt idx="2">
                  <c:v>0.60900000000000065</c:v>
                </c:pt>
                <c:pt idx="3">
                  <c:v>1.01</c:v>
                </c:pt>
              </c:numCache>
            </c:numRef>
          </c:val>
        </c:ser>
        <c:axId val="159950336"/>
        <c:axId val="159951872"/>
      </c:barChart>
      <c:catAx>
        <c:axId val="159950336"/>
        <c:scaling>
          <c:orientation val="minMax"/>
        </c:scaling>
        <c:axPos val="b"/>
        <c:tickLblPos val="nextTo"/>
        <c:crossAx val="159951872"/>
        <c:crosses val="autoZero"/>
        <c:auto val="1"/>
        <c:lblAlgn val="ctr"/>
        <c:lblOffset val="100"/>
      </c:catAx>
      <c:valAx>
        <c:axId val="159951872"/>
        <c:scaling>
          <c:orientation val="minMax"/>
        </c:scaling>
        <c:axPos val="l"/>
        <c:majorGridlines/>
        <c:numFmt formatCode="General" sourceLinked="1"/>
        <c:tickLblPos val="nextTo"/>
        <c:crossAx val="15995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33431564590006"/>
          <c:y val="0.31504574721399081"/>
          <c:w val="0.1967499319297519"/>
          <c:h val="0.40246809060965233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C739C-8C00-4C8A-B64C-5510929B6F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74B454-F187-41A3-AD0D-7CD6AF49A4D7}">
      <dgm:prSet phldrT="[Текст]"/>
      <dgm:spPr/>
      <dgm:t>
        <a:bodyPr/>
        <a:lstStyle/>
        <a:p>
          <a:r>
            <a:rPr lang="ka-GE"/>
            <a:t>ჰიდროსფეროს  გაჭუჭყიანების ძირითადი  გზები</a:t>
          </a:r>
          <a:endParaRPr lang="ru-RU"/>
        </a:p>
      </dgm:t>
    </dgm:pt>
    <dgm:pt modelId="{82392094-B69B-4DFD-BE47-6783E056F13F}" type="parTrans" cxnId="{A1064B56-2668-42C8-B8C5-0ECDCA20D43A}">
      <dgm:prSet/>
      <dgm:spPr/>
      <dgm:t>
        <a:bodyPr/>
        <a:lstStyle/>
        <a:p>
          <a:endParaRPr lang="ru-RU"/>
        </a:p>
      </dgm:t>
    </dgm:pt>
    <dgm:pt modelId="{01727F36-ABC2-468D-9E32-0DE2D0F8A2B6}" type="sibTrans" cxnId="{A1064B56-2668-42C8-B8C5-0ECDCA20D43A}">
      <dgm:prSet/>
      <dgm:spPr/>
      <dgm:t>
        <a:bodyPr/>
        <a:lstStyle/>
        <a:p>
          <a:endParaRPr lang="ru-RU"/>
        </a:p>
      </dgm:t>
    </dgm:pt>
    <dgm:pt modelId="{5227DF86-7C06-4112-AF06-D49044F2F6F6}">
      <dgm:prSet phldrT="[Текст]" custT="1"/>
      <dgm:spPr/>
      <dgm:t>
        <a:bodyPr/>
        <a:lstStyle/>
        <a:p>
          <a:r>
            <a:rPr lang="ka-GE" sz="1200"/>
            <a:t>ნავთობპროდუქტები</a:t>
          </a:r>
          <a:endParaRPr lang="ru-RU" sz="1200"/>
        </a:p>
      </dgm:t>
    </dgm:pt>
    <dgm:pt modelId="{3CC079EF-6436-45B4-B8CD-F6710F659029}" type="parTrans" cxnId="{10BA7856-E3E1-46E0-94F5-2C2460AB22C9}">
      <dgm:prSet/>
      <dgm:spPr/>
      <dgm:t>
        <a:bodyPr/>
        <a:lstStyle/>
        <a:p>
          <a:endParaRPr lang="ru-RU"/>
        </a:p>
      </dgm:t>
    </dgm:pt>
    <dgm:pt modelId="{B132FF9C-0A3B-4352-A5E0-ADE2F6524A9E}" type="sibTrans" cxnId="{10BA7856-E3E1-46E0-94F5-2C2460AB22C9}">
      <dgm:prSet/>
      <dgm:spPr/>
      <dgm:t>
        <a:bodyPr/>
        <a:lstStyle/>
        <a:p>
          <a:endParaRPr lang="ru-RU"/>
        </a:p>
      </dgm:t>
    </dgm:pt>
    <dgm:pt modelId="{63A69E84-89B2-415B-86F2-644C9567A22D}">
      <dgm:prSet phldrT="[Текст]" custT="1"/>
      <dgm:spPr/>
      <dgm:t>
        <a:bodyPr/>
        <a:lstStyle/>
        <a:p>
          <a:r>
            <a:rPr lang="ka-GE" sz="1200"/>
            <a:t>ჩამდინარე წყლები</a:t>
          </a:r>
          <a:endParaRPr lang="ru-RU" sz="1200"/>
        </a:p>
      </dgm:t>
    </dgm:pt>
    <dgm:pt modelId="{75FBC515-75D5-40A5-B4F3-853623A753CA}" type="parTrans" cxnId="{180940C4-5934-4F4B-B830-0E6118D374D4}">
      <dgm:prSet/>
      <dgm:spPr/>
      <dgm:t>
        <a:bodyPr/>
        <a:lstStyle/>
        <a:p>
          <a:endParaRPr lang="ru-RU"/>
        </a:p>
      </dgm:t>
    </dgm:pt>
    <dgm:pt modelId="{27064FEB-9663-4739-9ACC-665A4FD89046}" type="sibTrans" cxnId="{180940C4-5934-4F4B-B830-0E6118D374D4}">
      <dgm:prSet/>
      <dgm:spPr/>
      <dgm:t>
        <a:bodyPr/>
        <a:lstStyle/>
        <a:p>
          <a:endParaRPr lang="ru-RU"/>
        </a:p>
      </dgm:t>
    </dgm:pt>
    <dgm:pt modelId="{A344F833-1607-4146-9C4D-DA002A27F8FF}">
      <dgm:prSet phldrT="[Текст]" custT="1"/>
      <dgm:spPr/>
      <dgm:t>
        <a:bodyPr/>
        <a:lstStyle/>
        <a:p>
          <a:r>
            <a:rPr lang="ka-GE" sz="1200"/>
            <a:t>მძიმე მეტალები</a:t>
          </a:r>
          <a:endParaRPr lang="ru-RU" sz="1200"/>
        </a:p>
      </dgm:t>
    </dgm:pt>
    <dgm:pt modelId="{BD7F9990-5D0A-46DE-A9C8-4691B32784C7}" type="parTrans" cxnId="{06C435B7-9928-485F-9108-E93592675D57}">
      <dgm:prSet/>
      <dgm:spPr/>
      <dgm:t>
        <a:bodyPr/>
        <a:lstStyle/>
        <a:p>
          <a:endParaRPr lang="ru-RU"/>
        </a:p>
      </dgm:t>
    </dgm:pt>
    <dgm:pt modelId="{FF62F918-5776-4EC2-A2E2-008BCC737477}" type="sibTrans" cxnId="{06C435B7-9928-485F-9108-E93592675D57}">
      <dgm:prSet/>
      <dgm:spPr/>
      <dgm:t>
        <a:bodyPr/>
        <a:lstStyle/>
        <a:p>
          <a:endParaRPr lang="ru-RU"/>
        </a:p>
      </dgm:t>
    </dgm:pt>
    <dgm:pt modelId="{A3ABC0D4-540F-4F77-8AB6-F1C122B28D87}">
      <dgm:prSet phldrT="[Текст]" custT="1"/>
      <dgm:spPr/>
      <dgm:t>
        <a:bodyPr/>
        <a:lstStyle/>
        <a:p>
          <a:r>
            <a:rPr lang="ka-GE" sz="1100"/>
            <a:t>მჟავა წვიმები</a:t>
          </a:r>
          <a:endParaRPr lang="ru-RU" sz="1100"/>
        </a:p>
      </dgm:t>
    </dgm:pt>
    <dgm:pt modelId="{364AC4F2-D8C4-490A-8432-BF05A24D72E6}" type="parTrans" cxnId="{F43FC7C2-7095-437E-B204-F6298BF83358}">
      <dgm:prSet/>
      <dgm:spPr/>
      <dgm:t>
        <a:bodyPr/>
        <a:lstStyle/>
        <a:p>
          <a:endParaRPr lang="ru-RU"/>
        </a:p>
      </dgm:t>
    </dgm:pt>
    <dgm:pt modelId="{4FAB412F-A12D-45DF-B884-125C854372C9}" type="sibTrans" cxnId="{F43FC7C2-7095-437E-B204-F6298BF83358}">
      <dgm:prSet/>
      <dgm:spPr/>
      <dgm:t>
        <a:bodyPr/>
        <a:lstStyle/>
        <a:p>
          <a:endParaRPr lang="ru-RU"/>
        </a:p>
      </dgm:t>
    </dgm:pt>
    <dgm:pt modelId="{5C0EFE2B-EF34-4926-9DEF-FA8EF7FAF6CA}">
      <dgm:prSet custT="1"/>
      <dgm:spPr/>
      <dgm:t>
        <a:bodyPr/>
        <a:lstStyle/>
        <a:p>
          <a:r>
            <a:rPr lang="ka-GE" sz="1100"/>
            <a:t>რადიაქტიური გაჭუჭყიანება</a:t>
          </a:r>
          <a:endParaRPr lang="ru-RU" sz="1100"/>
        </a:p>
      </dgm:t>
    </dgm:pt>
    <dgm:pt modelId="{DCF7C01F-E197-4D9F-9490-9BAB0F8C8368}" type="parTrans" cxnId="{08FCD4B2-43E0-41E0-A9EB-F8502AB47F81}">
      <dgm:prSet/>
      <dgm:spPr/>
      <dgm:t>
        <a:bodyPr/>
        <a:lstStyle/>
        <a:p>
          <a:endParaRPr lang="ru-RU"/>
        </a:p>
      </dgm:t>
    </dgm:pt>
    <dgm:pt modelId="{3E5F339F-E39F-4871-923C-7A48366D1F9F}" type="sibTrans" cxnId="{08FCD4B2-43E0-41E0-A9EB-F8502AB47F81}">
      <dgm:prSet/>
      <dgm:spPr/>
      <dgm:t>
        <a:bodyPr/>
        <a:lstStyle/>
        <a:p>
          <a:endParaRPr lang="ru-RU"/>
        </a:p>
      </dgm:t>
    </dgm:pt>
    <dgm:pt modelId="{40B6C92F-46DE-4EFA-96E3-FBEBE264983A}">
      <dgm:prSet custT="1"/>
      <dgm:spPr/>
      <dgm:t>
        <a:bodyPr/>
        <a:lstStyle/>
        <a:p>
          <a:r>
            <a:rPr lang="ka-GE" sz="1200"/>
            <a:t>სითბური</a:t>
          </a:r>
          <a:endParaRPr lang="ru-RU" sz="1200"/>
        </a:p>
      </dgm:t>
    </dgm:pt>
    <dgm:pt modelId="{05484881-E169-42ED-ABCC-669FE02949FA}" type="parTrans" cxnId="{7C4CFD74-3F42-4B03-8D65-7DAED17102A7}">
      <dgm:prSet/>
      <dgm:spPr/>
      <dgm:t>
        <a:bodyPr/>
        <a:lstStyle/>
        <a:p>
          <a:endParaRPr lang="ru-RU"/>
        </a:p>
      </dgm:t>
    </dgm:pt>
    <dgm:pt modelId="{8F2D82E9-F1BC-4093-ACF2-9F3E2DC85D15}" type="sibTrans" cxnId="{7C4CFD74-3F42-4B03-8D65-7DAED17102A7}">
      <dgm:prSet/>
      <dgm:spPr/>
      <dgm:t>
        <a:bodyPr/>
        <a:lstStyle/>
        <a:p>
          <a:endParaRPr lang="ru-RU"/>
        </a:p>
      </dgm:t>
    </dgm:pt>
    <dgm:pt modelId="{90D1B63F-511B-4322-9209-3280684F126E}">
      <dgm:prSet custT="1"/>
      <dgm:spPr/>
      <dgm:t>
        <a:bodyPr/>
        <a:lstStyle/>
        <a:p>
          <a:r>
            <a:rPr lang="ka-GE" sz="1100"/>
            <a:t>ბიოლოგიური</a:t>
          </a:r>
        </a:p>
        <a:p>
          <a:r>
            <a:rPr lang="ka-GE" sz="1100"/>
            <a:t>ბაქტერიული</a:t>
          </a:r>
          <a:endParaRPr lang="ru-RU" sz="1100"/>
        </a:p>
      </dgm:t>
    </dgm:pt>
    <dgm:pt modelId="{1DE845EB-0DB8-4CE2-97F1-20CC533502A2}" type="parTrans" cxnId="{475DF1B0-E670-4200-A67B-81EC564095F7}">
      <dgm:prSet/>
      <dgm:spPr/>
      <dgm:t>
        <a:bodyPr/>
        <a:lstStyle/>
        <a:p>
          <a:endParaRPr lang="ru-RU"/>
        </a:p>
      </dgm:t>
    </dgm:pt>
    <dgm:pt modelId="{6975E79A-F42A-439A-977F-193D2EDA4D8F}" type="sibTrans" cxnId="{475DF1B0-E670-4200-A67B-81EC564095F7}">
      <dgm:prSet/>
      <dgm:spPr/>
      <dgm:t>
        <a:bodyPr/>
        <a:lstStyle/>
        <a:p>
          <a:endParaRPr lang="ru-RU"/>
        </a:p>
      </dgm:t>
    </dgm:pt>
    <dgm:pt modelId="{228166FC-9EF2-470C-B9C4-75E061DC29AD}" type="pres">
      <dgm:prSet presAssocID="{812C739C-8C00-4C8A-B64C-5510929B6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A7DE0-C1D9-4129-8F38-FC68C214CBEC}" type="pres">
      <dgm:prSet presAssocID="{1B74B454-F187-41A3-AD0D-7CD6AF49A4D7}" presName="centerShape" presStyleLbl="node0" presStyleIdx="0" presStyleCnt="1" custScaleX="192499" custScaleY="163057"/>
      <dgm:spPr/>
      <dgm:t>
        <a:bodyPr/>
        <a:lstStyle/>
        <a:p>
          <a:endParaRPr lang="ru-RU"/>
        </a:p>
      </dgm:t>
    </dgm:pt>
    <dgm:pt modelId="{D5629578-AEB8-46BB-AF23-533AF4ABF2FC}" type="pres">
      <dgm:prSet presAssocID="{3CC079EF-6436-45B4-B8CD-F6710F65902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576DBEE9-D902-46E0-9D44-EC663FFAE653}" type="pres">
      <dgm:prSet presAssocID="{3CC079EF-6436-45B4-B8CD-F6710F65902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CBB1C05-8739-40DB-A891-683D987419FA}" type="pres">
      <dgm:prSet presAssocID="{5227DF86-7C06-4112-AF06-D49044F2F6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89FF6-18B3-4961-AD8F-6E8839975507}" type="pres">
      <dgm:prSet presAssocID="{75FBC515-75D5-40A5-B4F3-853623A753CA}" presName="parTrans" presStyleLbl="sibTrans2D1" presStyleIdx="1" presStyleCnt="7"/>
      <dgm:spPr/>
      <dgm:t>
        <a:bodyPr/>
        <a:lstStyle/>
        <a:p>
          <a:endParaRPr lang="ru-RU"/>
        </a:p>
      </dgm:t>
    </dgm:pt>
    <dgm:pt modelId="{702C3CC0-1C35-4755-928E-512C79BD6A0C}" type="pres">
      <dgm:prSet presAssocID="{75FBC515-75D5-40A5-B4F3-853623A753C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9092A11-6599-4E19-B1C5-781CE9AC3B47}" type="pres">
      <dgm:prSet presAssocID="{63A69E84-89B2-415B-86F2-644C9567A22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602D6-3845-4B1D-A005-65ABAB9B120E}" type="pres">
      <dgm:prSet presAssocID="{BD7F9990-5D0A-46DE-A9C8-4691B32784C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821AD121-E10D-42EF-AC6B-8D2F285BE421}" type="pres">
      <dgm:prSet presAssocID="{BD7F9990-5D0A-46DE-A9C8-4691B32784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84E7142-E940-48C1-9A89-A3268CC1A7DE}" type="pres">
      <dgm:prSet presAssocID="{A344F833-1607-4146-9C4D-DA002A27F8FF}" presName="node" presStyleLbl="node1" presStyleIdx="2" presStyleCnt="7" custScaleX="10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02E75-B40C-4143-BC35-4E57BBCD2A84}" type="pres">
      <dgm:prSet presAssocID="{364AC4F2-D8C4-490A-8432-BF05A24D72E6}" presName="parTrans" presStyleLbl="sibTrans2D1" presStyleIdx="3" presStyleCnt="7"/>
      <dgm:spPr/>
      <dgm:t>
        <a:bodyPr/>
        <a:lstStyle/>
        <a:p>
          <a:endParaRPr lang="ru-RU"/>
        </a:p>
      </dgm:t>
    </dgm:pt>
    <dgm:pt modelId="{2B1EFF2C-EDA6-4B9B-AA85-C21813A33E82}" type="pres">
      <dgm:prSet presAssocID="{364AC4F2-D8C4-490A-8432-BF05A24D72E6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EE56134-A1C8-48DC-BF8D-0FD6B63CF45D}" type="pres">
      <dgm:prSet presAssocID="{A3ABC0D4-540F-4F77-8AB6-F1C122B28D8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B940E-2F1D-41C6-9BC0-00BA83803C86}" type="pres">
      <dgm:prSet presAssocID="{DCF7C01F-E197-4D9F-9490-9BAB0F8C836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7CDDE25-2215-4098-8476-D52C31032497}" type="pres">
      <dgm:prSet presAssocID="{DCF7C01F-E197-4D9F-9490-9BAB0F8C836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1CD654E9-B019-41D4-A243-EA8CFAF7F4E4}" type="pres">
      <dgm:prSet presAssocID="{5C0EFE2B-EF34-4926-9DEF-FA8EF7FAF6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BFA9B-5328-43C5-805B-33A0295C6CD1}" type="pres">
      <dgm:prSet presAssocID="{05484881-E169-42ED-ABCC-669FE02949FA}" presName="parTrans" presStyleLbl="sibTrans2D1" presStyleIdx="5" presStyleCnt="7"/>
      <dgm:spPr/>
      <dgm:t>
        <a:bodyPr/>
        <a:lstStyle/>
        <a:p>
          <a:endParaRPr lang="ru-RU"/>
        </a:p>
      </dgm:t>
    </dgm:pt>
    <dgm:pt modelId="{2A3D4D3C-4672-40C2-A628-EA68C03F93BE}" type="pres">
      <dgm:prSet presAssocID="{05484881-E169-42ED-ABCC-669FE02949F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2DE7624-8C9A-495B-BF13-C26F7BC013B7}" type="pres">
      <dgm:prSet presAssocID="{40B6C92F-46DE-4EFA-96E3-FBEBE264983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E5367-3671-4F5F-82F9-74866A0631EB}" type="pres">
      <dgm:prSet presAssocID="{1DE845EB-0DB8-4CE2-97F1-20CC533502A2}" presName="parTrans" presStyleLbl="sibTrans2D1" presStyleIdx="6" presStyleCnt="7"/>
      <dgm:spPr/>
      <dgm:t>
        <a:bodyPr/>
        <a:lstStyle/>
        <a:p>
          <a:endParaRPr lang="ru-RU"/>
        </a:p>
      </dgm:t>
    </dgm:pt>
    <dgm:pt modelId="{1881CB78-67AE-461D-83E8-5EA8E1FA174D}" type="pres">
      <dgm:prSet presAssocID="{1DE845EB-0DB8-4CE2-97F1-20CC533502A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C6F0BE5-DEBC-4B82-B4BB-9298D58A5B19}" type="pres">
      <dgm:prSet presAssocID="{90D1B63F-511B-4322-9209-3280684F12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57C45-70D4-4815-846C-F1E7C83D9FFD}" type="presOf" srcId="{DCF7C01F-E197-4D9F-9490-9BAB0F8C8368}" destId="{27CDDE25-2215-4098-8476-D52C31032497}" srcOrd="1" destOrd="0" presId="urn:microsoft.com/office/officeart/2005/8/layout/radial5"/>
    <dgm:cxn modelId="{A1064B56-2668-42C8-B8C5-0ECDCA20D43A}" srcId="{812C739C-8C00-4C8A-B64C-5510929B6F04}" destId="{1B74B454-F187-41A3-AD0D-7CD6AF49A4D7}" srcOrd="0" destOrd="0" parTransId="{82392094-B69B-4DFD-BE47-6783E056F13F}" sibTransId="{01727F36-ABC2-468D-9E32-0DE2D0F8A2B6}"/>
    <dgm:cxn modelId="{08FCD4B2-43E0-41E0-A9EB-F8502AB47F81}" srcId="{1B74B454-F187-41A3-AD0D-7CD6AF49A4D7}" destId="{5C0EFE2B-EF34-4926-9DEF-FA8EF7FAF6CA}" srcOrd="4" destOrd="0" parTransId="{DCF7C01F-E197-4D9F-9490-9BAB0F8C8368}" sibTransId="{3E5F339F-E39F-4871-923C-7A48366D1F9F}"/>
    <dgm:cxn modelId="{7B55399C-273C-4C39-A684-7F1E045BBA5F}" type="presOf" srcId="{75FBC515-75D5-40A5-B4F3-853623A753CA}" destId="{702C3CC0-1C35-4755-928E-512C79BD6A0C}" srcOrd="1" destOrd="0" presId="urn:microsoft.com/office/officeart/2005/8/layout/radial5"/>
    <dgm:cxn modelId="{9141DC75-6FC3-453A-A810-886C6E211F66}" type="presOf" srcId="{3CC079EF-6436-45B4-B8CD-F6710F659029}" destId="{D5629578-AEB8-46BB-AF23-533AF4ABF2FC}" srcOrd="0" destOrd="0" presId="urn:microsoft.com/office/officeart/2005/8/layout/radial5"/>
    <dgm:cxn modelId="{180940C4-5934-4F4B-B830-0E6118D374D4}" srcId="{1B74B454-F187-41A3-AD0D-7CD6AF49A4D7}" destId="{63A69E84-89B2-415B-86F2-644C9567A22D}" srcOrd="1" destOrd="0" parTransId="{75FBC515-75D5-40A5-B4F3-853623A753CA}" sibTransId="{27064FEB-9663-4739-9ACC-665A4FD89046}"/>
    <dgm:cxn modelId="{002A6F36-280E-49ED-99C4-5F15974F8E69}" type="presOf" srcId="{05484881-E169-42ED-ABCC-669FE02949FA}" destId="{2A3D4D3C-4672-40C2-A628-EA68C03F93BE}" srcOrd="1" destOrd="0" presId="urn:microsoft.com/office/officeart/2005/8/layout/radial5"/>
    <dgm:cxn modelId="{475DF1B0-E670-4200-A67B-81EC564095F7}" srcId="{1B74B454-F187-41A3-AD0D-7CD6AF49A4D7}" destId="{90D1B63F-511B-4322-9209-3280684F126E}" srcOrd="6" destOrd="0" parTransId="{1DE845EB-0DB8-4CE2-97F1-20CC533502A2}" sibTransId="{6975E79A-F42A-439A-977F-193D2EDA4D8F}"/>
    <dgm:cxn modelId="{127E88C2-A2E2-4A37-8AED-A2CECC892189}" type="presOf" srcId="{DCF7C01F-E197-4D9F-9490-9BAB0F8C8368}" destId="{0ABB940E-2F1D-41C6-9BC0-00BA83803C86}" srcOrd="0" destOrd="0" presId="urn:microsoft.com/office/officeart/2005/8/layout/radial5"/>
    <dgm:cxn modelId="{06C435B7-9928-485F-9108-E93592675D57}" srcId="{1B74B454-F187-41A3-AD0D-7CD6AF49A4D7}" destId="{A344F833-1607-4146-9C4D-DA002A27F8FF}" srcOrd="2" destOrd="0" parTransId="{BD7F9990-5D0A-46DE-A9C8-4691B32784C7}" sibTransId="{FF62F918-5776-4EC2-A2E2-008BCC737477}"/>
    <dgm:cxn modelId="{302E853F-64A6-4FE1-B6AD-7DF3E6631727}" type="presOf" srcId="{5227DF86-7C06-4112-AF06-D49044F2F6F6}" destId="{DCBB1C05-8739-40DB-A891-683D987419FA}" srcOrd="0" destOrd="0" presId="urn:microsoft.com/office/officeart/2005/8/layout/radial5"/>
    <dgm:cxn modelId="{355425EE-1596-4B40-BF2B-871BD9353BBF}" type="presOf" srcId="{63A69E84-89B2-415B-86F2-644C9567A22D}" destId="{09092A11-6599-4E19-B1C5-781CE9AC3B47}" srcOrd="0" destOrd="0" presId="urn:microsoft.com/office/officeart/2005/8/layout/radial5"/>
    <dgm:cxn modelId="{A8368861-7FE5-459B-AE58-62A21CE7C64C}" type="presOf" srcId="{BD7F9990-5D0A-46DE-A9C8-4691B32784C7}" destId="{821AD121-E10D-42EF-AC6B-8D2F285BE421}" srcOrd="1" destOrd="0" presId="urn:microsoft.com/office/officeart/2005/8/layout/radial5"/>
    <dgm:cxn modelId="{7C4CFD74-3F42-4B03-8D65-7DAED17102A7}" srcId="{1B74B454-F187-41A3-AD0D-7CD6AF49A4D7}" destId="{40B6C92F-46DE-4EFA-96E3-FBEBE264983A}" srcOrd="5" destOrd="0" parTransId="{05484881-E169-42ED-ABCC-669FE02949FA}" sibTransId="{8F2D82E9-F1BC-4093-ACF2-9F3E2DC85D15}"/>
    <dgm:cxn modelId="{F43FC7C2-7095-437E-B204-F6298BF83358}" srcId="{1B74B454-F187-41A3-AD0D-7CD6AF49A4D7}" destId="{A3ABC0D4-540F-4F77-8AB6-F1C122B28D87}" srcOrd="3" destOrd="0" parTransId="{364AC4F2-D8C4-490A-8432-BF05A24D72E6}" sibTransId="{4FAB412F-A12D-45DF-B884-125C854372C9}"/>
    <dgm:cxn modelId="{2CB0C25B-1470-4028-A70A-53C04E396C54}" type="presOf" srcId="{75FBC515-75D5-40A5-B4F3-853623A753CA}" destId="{F3C89FF6-18B3-4961-AD8F-6E8839975507}" srcOrd="0" destOrd="0" presId="urn:microsoft.com/office/officeart/2005/8/layout/radial5"/>
    <dgm:cxn modelId="{10BA7856-E3E1-46E0-94F5-2C2460AB22C9}" srcId="{1B74B454-F187-41A3-AD0D-7CD6AF49A4D7}" destId="{5227DF86-7C06-4112-AF06-D49044F2F6F6}" srcOrd="0" destOrd="0" parTransId="{3CC079EF-6436-45B4-B8CD-F6710F659029}" sibTransId="{B132FF9C-0A3B-4352-A5E0-ADE2F6524A9E}"/>
    <dgm:cxn modelId="{4CB2BB52-FE2F-481E-AE4B-87A1F4A30482}" type="presOf" srcId="{1DE845EB-0DB8-4CE2-97F1-20CC533502A2}" destId="{E10E5367-3671-4F5F-82F9-74866A0631EB}" srcOrd="0" destOrd="0" presId="urn:microsoft.com/office/officeart/2005/8/layout/radial5"/>
    <dgm:cxn modelId="{704A39BF-2B91-42E7-BFA4-BE528356BF9D}" type="presOf" srcId="{A344F833-1607-4146-9C4D-DA002A27F8FF}" destId="{884E7142-E940-48C1-9A89-A3268CC1A7DE}" srcOrd="0" destOrd="0" presId="urn:microsoft.com/office/officeart/2005/8/layout/radial5"/>
    <dgm:cxn modelId="{47D8F195-2C83-47D8-9CDA-4865DA4FAD18}" type="presOf" srcId="{1B74B454-F187-41A3-AD0D-7CD6AF49A4D7}" destId="{F50A7DE0-C1D9-4129-8F38-FC68C214CBEC}" srcOrd="0" destOrd="0" presId="urn:microsoft.com/office/officeart/2005/8/layout/radial5"/>
    <dgm:cxn modelId="{56B0AAAB-25F8-44ED-A993-BDC3D5F255C9}" type="presOf" srcId="{1DE845EB-0DB8-4CE2-97F1-20CC533502A2}" destId="{1881CB78-67AE-461D-83E8-5EA8E1FA174D}" srcOrd="1" destOrd="0" presId="urn:microsoft.com/office/officeart/2005/8/layout/radial5"/>
    <dgm:cxn modelId="{2E7754FB-3544-4403-96E2-7D7E8049B16A}" type="presOf" srcId="{90D1B63F-511B-4322-9209-3280684F126E}" destId="{EC6F0BE5-DEBC-4B82-B4BB-9298D58A5B19}" srcOrd="0" destOrd="0" presId="urn:microsoft.com/office/officeart/2005/8/layout/radial5"/>
    <dgm:cxn modelId="{9284A004-10A9-416F-B181-BE4A3220533B}" type="presOf" srcId="{364AC4F2-D8C4-490A-8432-BF05A24D72E6}" destId="{E1102E75-B40C-4143-BC35-4E57BBCD2A84}" srcOrd="0" destOrd="0" presId="urn:microsoft.com/office/officeart/2005/8/layout/radial5"/>
    <dgm:cxn modelId="{D547CB4F-CA1F-4A64-8FB0-0DAB25991FB8}" type="presOf" srcId="{364AC4F2-D8C4-490A-8432-BF05A24D72E6}" destId="{2B1EFF2C-EDA6-4B9B-AA85-C21813A33E82}" srcOrd="1" destOrd="0" presId="urn:microsoft.com/office/officeart/2005/8/layout/radial5"/>
    <dgm:cxn modelId="{3FEA64BC-16B2-4390-A55D-821BB877F858}" type="presOf" srcId="{40B6C92F-46DE-4EFA-96E3-FBEBE264983A}" destId="{92DE7624-8C9A-495B-BF13-C26F7BC013B7}" srcOrd="0" destOrd="0" presId="urn:microsoft.com/office/officeart/2005/8/layout/radial5"/>
    <dgm:cxn modelId="{25371D11-4AFC-43C9-B2E8-D61335E00E9F}" type="presOf" srcId="{812C739C-8C00-4C8A-B64C-5510929B6F04}" destId="{228166FC-9EF2-470C-B9C4-75E061DC29AD}" srcOrd="0" destOrd="0" presId="urn:microsoft.com/office/officeart/2005/8/layout/radial5"/>
    <dgm:cxn modelId="{A4AC710F-1322-40E6-859C-8B0B4573D661}" type="presOf" srcId="{A3ABC0D4-540F-4F77-8AB6-F1C122B28D87}" destId="{FEE56134-A1C8-48DC-BF8D-0FD6B63CF45D}" srcOrd="0" destOrd="0" presId="urn:microsoft.com/office/officeart/2005/8/layout/radial5"/>
    <dgm:cxn modelId="{8B7AD195-7328-42AE-94A3-8CCA9DBCC9FE}" type="presOf" srcId="{BD7F9990-5D0A-46DE-A9C8-4691B32784C7}" destId="{726602D6-3845-4B1D-A005-65ABAB9B120E}" srcOrd="0" destOrd="0" presId="urn:microsoft.com/office/officeart/2005/8/layout/radial5"/>
    <dgm:cxn modelId="{35113460-0036-4F9C-87AB-ADF2DA6C58FD}" type="presOf" srcId="{5C0EFE2B-EF34-4926-9DEF-FA8EF7FAF6CA}" destId="{1CD654E9-B019-41D4-A243-EA8CFAF7F4E4}" srcOrd="0" destOrd="0" presId="urn:microsoft.com/office/officeart/2005/8/layout/radial5"/>
    <dgm:cxn modelId="{EFE5EA89-31A7-40FF-AD21-B8C99B86F842}" type="presOf" srcId="{05484881-E169-42ED-ABCC-669FE02949FA}" destId="{25CBFA9B-5328-43C5-805B-33A0295C6CD1}" srcOrd="0" destOrd="0" presId="urn:microsoft.com/office/officeart/2005/8/layout/radial5"/>
    <dgm:cxn modelId="{D8522004-FD7B-496B-A131-F79F357C5330}" type="presOf" srcId="{3CC079EF-6436-45B4-B8CD-F6710F659029}" destId="{576DBEE9-D902-46E0-9D44-EC663FFAE653}" srcOrd="1" destOrd="0" presId="urn:microsoft.com/office/officeart/2005/8/layout/radial5"/>
    <dgm:cxn modelId="{4E4CE668-8571-4652-A414-517708616DDB}" type="presParOf" srcId="{228166FC-9EF2-470C-B9C4-75E061DC29AD}" destId="{F50A7DE0-C1D9-4129-8F38-FC68C214CBEC}" srcOrd="0" destOrd="0" presId="urn:microsoft.com/office/officeart/2005/8/layout/radial5"/>
    <dgm:cxn modelId="{3D64A922-1ED1-42B5-AC95-7F1D0BCB2D75}" type="presParOf" srcId="{228166FC-9EF2-470C-B9C4-75E061DC29AD}" destId="{D5629578-AEB8-46BB-AF23-533AF4ABF2FC}" srcOrd="1" destOrd="0" presId="urn:microsoft.com/office/officeart/2005/8/layout/radial5"/>
    <dgm:cxn modelId="{F42F763E-28DE-4CF7-A5E2-8BD8B635D3C6}" type="presParOf" srcId="{D5629578-AEB8-46BB-AF23-533AF4ABF2FC}" destId="{576DBEE9-D902-46E0-9D44-EC663FFAE653}" srcOrd="0" destOrd="0" presId="urn:microsoft.com/office/officeart/2005/8/layout/radial5"/>
    <dgm:cxn modelId="{14185FCA-67BB-4F4D-BC0B-A85783FCC197}" type="presParOf" srcId="{228166FC-9EF2-470C-B9C4-75E061DC29AD}" destId="{DCBB1C05-8739-40DB-A891-683D987419FA}" srcOrd="2" destOrd="0" presId="urn:microsoft.com/office/officeart/2005/8/layout/radial5"/>
    <dgm:cxn modelId="{D35D6E3E-1208-4DD4-91CA-27D230F1343F}" type="presParOf" srcId="{228166FC-9EF2-470C-B9C4-75E061DC29AD}" destId="{F3C89FF6-18B3-4961-AD8F-6E8839975507}" srcOrd="3" destOrd="0" presId="urn:microsoft.com/office/officeart/2005/8/layout/radial5"/>
    <dgm:cxn modelId="{D10ABE1E-DD58-4E49-B88F-0BE0E1475965}" type="presParOf" srcId="{F3C89FF6-18B3-4961-AD8F-6E8839975507}" destId="{702C3CC0-1C35-4755-928E-512C79BD6A0C}" srcOrd="0" destOrd="0" presId="urn:microsoft.com/office/officeart/2005/8/layout/radial5"/>
    <dgm:cxn modelId="{8102292F-7096-47D1-B972-0F6C57F88A4D}" type="presParOf" srcId="{228166FC-9EF2-470C-B9C4-75E061DC29AD}" destId="{09092A11-6599-4E19-B1C5-781CE9AC3B47}" srcOrd="4" destOrd="0" presId="urn:microsoft.com/office/officeart/2005/8/layout/radial5"/>
    <dgm:cxn modelId="{E3736591-34EA-4544-9322-FF949F4D04F3}" type="presParOf" srcId="{228166FC-9EF2-470C-B9C4-75E061DC29AD}" destId="{726602D6-3845-4B1D-A005-65ABAB9B120E}" srcOrd="5" destOrd="0" presId="urn:microsoft.com/office/officeart/2005/8/layout/radial5"/>
    <dgm:cxn modelId="{F6789292-9AEC-4318-8E12-2BE73E317C44}" type="presParOf" srcId="{726602D6-3845-4B1D-A005-65ABAB9B120E}" destId="{821AD121-E10D-42EF-AC6B-8D2F285BE421}" srcOrd="0" destOrd="0" presId="urn:microsoft.com/office/officeart/2005/8/layout/radial5"/>
    <dgm:cxn modelId="{084DC8E3-7825-4F12-9FCE-60E4FD8C563A}" type="presParOf" srcId="{228166FC-9EF2-470C-B9C4-75E061DC29AD}" destId="{884E7142-E940-48C1-9A89-A3268CC1A7DE}" srcOrd="6" destOrd="0" presId="urn:microsoft.com/office/officeart/2005/8/layout/radial5"/>
    <dgm:cxn modelId="{59E882C1-EC70-4E71-8C92-F8DDBBC5CAA9}" type="presParOf" srcId="{228166FC-9EF2-470C-B9C4-75E061DC29AD}" destId="{E1102E75-B40C-4143-BC35-4E57BBCD2A84}" srcOrd="7" destOrd="0" presId="urn:microsoft.com/office/officeart/2005/8/layout/radial5"/>
    <dgm:cxn modelId="{C4756CEF-028C-44A8-BC43-B9D0777F04D5}" type="presParOf" srcId="{E1102E75-B40C-4143-BC35-4E57BBCD2A84}" destId="{2B1EFF2C-EDA6-4B9B-AA85-C21813A33E82}" srcOrd="0" destOrd="0" presId="urn:microsoft.com/office/officeart/2005/8/layout/radial5"/>
    <dgm:cxn modelId="{78CC5B38-9FC0-4EA4-B1B7-B48744D508DF}" type="presParOf" srcId="{228166FC-9EF2-470C-B9C4-75E061DC29AD}" destId="{FEE56134-A1C8-48DC-BF8D-0FD6B63CF45D}" srcOrd="8" destOrd="0" presId="urn:microsoft.com/office/officeart/2005/8/layout/radial5"/>
    <dgm:cxn modelId="{A595B7BE-2BC9-478B-917B-D3372C8F7005}" type="presParOf" srcId="{228166FC-9EF2-470C-B9C4-75E061DC29AD}" destId="{0ABB940E-2F1D-41C6-9BC0-00BA83803C86}" srcOrd="9" destOrd="0" presId="urn:microsoft.com/office/officeart/2005/8/layout/radial5"/>
    <dgm:cxn modelId="{1DEB26D0-3ADC-4BEE-A5DC-C98233FBC43E}" type="presParOf" srcId="{0ABB940E-2F1D-41C6-9BC0-00BA83803C86}" destId="{27CDDE25-2215-4098-8476-D52C31032497}" srcOrd="0" destOrd="0" presId="urn:microsoft.com/office/officeart/2005/8/layout/radial5"/>
    <dgm:cxn modelId="{9E764C42-56C7-41DF-9C80-1905942623AE}" type="presParOf" srcId="{228166FC-9EF2-470C-B9C4-75E061DC29AD}" destId="{1CD654E9-B019-41D4-A243-EA8CFAF7F4E4}" srcOrd="10" destOrd="0" presId="urn:microsoft.com/office/officeart/2005/8/layout/radial5"/>
    <dgm:cxn modelId="{242CCAB9-ADA3-4B82-9B65-7601ECAA3E17}" type="presParOf" srcId="{228166FC-9EF2-470C-B9C4-75E061DC29AD}" destId="{25CBFA9B-5328-43C5-805B-33A0295C6CD1}" srcOrd="11" destOrd="0" presId="urn:microsoft.com/office/officeart/2005/8/layout/radial5"/>
    <dgm:cxn modelId="{E71B7CBB-E2E2-4A7C-A0B3-1BC9C556E827}" type="presParOf" srcId="{25CBFA9B-5328-43C5-805B-33A0295C6CD1}" destId="{2A3D4D3C-4672-40C2-A628-EA68C03F93BE}" srcOrd="0" destOrd="0" presId="urn:microsoft.com/office/officeart/2005/8/layout/radial5"/>
    <dgm:cxn modelId="{DC5B58E4-08CD-40E2-AA4E-F4391CFBDCBF}" type="presParOf" srcId="{228166FC-9EF2-470C-B9C4-75E061DC29AD}" destId="{92DE7624-8C9A-495B-BF13-C26F7BC013B7}" srcOrd="12" destOrd="0" presId="urn:microsoft.com/office/officeart/2005/8/layout/radial5"/>
    <dgm:cxn modelId="{36D06997-752C-45AC-A530-4570AEAF0D23}" type="presParOf" srcId="{228166FC-9EF2-470C-B9C4-75E061DC29AD}" destId="{E10E5367-3671-4F5F-82F9-74866A0631EB}" srcOrd="13" destOrd="0" presId="urn:microsoft.com/office/officeart/2005/8/layout/radial5"/>
    <dgm:cxn modelId="{2C2FE224-83CF-46D5-9BA7-88ABE907155D}" type="presParOf" srcId="{E10E5367-3671-4F5F-82F9-74866A0631EB}" destId="{1881CB78-67AE-461D-83E8-5EA8E1FA174D}" srcOrd="0" destOrd="0" presId="urn:microsoft.com/office/officeart/2005/8/layout/radial5"/>
    <dgm:cxn modelId="{99223522-54DB-4071-B35C-CBEF6FF64F76}" type="presParOf" srcId="{228166FC-9EF2-470C-B9C4-75E061DC29AD}" destId="{EC6F0BE5-DEBC-4B82-B4BB-9298D58A5B1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CFCCB-0CFC-437A-96AA-78AF1C8D474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7053C-DBD3-4A46-BEB3-EE16A744AFC3}">
      <dgm:prSet phldrT="[Текст]"/>
      <dgm:spPr/>
      <dgm:t>
        <a:bodyPr/>
        <a:lstStyle/>
        <a:p>
          <a:r>
            <a:rPr lang="ka-GE"/>
            <a:t>წყლის ძირითადი გამჭუჭყიანებელი</a:t>
          </a:r>
          <a:endParaRPr lang="ru-RU"/>
        </a:p>
      </dgm:t>
    </dgm:pt>
    <dgm:pt modelId="{98371540-61D0-4990-B229-AE76A7916878}" type="parTrans" cxnId="{11B4E51C-D5D1-41AF-B56C-84B1BA041B62}">
      <dgm:prSet/>
      <dgm:spPr/>
      <dgm:t>
        <a:bodyPr/>
        <a:lstStyle/>
        <a:p>
          <a:endParaRPr lang="ru-RU"/>
        </a:p>
      </dgm:t>
    </dgm:pt>
    <dgm:pt modelId="{9CCD4D1F-ED3F-42EA-A0FB-2BBAF2D5E08D}" type="sibTrans" cxnId="{11B4E51C-D5D1-41AF-B56C-84B1BA041B62}">
      <dgm:prSet/>
      <dgm:spPr/>
      <dgm:t>
        <a:bodyPr/>
        <a:lstStyle/>
        <a:p>
          <a:endParaRPr lang="ru-RU"/>
        </a:p>
      </dgm:t>
    </dgm:pt>
    <dgm:pt modelId="{C1219A87-962C-40BF-873D-F8FB47504615}">
      <dgm:prSet phldrT="[Текст]" custT="1"/>
      <dgm:spPr/>
      <dgm:t>
        <a:bodyPr/>
        <a:lstStyle/>
        <a:p>
          <a:r>
            <a:rPr lang="ka-GE" sz="2000"/>
            <a:t>ქიმიური</a:t>
          </a:r>
        </a:p>
        <a:p>
          <a:r>
            <a:rPr lang="ka-GE" sz="2000"/>
            <a:t>მჟავეები, ტუტეები, პესტიციდები, მძიმე მეტალები, </a:t>
          </a:r>
          <a:endParaRPr lang="ru-RU" sz="2000"/>
        </a:p>
      </dgm:t>
    </dgm:pt>
    <dgm:pt modelId="{0E78DF34-5F22-4243-8BBC-56FF9ACE83FA}" type="parTrans" cxnId="{7B7847E8-C081-4D39-A300-2135FB5E34EE}">
      <dgm:prSet/>
      <dgm:spPr/>
      <dgm:t>
        <a:bodyPr/>
        <a:lstStyle/>
        <a:p>
          <a:endParaRPr lang="ru-RU"/>
        </a:p>
      </dgm:t>
    </dgm:pt>
    <dgm:pt modelId="{F2AE4A3E-7053-415C-8C4F-D660C4794AF7}" type="sibTrans" cxnId="{7B7847E8-C081-4D39-A300-2135FB5E34EE}">
      <dgm:prSet/>
      <dgm:spPr/>
      <dgm:t>
        <a:bodyPr/>
        <a:lstStyle/>
        <a:p>
          <a:endParaRPr lang="ru-RU"/>
        </a:p>
      </dgm:t>
    </dgm:pt>
    <dgm:pt modelId="{A1CF41DE-C7A6-4215-8BB8-9A71A0C7231A}">
      <dgm:prSet phldrT="[Текст]" custT="1"/>
      <dgm:spPr/>
      <dgm:t>
        <a:bodyPr/>
        <a:lstStyle/>
        <a:p>
          <a:r>
            <a:rPr lang="ka-GE" sz="2000"/>
            <a:t>ბიოლოგიური</a:t>
          </a:r>
        </a:p>
        <a:p>
          <a:r>
            <a:rPr lang="ka-GE" sz="2000"/>
            <a:t>ვირუსები, ბაქტერიები, წყალმცენარეენი, სოკოები</a:t>
          </a:r>
          <a:endParaRPr lang="ru-RU" sz="2000"/>
        </a:p>
      </dgm:t>
    </dgm:pt>
    <dgm:pt modelId="{320BB241-43D7-4910-8FC5-09141437A44E}" type="parTrans" cxnId="{037505B6-59B1-43B7-BF6E-BC42F9F72A6E}">
      <dgm:prSet/>
      <dgm:spPr/>
      <dgm:t>
        <a:bodyPr/>
        <a:lstStyle/>
        <a:p>
          <a:endParaRPr lang="ru-RU"/>
        </a:p>
      </dgm:t>
    </dgm:pt>
    <dgm:pt modelId="{776024F5-3EB9-4C05-BECE-FC65FC31E400}" type="sibTrans" cxnId="{037505B6-59B1-43B7-BF6E-BC42F9F72A6E}">
      <dgm:prSet/>
      <dgm:spPr/>
      <dgm:t>
        <a:bodyPr/>
        <a:lstStyle/>
        <a:p>
          <a:endParaRPr lang="ru-RU"/>
        </a:p>
      </dgm:t>
    </dgm:pt>
    <dgm:pt modelId="{E6B6ACCF-9979-4B73-BB3C-C83BC29F408E}">
      <dgm:prSet phldrT="[Текст]"/>
      <dgm:spPr/>
      <dgm:t>
        <a:bodyPr/>
        <a:lstStyle/>
        <a:p>
          <a:r>
            <a:rPr lang="ka-GE"/>
            <a:t>ფიზიკური</a:t>
          </a:r>
        </a:p>
        <a:p>
          <a:r>
            <a:rPr lang="ka-GE"/>
            <a:t>რადიაქტიული, მყარი ნაწილაკები,  ფერი, სუნი, სილა, შლამი თიხა</a:t>
          </a:r>
          <a:endParaRPr lang="ru-RU"/>
        </a:p>
      </dgm:t>
    </dgm:pt>
    <dgm:pt modelId="{D06E9B59-4DD5-4549-9BCB-8164DD29109B}" type="parTrans" cxnId="{D3917BDD-D8AD-4D2E-9EBF-8FD5E712BCCE}">
      <dgm:prSet/>
      <dgm:spPr/>
      <dgm:t>
        <a:bodyPr/>
        <a:lstStyle/>
        <a:p>
          <a:endParaRPr lang="ru-RU"/>
        </a:p>
      </dgm:t>
    </dgm:pt>
    <dgm:pt modelId="{B8BF9410-42CB-4E33-88ED-1D386C64614A}" type="sibTrans" cxnId="{D3917BDD-D8AD-4D2E-9EBF-8FD5E712BCCE}">
      <dgm:prSet/>
      <dgm:spPr/>
      <dgm:t>
        <a:bodyPr/>
        <a:lstStyle/>
        <a:p>
          <a:endParaRPr lang="ru-RU"/>
        </a:p>
      </dgm:t>
    </dgm:pt>
    <dgm:pt modelId="{FF5D7472-5171-4770-889F-12190EF1D1D7}" type="pres">
      <dgm:prSet presAssocID="{8FFCFCCB-0CFC-437A-96AA-78AF1C8D47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0B101-6728-4979-BBFB-10A82AEB1548}" type="pres">
      <dgm:prSet presAssocID="{8FFCFCCB-0CFC-437A-96AA-78AF1C8D4742}" presName="radial" presStyleCnt="0">
        <dgm:presLayoutVars>
          <dgm:animLvl val="ctr"/>
        </dgm:presLayoutVars>
      </dgm:prSet>
      <dgm:spPr/>
    </dgm:pt>
    <dgm:pt modelId="{06BBEBFE-76EB-435A-954B-C345C33E848F}" type="pres">
      <dgm:prSet presAssocID="{21A7053C-DBD3-4A46-BEB3-EE16A744AFC3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B73EBC62-ECCE-4CC3-A204-25F6C1943EC4}" type="pres">
      <dgm:prSet presAssocID="{C1219A87-962C-40BF-873D-F8FB47504615}" presName="node" presStyleLbl="vennNode1" presStyleIdx="1" presStyleCnt="4" custScaleX="217064" custScaleY="14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AAC87-E999-485F-AD39-838119E6E6B7}" type="pres">
      <dgm:prSet presAssocID="{A1CF41DE-C7A6-4215-8BB8-9A71A0C7231A}" presName="node" presStyleLbl="vennNode1" presStyleIdx="2" presStyleCnt="4" custScaleX="181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393E7-513F-46CC-B611-ACA39359D0EB}" type="pres">
      <dgm:prSet presAssocID="{E6B6ACCF-9979-4B73-BB3C-C83BC29F408E}" presName="node" presStyleLbl="vennNode1" presStyleIdx="3" presStyleCnt="4" custScaleX="208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17BDD-D8AD-4D2E-9EBF-8FD5E712BCCE}" srcId="{21A7053C-DBD3-4A46-BEB3-EE16A744AFC3}" destId="{E6B6ACCF-9979-4B73-BB3C-C83BC29F408E}" srcOrd="2" destOrd="0" parTransId="{D06E9B59-4DD5-4549-9BCB-8164DD29109B}" sibTransId="{B8BF9410-42CB-4E33-88ED-1D386C64614A}"/>
    <dgm:cxn modelId="{9012F6B7-6E44-4EC3-B777-E46C69D214FE}" type="presOf" srcId="{8FFCFCCB-0CFC-437A-96AA-78AF1C8D4742}" destId="{FF5D7472-5171-4770-889F-12190EF1D1D7}" srcOrd="0" destOrd="0" presId="urn:microsoft.com/office/officeart/2005/8/layout/radial3"/>
    <dgm:cxn modelId="{11B4E51C-D5D1-41AF-B56C-84B1BA041B62}" srcId="{8FFCFCCB-0CFC-437A-96AA-78AF1C8D4742}" destId="{21A7053C-DBD3-4A46-BEB3-EE16A744AFC3}" srcOrd="0" destOrd="0" parTransId="{98371540-61D0-4990-B229-AE76A7916878}" sibTransId="{9CCD4D1F-ED3F-42EA-A0FB-2BBAF2D5E08D}"/>
    <dgm:cxn modelId="{3C0B116A-7FAA-4BC8-B061-40CDCC8B1A0F}" type="presOf" srcId="{C1219A87-962C-40BF-873D-F8FB47504615}" destId="{B73EBC62-ECCE-4CC3-A204-25F6C1943EC4}" srcOrd="0" destOrd="0" presId="urn:microsoft.com/office/officeart/2005/8/layout/radial3"/>
    <dgm:cxn modelId="{BE8639F8-909A-4FDF-AB84-474B4CF5A0A5}" type="presOf" srcId="{21A7053C-DBD3-4A46-BEB3-EE16A744AFC3}" destId="{06BBEBFE-76EB-435A-954B-C345C33E848F}" srcOrd="0" destOrd="0" presId="urn:microsoft.com/office/officeart/2005/8/layout/radial3"/>
    <dgm:cxn modelId="{7B7847E8-C081-4D39-A300-2135FB5E34EE}" srcId="{21A7053C-DBD3-4A46-BEB3-EE16A744AFC3}" destId="{C1219A87-962C-40BF-873D-F8FB47504615}" srcOrd="0" destOrd="0" parTransId="{0E78DF34-5F22-4243-8BBC-56FF9ACE83FA}" sibTransId="{F2AE4A3E-7053-415C-8C4F-D660C4794AF7}"/>
    <dgm:cxn modelId="{1E54D31B-0354-488B-8B7B-B27A3BD668EE}" type="presOf" srcId="{E6B6ACCF-9979-4B73-BB3C-C83BC29F408E}" destId="{F5F393E7-513F-46CC-B611-ACA39359D0EB}" srcOrd="0" destOrd="0" presId="urn:microsoft.com/office/officeart/2005/8/layout/radial3"/>
    <dgm:cxn modelId="{037505B6-59B1-43B7-BF6E-BC42F9F72A6E}" srcId="{21A7053C-DBD3-4A46-BEB3-EE16A744AFC3}" destId="{A1CF41DE-C7A6-4215-8BB8-9A71A0C7231A}" srcOrd="1" destOrd="0" parTransId="{320BB241-43D7-4910-8FC5-09141437A44E}" sibTransId="{776024F5-3EB9-4C05-BECE-FC65FC31E400}"/>
    <dgm:cxn modelId="{308F9042-B7C8-462D-8BAF-C0E89DF3B3A5}" type="presOf" srcId="{A1CF41DE-C7A6-4215-8BB8-9A71A0C7231A}" destId="{B2DAAC87-E999-485F-AD39-838119E6E6B7}" srcOrd="0" destOrd="0" presId="urn:microsoft.com/office/officeart/2005/8/layout/radial3"/>
    <dgm:cxn modelId="{1BED4FC3-05BC-4F76-8C4B-E69F2D19FC26}" type="presParOf" srcId="{FF5D7472-5171-4770-889F-12190EF1D1D7}" destId="{D480B101-6728-4979-BBFB-10A82AEB1548}" srcOrd="0" destOrd="0" presId="urn:microsoft.com/office/officeart/2005/8/layout/radial3"/>
    <dgm:cxn modelId="{F779D2E3-54D5-45BD-B14B-D86AF76FD345}" type="presParOf" srcId="{D480B101-6728-4979-BBFB-10A82AEB1548}" destId="{06BBEBFE-76EB-435A-954B-C345C33E848F}" srcOrd="0" destOrd="0" presId="urn:microsoft.com/office/officeart/2005/8/layout/radial3"/>
    <dgm:cxn modelId="{6ADB84CA-68E1-4EA0-8616-69F4E45B9EAD}" type="presParOf" srcId="{D480B101-6728-4979-BBFB-10A82AEB1548}" destId="{B73EBC62-ECCE-4CC3-A204-25F6C1943EC4}" srcOrd="1" destOrd="0" presId="urn:microsoft.com/office/officeart/2005/8/layout/radial3"/>
    <dgm:cxn modelId="{F673EB61-2130-4FC3-8EE1-2F54FC9097E4}" type="presParOf" srcId="{D480B101-6728-4979-BBFB-10A82AEB1548}" destId="{B2DAAC87-E999-485F-AD39-838119E6E6B7}" srcOrd="2" destOrd="0" presId="urn:microsoft.com/office/officeart/2005/8/layout/radial3"/>
    <dgm:cxn modelId="{C1ACE549-4112-4E5C-919D-C5103327AA27}" type="presParOf" srcId="{D480B101-6728-4979-BBFB-10A82AEB1548}" destId="{F5F393E7-513F-46CC-B611-ACA39359D0E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A7DE0-C1D9-4129-8F38-FC68C214CBEC}">
      <dsp:nvSpPr>
        <dsp:cNvPr id="0" name=""/>
        <dsp:cNvSpPr/>
      </dsp:nvSpPr>
      <dsp:spPr>
        <a:xfrm>
          <a:off x="2563821" y="1780780"/>
          <a:ext cx="3476196" cy="2944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600" kern="1200"/>
            <a:t>ჰიდროსფეროს  გაჭუჭყიანების ძირითადი  გზები</a:t>
          </a:r>
          <a:endParaRPr lang="ru-RU" sz="2600" kern="1200"/>
        </a:p>
      </dsp:txBody>
      <dsp:txXfrm>
        <a:off x="2563821" y="1780780"/>
        <a:ext cx="3476196" cy="2944525"/>
      </dsp:txXfrm>
    </dsp:sp>
    <dsp:sp modelId="{D5629578-AEB8-46BB-AF23-533AF4ABF2FC}">
      <dsp:nvSpPr>
        <dsp:cNvPr id="0" name=""/>
        <dsp:cNvSpPr/>
      </dsp:nvSpPr>
      <dsp:spPr>
        <a:xfrm rot="16200000">
          <a:off x="4261472" y="1399763"/>
          <a:ext cx="80894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200000">
        <a:off x="4261472" y="1399763"/>
        <a:ext cx="80894" cy="613980"/>
      </dsp:txXfrm>
    </dsp:sp>
    <dsp:sp modelId="{DCBB1C05-8739-40DB-A891-683D987419FA}">
      <dsp:nvSpPr>
        <dsp:cNvPr id="0" name=""/>
        <dsp:cNvSpPr/>
      </dsp:nvSpPr>
      <dsp:spPr>
        <a:xfrm>
          <a:off x="3489298" y="2905"/>
          <a:ext cx="1625243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/>
            <a:t>ნავთობპროდუქტები</a:t>
          </a:r>
          <a:endParaRPr lang="ru-RU" sz="1200" kern="1200"/>
        </a:p>
      </dsp:txBody>
      <dsp:txXfrm>
        <a:off x="3489298" y="2905"/>
        <a:ext cx="1625243" cy="1625243"/>
      </dsp:txXfrm>
    </dsp:sp>
    <dsp:sp modelId="{F3C89FF6-18B3-4961-AD8F-6E8839975507}">
      <dsp:nvSpPr>
        <dsp:cNvPr id="0" name=""/>
        <dsp:cNvSpPr/>
      </dsp:nvSpPr>
      <dsp:spPr>
        <a:xfrm rot="19285714">
          <a:off x="5568133" y="1934957"/>
          <a:ext cx="3317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9285714">
        <a:off x="5568133" y="1934957"/>
        <a:ext cx="3317" cy="613980"/>
      </dsp:txXfrm>
    </dsp:sp>
    <dsp:sp modelId="{09092A11-6599-4E19-B1C5-781CE9AC3B47}">
      <dsp:nvSpPr>
        <dsp:cNvPr id="0" name=""/>
        <dsp:cNvSpPr/>
      </dsp:nvSpPr>
      <dsp:spPr>
        <a:xfrm>
          <a:off x="5395024" y="920655"/>
          <a:ext cx="1625243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/>
            <a:t>ჩამდინარე წყლები</a:t>
          </a:r>
          <a:endParaRPr lang="ru-RU" sz="1200" kern="1200"/>
        </a:p>
      </dsp:txBody>
      <dsp:txXfrm>
        <a:off x="5395024" y="920655"/>
        <a:ext cx="1625243" cy="1625243"/>
      </dsp:txXfrm>
    </dsp:sp>
    <dsp:sp modelId="{726602D6-3845-4B1D-A005-65ABAB9B120E}">
      <dsp:nvSpPr>
        <dsp:cNvPr id="0" name=""/>
        <dsp:cNvSpPr/>
      </dsp:nvSpPr>
      <dsp:spPr>
        <a:xfrm rot="11571429">
          <a:off x="5883011" y="3314890"/>
          <a:ext cx="69783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1571429">
        <a:off x="5883011" y="3314890"/>
        <a:ext cx="69783" cy="613980"/>
      </dsp:txXfrm>
    </dsp:sp>
    <dsp:sp modelId="{884E7142-E940-48C1-9A89-A3268CC1A7DE}">
      <dsp:nvSpPr>
        <dsp:cNvPr id="0" name=""/>
        <dsp:cNvSpPr/>
      </dsp:nvSpPr>
      <dsp:spPr>
        <a:xfrm>
          <a:off x="5828580" y="2982819"/>
          <a:ext cx="1699484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/>
            <a:t>მძიმე მეტალები</a:t>
          </a:r>
          <a:endParaRPr lang="ru-RU" sz="1200" kern="1200"/>
        </a:p>
      </dsp:txBody>
      <dsp:txXfrm>
        <a:off x="5828580" y="2982819"/>
        <a:ext cx="1699484" cy="1625243"/>
      </dsp:txXfrm>
    </dsp:sp>
    <dsp:sp modelId="{E1102E75-B40C-4143-BC35-4E57BBCD2A84}">
      <dsp:nvSpPr>
        <dsp:cNvPr id="0" name=""/>
        <dsp:cNvSpPr/>
      </dsp:nvSpPr>
      <dsp:spPr>
        <a:xfrm rot="3857143">
          <a:off x="4952302" y="4358134"/>
          <a:ext cx="59279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857143">
        <a:off x="4952302" y="4358134"/>
        <a:ext cx="59279" cy="613980"/>
      </dsp:txXfrm>
    </dsp:sp>
    <dsp:sp modelId="{FEE56134-A1C8-48DC-BF8D-0FD6B63CF45D}">
      <dsp:nvSpPr>
        <dsp:cNvPr id="0" name=""/>
        <dsp:cNvSpPr/>
      </dsp:nvSpPr>
      <dsp:spPr>
        <a:xfrm>
          <a:off x="4546896" y="4636547"/>
          <a:ext cx="1625243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/>
            <a:t>მჟავა წვიმები</a:t>
          </a:r>
          <a:endParaRPr lang="ru-RU" sz="1100" kern="1200"/>
        </a:p>
      </dsp:txBody>
      <dsp:txXfrm>
        <a:off x="4546896" y="4636547"/>
        <a:ext cx="1625243" cy="1625243"/>
      </dsp:txXfrm>
    </dsp:sp>
    <dsp:sp modelId="{0ABB940E-2F1D-41C6-9BC0-00BA83803C86}">
      <dsp:nvSpPr>
        <dsp:cNvPr id="0" name=""/>
        <dsp:cNvSpPr/>
      </dsp:nvSpPr>
      <dsp:spPr>
        <a:xfrm rot="6942857">
          <a:off x="3592257" y="4358134"/>
          <a:ext cx="59279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6942857">
        <a:off x="3592257" y="4358134"/>
        <a:ext cx="59279" cy="613980"/>
      </dsp:txXfrm>
    </dsp:sp>
    <dsp:sp modelId="{1CD654E9-B019-41D4-A243-EA8CFAF7F4E4}">
      <dsp:nvSpPr>
        <dsp:cNvPr id="0" name=""/>
        <dsp:cNvSpPr/>
      </dsp:nvSpPr>
      <dsp:spPr>
        <a:xfrm>
          <a:off x="2431699" y="4636547"/>
          <a:ext cx="1625243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/>
            <a:t>რადიაქტიური გაჭუჭყიანება</a:t>
          </a:r>
          <a:endParaRPr lang="ru-RU" sz="1100" kern="1200"/>
        </a:p>
      </dsp:txBody>
      <dsp:txXfrm>
        <a:off x="2431699" y="4636547"/>
        <a:ext cx="1625243" cy="1625243"/>
      </dsp:txXfrm>
    </dsp:sp>
    <dsp:sp modelId="{25CBFA9B-5328-43C5-805B-33A0295C6CD1}">
      <dsp:nvSpPr>
        <dsp:cNvPr id="0" name=""/>
        <dsp:cNvSpPr/>
      </dsp:nvSpPr>
      <dsp:spPr>
        <a:xfrm rot="20828571">
          <a:off x="2643737" y="3318684"/>
          <a:ext cx="51147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0828571">
        <a:off x="2643737" y="3318684"/>
        <a:ext cx="51147" cy="613980"/>
      </dsp:txXfrm>
    </dsp:sp>
    <dsp:sp modelId="{92DE7624-8C9A-495B-BF13-C26F7BC013B7}">
      <dsp:nvSpPr>
        <dsp:cNvPr id="0" name=""/>
        <dsp:cNvSpPr/>
      </dsp:nvSpPr>
      <dsp:spPr>
        <a:xfrm>
          <a:off x="1112895" y="2982819"/>
          <a:ext cx="1625243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/>
            <a:t>სითბური</a:t>
          </a:r>
          <a:endParaRPr lang="ru-RU" sz="1200" kern="1200"/>
        </a:p>
      </dsp:txBody>
      <dsp:txXfrm>
        <a:off x="1112895" y="2982819"/>
        <a:ext cx="1625243" cy="1625243"/>
      </dsp:txXfrm>
    </dsp:sp>
    <dsp:sp modelId="{E10E5367-3671-4F5F-82F9-74866A0631EB}">
      <dsp:nvSpPr>
        <dsp:cNvPr id="0" name=""/>
        <dsp:cNvSpPr/>
      </dsp:nvSpPr>
      <dsp:spPr>
        <a:xfrm rot="13114286">
          <a:off x="3032387" y="1934957"/>
          <a:ext cx="3317" cy="613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3114286">
        <a:off x="3032387" y="1934957"/>
        <a:ext cx="3317" cy="613980"/>
      </dsp:txXfrm>
    </dsp:sp>
    <dsp:sp modelId="{EC6F0BE5-DEBC-4B82-B4BB-9298D58A5B19}">
      <dsp:nvSpPr>
        <dsp:cNvPr id="0" name=""/>
        <dsp:cNvSpPr/>
      </dsp:nvSpPr>
      <dsp:spPr>
        <a:xfrm>
          <a:off x="1583571" y="920655"/>
          <a:ext cx="1625243" cy="1625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/>
            <a:t>ბიოლოგიური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/>
            <a:t>ბაქტერიული</a:t>
          </a:r>
          <a:endParaRPr lang="ru-RU" sz="1100" kern="1200"/>
        </a:p>
      </dsp:txBody>
      <dsp:txXfrm>
        <a:off x="1583571" y="920655"/>
        <a:ext cx="1625243" cy="1625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BEBFE-76EB-435A-954B-C345C33E848F}">
      <dsp:nvSpPr>
        <dsp:cNvPr id="0" name=""/>
        <dsp:cNvSpPr/>
      </dsp:nvSpPr>
      <dsp:spPr>
        <a:xfrm>
          <a:off x="2577772" y="2084758"/>
          <a:ext cx="3892369" cy="3892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kern="1200"/>
            <a:t>წყლის ძირითადი გამჭუჭყიანებელი</a:t>
          </a:r>
          <a:endParaRPr lang="ru-RU" sz="2500" kern="1200"/>
        </a:p>
      </dsp:txBody>
      <dsp:txXfrm>
        <a:off x="2577772" y="2084758"/>
        <a:ext cx="3892369" cy="3892369"/>
      </dsp:txXfrm>
    </dsp:sp>
    <dsp:sp modelId="{B73EBC62-ECCE-4CC3-A204-25F6C1943EC4}">
      <dsp:nvSpPr>
        <dsp:cNvPr id="0" name=""/>
        <dsp:cNvSpPr/>
      </dsp:nvSpPr>
      <dsp:spPr>
        <a:xfrm>
          <a:off x="2411724" y="66492"/>
          <a:ext cx="4224466" cy="2864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/>
            <a:t>ქიმიური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/>
            <a:t>მჟავეები, ტუტეები, პესტიციდები, მძიმე მეტალები, </a:t>
          </a:r>
          <a:endParaRPr lang="ru-RU" sz="2000" kern="1200"/>
        </a:p>
      </dsp:txBody>
      <dsp:txXfrm>
        <a:off x="2411724" y="66492"/>
        <a:ext cx="4224466" cy="2864200"/>
      </dsp:txXfrm>
    </dsp:sp>
    <dsp:sp modelId="{B2DAAC87-E999-485F-AD39-838119E6E6B7}">
      <dsp:nvSpPr>
        <dsp:cNvPr id="0" name=""/>
        <dsp:cNvSpPr/>
      </dsp:nvSpPr>
      <dsp:spPr>
        <a:xfrm>
          <a:off x="4949677" y="4324026"/>
          <a:ext cx="3534719" cy="19461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/>
            <a:t>ბიოლოგიური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/>
            <a:t>ვირუსები, ბაქტერიები, წყალმცენარეენი, სოკოები</a:t>
          </a:r>
          <a:endParaRPr lang="ru-RU" sz="2000" kern="1200"/>
        </a:p>
      </dsp:txBody>
      <dsp:txXfrm>
        <a:off x="4949677" y="4324026"/>
        <a:ext cx="3534719" cy="1946184"/>
      </dsp:txXfrm>
    </dsp:sp>
    <dsp:sp modelId="{F5F393E7-513F-46CC-B611-ACA39359D0EB}">
      <dsp:nvSpPr>
        <dsp:cNvPr id="0" name=""/>
        <dsp:cNvSpPr/>
      </dsp:nvSpPr>
      <dsp:spPr>
        <a:xfrm>
          <a:off x="300578" y="4324026"/>
          <a:ext cx="4060598" cy="19461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/>
            <a:t>ფიზიკური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/>
            <a:t>რადიაქტიული, მყარი ნაწილაკები,  ფერი, სუნი, სილა, შლამი თიხა</a:t>
          </a:r>
          <a:endParaRPr lang="ru-RU" sz="1900" kern="1200"/>
        </a:p>
      </dsp:txBody>
      <dsp:txXfrm>
        <a:off x="300578" y="4324026"/>
        <a:ext cx="4060598" cy="194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პირდაპირი დამაკავშირებალი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სათაურ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9" name="სუბტიტრ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sp>
        <p:nvSpPr>
          <p:cNvPr id="16" name="თარიღის ჩანაცვლების ველი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" name="ქვედა კოლონტიტულის ჩანაცვლების ველი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სლაიდის რიცხვის ჩანაცვლების ველი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სათაურ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27" name="შიგთავსის ჩანაცვლების ველი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5" name="თარიღის ჩანაცვლების ველი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9" name="ქვედა კოლონტიტულის ჩანაცვლების ველი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სლაიდის რიცხვის ჩანაცვლების ველი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სექციის ზედა კოლონტიტულ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პირდაპირი დამაკავშირებალი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ტექსტის ჩანაცვლების ველ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9" name="თარიღის ჩანაცვლების ველი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1" name="ქვედა კოლონტიტულის ჩანაცვლების ველი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სლაიდის რიცხვის ჩანაცვლების ველი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სათაურ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სათაურ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4" name="შიგთავსის ჩანაცვლების ველი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13" name="შიგთავსის ჩანაცვლების ველი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1" name="თარიღის ჩანაცვლების ველი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0" name="ქვედა კოლონტიტულის ჩანაცვლების ველი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სლაიდის რიცხვის ჩანაცვლების ველი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სათაურ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3" name="ტექსტის ჩანაცვლების ველ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25" name="ტექსტის ჩანაცვლების ველ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8" name="შიგთავსის ჩანაცვლების ველი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10" name="თარიღის ჩანაცვლების ველი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პირდაპირი დამაკავშირებალი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სათაურ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2" name="თარიღის ჩანაცვლების ველი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1" name="ქვედა კოლონტიტულის ჩანაცვლების ველი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4" name="ქვედა კოლონტიტულის ჩანაცვლების ველი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პირდაპირი დამაკავშირებალი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სათაურ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26" name="ტექსტის ჩანაცვლების ველ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4" name="შიგთავსის ჩანაცვლების ველი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5" name="თარიღის ჩანაცვლების ველი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9" name="ქვედა კოლონტიტულის ჩანაცვლების ველი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სურათის ჩანაცვლების ველი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სლაიდის რიცხვის ჩანაცვლების ველი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სათაურ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26" name="ტექსტის ჩანაცვლების ველ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პირდაპირი დამაკავშირებალი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ტექსტის ჩანაცვლების ველ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11" name="თარიღის ჩანაცვლების ველი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8" name="ქვედა კოლონტიტულის ჩანაცვლების ველი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სათაურის ჩანაცვლების ველი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9" name="პირდაპირი დამაკავშირებალი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პირდაპირი დამაკავშირებალი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05800" cy="4584572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/>
              <a:t>ბათუმის შოთა რუსთაველის სახელმწიფო უნივერსიტეტი, ტექნოლოგიური ფაკულტეტი, </a:t>
            </a:r>
            <a:r>
              <a:rPr lang="ka-GE" sz="3600" dirty="0" err="1" smtClean="0"/>
              <a:t>აგროეკოლოგიისა</a:t>
            </a:r>
            <a:r>
              <a:rPr lang="ka-GE" sz="3600" dirty="0" smtClean="0"/>
              <a:t> და სატყეო საქმის დეპარტამენტის ასისტენტ პროფესორი  ნუნუ ნაკაშიძე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60649"/>
            <a:ext cx="8820472" cy="3672407"/>
          </a:xfrm>
        </p:spPr>
        <p:txBody>
          <a:bodyPr/>
          <a:lstStyle/>
          <a:p>
            <a:r>
              <a:rPr lang="ka-GE" sz="3200" dirty="0" smtClean="0"/>
              <a:t>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2.znate.ru/pars_docs/refs/296/295217/295217_html_m7e00616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03323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ishisvobodno.ru/pictures/pollution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9887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0662623"/>
              </p:ext>
            </p:extLst>
          </p:nvPr>
        </p:nvGraphicFramePr>
        <p:xfrm>
          <a:off x="179512" y="332656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7722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dorovieinfo.ru/upload/images/dirty-water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968624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cotechblog.ru/wp-content/uploads/2011/02/ecotech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066378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ekologija/Okhrana-vody/0005-009-Zagrjaznenie-vo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261991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ussfilter.ru/upload/img/o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39567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togi.ru/7-days/img/549/NAUKA-sea-12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572603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obotany.narod.ru/theory/ek-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02323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22896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156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ka-G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a-G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აჭარის სხვადასხვა ტიპის წყლებში მძიმე ლითონების შემცველობა</a:t>
            </a:r>
            <a:endParaRPr kumimoji="0" lang="ka-G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79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770913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60428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c49.lipetsk.ru/ecology/images/content/P1020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955099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hahtersk.com/files/mod_news/vodo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955420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far.ru/kran/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199384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teri-sheshaberidze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83090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251520" y="332656"/>
          <a:ext cx="10081120" cy="6048671"/>
        </p:xfrm>
        <a:graphic>
          <a:graphicData uri="http://schemas.openxmlformats.org/presentationml/2006/ole">
            <p:oleObj spid="_x0000_s93185" name="Worksheet" r:id="rId3" imgW="6781859" imgH="658168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/>
          <p:nvPr/>
        </p:nvGraphicFramePr>
        <p:xfrm>
          <a:off x="899592" y="764704"/>
          <a:ext cx="74888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381000" y="1772816"/>
            <a:ext cx="8458200" cy="2088232"/>
          </a:xfrm>
        </p:spPr>
        <p:txBody>
          <a:bodyPr/>
          <a:lstStyle/>
          <a:p>
            <a:r>
              <a:rPr lang="ka-GE" dirty="0" smtClean="0"/>
              <a:t>                            </a:t>
            </a:r>
            <a:r>
              <a:rPr lang="ka-GE" sz="3200" dirty="0" smtClean="0"/>
              <a:t>მადლობთ   ყურადღებისათვის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364088" cy="4176463"/>
          </a:xfrm>
          <a:prstGeom prst="rect">
            <a:avLst/>
          </a:prstGeom>
          <a:noFill/>
        </p:spPr>
      </p:pic>
      <p:pic>
        <p:nvPicPr>
          <p:cNvPr id="1027" name="Picture 3" descr="C:\Users\User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60040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09688"/>
            <a:ext cx="7620000" cy="4238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712968" cy="864095"/>
          </a:xfrm>
        </p:spPr>
        <p:txBody>
          <a:bodyPr>
            <a:normAutofit/>
          </a:bodyPr>
          <a:lstStyle/>
          <a:p>
            <a:r>
              <a:rPr lang="ka-GE" dirty="0" smtClean="0"/>
              <a:t>ჰიდროსფეროს შედგენილობა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208912" cy="42980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8981597"/>
              </p:ext>
            </p:extLst>
          </p:nvPr>
        </p:nvGraphicFramePr>
        <p:xfrm>
          <a:off x="323528" y="1412771"/>
          <a:ext cx="8208912" cy="498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8802"/>
                <a:gridCol w="2240110"/>
              </a:tblGrid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ზღვები და ოკეანეები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97,2%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მტკნარი წყალი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2,8%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მიწისქვეშა წყლები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0,6%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ატმოსფერული ტენი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0,001%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მყინვარები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2,14%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ზედაპირული წყლევი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0,001%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>
                          <a:effectLst/>
                        </a:rPr>
                        <a:t>ცოცხალ ორგანიზმებში არსებული წყალი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800" dirty="0">
                          <a:effectLst/>
                        </a:rPr>
                        <a:t>0,0001%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1360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83539249"/>
              </p:ext>
            </p:extLst>
          </p:nvPr>
        </p:nvGraphicFramePr>
        <p:xfrm>
          <a:off x="251520" y="404664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61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6888"/>
            <a:ext cx="8229600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7235299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გადასვლა">
  <a:themeElements>
    <a:clrScheme name="გადასვლა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გადასვლა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გადასვლა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113</Words>
  <Application>Microsoft Office PowerPoint</Application>
  <PresentationFormat>ეკრანი (4:3)</PresentationFormat>
  <Paragraphs>36</Paragraphs>
  <Slides>29</Slides>
  <Notes>0</Notes>
  <HiddenSlides>0</HiddenSlides>
  <MMClips>0</MMClips>
  <ScaleCrop>false</ScaleCrop>
  <HeadingPairs>
    <vt:vector size="6" baseType="variant">
      <vt:variant>
        <vt:lpstr>თემა</vt:lpstr>
      </vt:variant>
      <vt:variant>
        <vt:i4>1</vt:i4>
      </vt:variant>
      <vt:variant>
        <vt:lpstr>ჩაშენებული OLE სერვერები</vt:lpstr>
      </vt:variant>
      <vt:variant>
        <vt:i4>1</vt:i4>
      </vt:variant>
      <vt:variant>
        <vt:lpstr>სლაიდების სათაურები</vt:lpstr>
      </vt:variant>
      <vt:variant>
        <vt:i4>29</vt:i4>
      </vt:variant>
    </vt:vector>
  </HeadingPairs>
  <TitlesOfParts>
    <vt:vector size="31" baseType="lpstr">
      <vt:lpstr>გადასვლა</vt:lpstr>
      <vt:lpstr>Worksheet</vt:lpstr>
      <vt:lpstr>ბათუმის შოთა რუსთაველის სახელმწიფო უნივერსიტეტი, ტექნოლოგიური ფაკულტეტი, აგროეკოლოგიისა და სატყეო საქმის დეპარტამენტის ასისტენტ პროფესორი  ნუნუ ნაკაშიძე </vt:lpstr>
      <vt:lpstr>სლაიდი 2</vt:lpstr>
      <vt:lpstr>სლაიდი 3</vt:lpstr>
      <vt:lpstr>სლაიდი 4</vt:lpstr>
      <vt:lpstr>ჰიდროსფეროს შედგენილობა</vt:lpstr>
      <vt:lpstr>სლაიდი 6</vt:lpstr>
      <vt:lpstr>სლაიდი 7</vt:lpstr>
      <vt:lpstr>სლაიდი 8</vt:lpstr>
      <vt:lpstr>სლაიდი 9</vt:lpstr>
      <vt:lpstr>სლაიდი 10</vt:lpstr>
      <vt:lpstr>სლაიდი 11</vt:lpstr>
      <vt:lpstr>სლაიდი 12</vt:lpstr>
      <vt:lpstr>სლაიდი 13</vt:lpstr>
      <vt:lpstr>სლაიდი 14</vt:lpstr>
      <vt:lpstr>სლაიდი 15</vt:lpstr>
      <vt:lpstr>სლაიდი 16</vt:lpstr>
      <vt:lpstr>სლაიდი 17</vt:lpstr>
      <vt:lpstr>სლაიდი 18</vt:lpstr>
      <vt:lpstr>სლაიდი 19</vt:lpstr>
      <vt:lpstr>სლაიდი 20</vt:lpstr>
      <vt:lpstr>სლაიდი 21</vt:lpstr>
      <vt:lpstr>სლაიდი 22</vt:lpstr>
      <vt:lpstr>სლაიდი 23</vt:lpstr>
      <vt:lpstr>სლაიდი 24</vt:lpstr>
      <vt:lpstr>სლაიდი 25</vt:lpstr>
      <vt:lpstr>სლაიდი 26</vt:lpstr>
      <vt:lpstr>სლაიდი 27</vt:lpstr>
      <vt:lpstr>სლაიდი 28</vt:lpstr>
      <vt:lpstr>სლაიდი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nunu</dc:creator>
  <cp:lastModifiedBy>nunu nakashidze</cp:lastModifiedBy>
  <cp:revision>21</cp:revision>
  <dcterms:created xsi:type="dcterms:W3CDTF">2015-10-31T18:17:40Z</dcterms:created>
  <dcterms:modified xsi:type="dcterms:W3CDTF">2021-04-26T20:32:44Z</dcterms:modified>
</cp:coreProperties>
</file>