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3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9E8C99-91A6-4B3A-BA65-9F46C79E9584}"/>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Подзаголовок 2">
            <a:extLst>
              <a:ext uri="{FF2B5EF4-FFF2-40B4-BE49-F238E27FC236}">
                <a16:creationId xmlns:a16="http://schemas.microsoft.com/office/drawing/2014/main" id="{E2FC0804-9A27-4B50-BDB9-58363FF994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Дата 3">
            <a:extLst>
              <a:ext uri="{FF2B5EF4-FFF2-40B4-BE49-F238E27FC236}">
                <a16:creationId xmlns:a16="http://schemas.microsoft.com/office/drawing/2014/main" id="{EBB3834E-309E-4715-9E49-1849A0E7904E}"/>
              </a:ext>
            </a:extLst>
          </p:cNvPr>
          <p:cNvSpPr>
            <a:spLocks noGrp="1"/>
          </p:cNvSpPr>
          <p:nvPr>
            <p:ph type="dt" sz="half" idx="10"/>
          </p:nvPr>
        </p:nvSpPr>
        <p:spPr/>
        <p:txBody>
          <a:bodyPr/>
          <a:lstStyle/>
          <a:p>
            <a:fld id="{4738428A-C415-4D84-A0F8-8DD46CD92953}" type="datetimeFigureOut">
              <a:rPr lang="en-US" smtClean="0"/>
              <a:t>5/16/2021</a:t>
            </a:fld>
            <a:endParaRPr lang="en-US"/>
          </a:p>
        </p:txBody>
      </p:sp>
      <p:sp>
        <p:nvSpPr>
          <p:cNvPr id="5" name="Нижний колонтитул 4">
            <a:extLst>
              <a:ext uri="{FF2B5EF4-FFF2-40B4-BE49-F238E27FC236}">
                <a16:creationId xmlns:a16="http://schemas.microsoft.com/office/drawing/2014/main" id="{8642B40F-AC14-47D7-B402-BC9DC61B1907}"/>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416C82F2-F1F9-461A-ABE8-5EEB7ED150D2}"/>
              </a:ext>
            </a:extLst>
          </p:cNvPr>
          <p:cNvSpPr>
            <a:spLocks noGrp="1"/>
          </p:cNvSpPr>
          <p:nvPr>
            <p:ph type="sldNum" sz="quarter" idx="12"/>
          </p:nvPr>
        </p:nvSpPr>
        <p:spPr/>
        <p:txBody>
          <a:bodyPr/>
          <a:lstStyle/>
          <a:p>
            <a:fld id="{29A67819-460F-4315-AFA5-3E75F87A90CC}" type="slidenum">
              <a:rPr lang="en-US" smtClean="0"/>
              <a:t>‹#›</a:t>
            </a:fld>
            <a:endParaRPr lang="en-US"/>
          </a:p>
        </p:txBody>
      </p:sp>
    </p:spTree>
    <p:extLst>
      <p:ext uri="{BB962C8B-B14F-4D97-AF65-F5344CB8AC3E}">
        <p14:creationId xmlns:p14="http://schemas.microsoft.com/office/powerpoint/2010/main" val="2210290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082982-E264-4AA3-AF4F-F4F0738169B8}"/>
              </a:ext>
            </a:extLst>
          </p:cNvPr>
          <p:cNvSpPr>
            <a:spLocks noGrp="1"/>
          </p:cNvSpPr>
          <p:nvPr>
            <p:ph type="title"/>
          </p:nvPr>
        </p:nvSpPr>
        <p:spPr/>
        <p:txBody>
          <a:bodyPr/>
          <a:lstStyle/>
          <a:p>
            <a:r>
              <a:rPr lang="ru-RU"/>
              <a:t>Образец заголовка</a:t>
            </a:r>
            <a:endParaRPr lang="en-US"/>
          </a:p>
        </p:txBody>
      </p:sp>
      <p:sp>
        <p:nvSpPr>
          <p:cNvPr id="3" name="Вертикальный текст 2">
            <a:extLst>
              <a:ext uri="{FF2B5EF4-FFF2-40B4-BE49-F238E27FC236}">
                <a16:creationId xmlns:a16="http://schemas.microsoft.com/office/drawing/2014/main" id="{2466C90F-72FC-464E-A8BB-1855BD5682D2}"/>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a:extLst>
              <a:ext uri="{FF2B5EF4-FFF2-40B4-BE49-F238E27FC236}">
                <a16:creationId xmlns:a16="http://schemas.microsoft.com/office/drawing/2014/main" id="{839FAA7F-C72E-4726-AFC1-103E8DBBDA4E}"/>
              </a:ext>
            </a:extLst>
          </p:cNvPr>
          <p:cNvSpPr>
            <a:spLocks noGrp="1"/>
          </p:cNvSpPr>
          <p:nvPr>
            <p:ph type="dt" sz="half" idx="10"/>
          </p:nvPr>
        </p:nvSpPr>
        <p:spPr/>
        <p:txBody>
          <a:bodyPr/>
          <a:lstStyle/>
          <a:p>
            <a:fld id="{4738428A-C415-4D84-A0F8-8DD46CD92953}" type="datetimeFigureOut">
              <a:rPr lang="en-US" smtClean="0"/>
              <a:t>5/16/2021</a:t>
            </a:fld>
            <a:endParaRPr lang="en-US"/>
          </a:p>
        </p:txBody>
      </p:sp>
      <p:sp>
        <p:nvSpPr>
          <p:cNvPr id="5" name="Нижний колонтитул 4">
            <a:extLst>
              <a:ext uri="{FF2B5EF4-FFF2-40B4-BE49-F238E27FC236}">
                <a16:creationId xmlns:a16="http://schemas.microsoft.com/office/drawing/2014/main" id="{5B439564-E77A-4C7C-8CB8-1B11AAA0050E}"/>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C9043399-52C9-4848-879E-2D7BDB5E22A9}"/>
              </a:ext>
            </a:extLst>
          </p:cNvPr>
          <p:cNvSpPr>
            <a:spLocks noGrp="1"/>
          </p:cNvSpPr>
          <p:nvPr>
            <p:ph type="sldNum" sz="quarter" idx="12"/>
          </p:nvPr>
        </p:nvSpPr>
        <p:spPr/>
        <p:txBody>
          <a:bodyPr/>
          <a:lstStyle/>
          <a:p>
            <a:fld id="{29A67819-460F-4315-AFA5-3E75F87A90CC}" type="slidenum">
              <a:rPr lang="en-US" smtClean="0"/>
              <a:t>‹#›</a:t>
            </a:fld>
            <a:endParaRPr lang="en-US"/>
          </a:p>
        </p:txBody>
      </p:sp>
    </p:spTree>
    <p:extLst>
      <p:ext uri="{BB962C8B-B14F-4D97-AF65-F5344CB8AC3E}">
        <p14:creationId xmlns:p14="http://schemas.microsoft.com/office/powerpoint/2010/main" val="3403696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A03B3676-6282-4410-9A79-80FCE377F34B}"/>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Вертикальный текст 2">
            <a:extLst>
              <a:ext uri="{FF2B5EF4-FFF2-40B4-BE49-F238E27FC236}">
                <a16:creationId xmlns:a16="http://schemas.microsoft.com/office/drawing/2014/main" id="{BDE04EE3-C9AC-43CE-B487-6F8FCF673CD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a:extLst>
              <a:ext uri="{FF2B5EF4-FFF2-40B4-BE49-F238E27FC236}">
                <a16:creationId xmlns:a16="http://schemas.microsoft.com/office/drawing/2014/main" id="{D25B01E2-57B4-4BED-BB88-F6E86026ED1C}"/>
              </a:ext>
            </a:extLst>
          </p:cNvPr>
          <p:cNvSpPr>
            <a:spLocks noGrp="1"/>
          </p:cNvSpPr>
          <p:nvPr>
            <p:ph type="dt" sz="half" idx="10"/>
          </p:nvPr>
        </p:nvSpPr>
        <p:spPr/>
        <p:txBody>
          <a:bodyPr/>
          <a:lstStyle/>
          <a:p>
            <a:fld id="{4738428A-C415-4D84-A0F8-8DD46CD92953}" type="datetimeFigureOut">
              <a:rPr lang="en-US" smtClean="0"/>
              <a:t>5/16/2021</a:t>
            </a:fld>
            <a:endParaRPr lang="en-US"/>
          </a:p>
        </p:txBody>
      </p:sp>
      <p:sp>
        <p:nvSpPr>
          <p:cNvPr id="5" name="Нижний колонтитул 4">
            <a:extLst>
              <a:ext uri="{FF2B5EF4-FFF2-40B4-BE49-F238E27FC236}">
                <a16:creationId xmlns:a16="http://schemas.microsoft.com/office/drawing/2014/main" id="{D9300BDE-61C6-4F7B-9D93-8E3F2B17A6EA}"/>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C1F7ADC6-7518-45B4-8174-F0AC66DAEDDA}"/>
              </a:ext>
            </a:extLst>
          </p:cNvPr>
          <p:cNvSpPr>
            <a:spLocks noGrp="1"/>
          </p:cNvSpPr>
          <p:nvPr>
            <p:ph type="sldNum" sz="quarter" idx="12"/>
          </p:nvPr>
        </p:nvSpPr>
        <p:spPr/>
        <p:txBody>
          <a:bodyPr/>
          <a:lstStyle/>
          <a:p>
            <a:fld id="{29A67819-460F-4315-AFA5-3E75F87A90CC}" type="slidenum">
              <a:rPr lang="en-US" smtClean="0"/>
              <a:t>‹#›</a:t>
            </a:fld>
            <a:endParaRPr lang="en-US"/>
          </a:p>
        </p:txBody>
      </p:sp>
    </p:spTree>
    <p:extLst>
      <p:ext uri="{BB962C8B-B14F-4D97-AF65-F5344CB8AC3E}">
        <p14:creationId xmlns:p14="http://schemas.microsoft.com/office/powerpoint/2010/main" val="2132594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BFFDC2-5ADA-4DB7-AB53-6724FA6B15AA}"/>
              </a:ext>
            </a:extLst>
          </p:cNvPr>
          <p:cNvSpPr>
            <a:spLocks noGrp="1"/>
          </p:cNvSpPr>
          <p:nvPr>
            <p:ph type="title"/>
          </p:nvPr>
        </p:nvSpPr>
        <p:spPr/>
        <p:txBody>
          <a:bodyPr/>
          <a:lstStyle/>
          <a:p>
            <a:r>
              <a:rPr lang="ru-RU"/>
              <a:t>Образец заголовка</a:t>
            </a:r>
            <a:endParaRPr lang="en-US"/>
          </a:p>
        </p:txBody>
      </p:sp>
      <p:sp>
        <p:nvSpPr>
          <p:cNvPr id="3" name="Объект 2">
            <a:extLst>
              <a:ext uri="{FF2B5EF4-FFF2-40B4-BE49-F238E27FC236}">
                <a16:creationId xmlns:a16="http://schemas.microsoft.com/office/drawing/2014/main" id="{1F4B1C52-3525-4453-B2C5-0B7B43B9E54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a:extLst>
              <a:ext uri="{FF2B5EF4-FFF2-40B4-BE49-F238E27FC236}">
                <a16:creationId xmlns:a16="http://schemas.microsoft.com/office/drawing/2014/main" id="{F2082771-1176-49FF-97E5-CC304206172D}"/>
              </a:ext>
            </a:extLst>
          </p:cNvPr>
          <p:cNvSpPr>
            <a:spLocks noGrp="1"/>
          </p:cNvSpPr>
          <p:nvPr>
            <p:ph type="dt" sz="half" idx="10"/>
          </p:nvPr>
        </p:nvSpPr>
        <p:spPr/>
        <p:txBody>
          <a:bodyPr/>
          <a:lstStyle/>
          <a:p>
            <a:fld id="{4738428A-C415-4D84-A0F8-8DD46CD92953}" type="datetimeFigureOut">
              <a:rPr lang="en-US" smtClean="0"/>
              <a:t>5/16/2021</a:t>
            </a:fld>
            <a:endParaRPr lang="en-US"/>
          </a:p>
        </p:txBody>
      </p:sp>
      <p:sp>
        <p:nvSpPr>
          <p:cNvPr id="5" name="Нижний колонтитул 4">
            <a:extLst>
              <a:ext uri="{FF2B5EF4-FFF2-40B4-BE49-F238E27FC236}">
                <a16:creationId xmlns:a16="http://schemas.microsoft.com/office/drawing/2014/main" id="{824BEE56-B0C9-4971-92AC-497512B79D14}"/>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044CEDAF-8289-4FE6-A89F-2BB4BF906FB1}"/>
              </a:ext>
            </a:extLst>
          </p:cNvPr>
          <p:cNvSpPr>
            <a:spLocks noGrp="1"/>
          </p:cNvSpPr>
          <p:nvPr>
            <p:ph type="sldNum" sz="quarter" idx="12"/>
          </p:nvPr>
        </p:nvSpPr>
        <p:spPr/>
        <p:txBody>
          <a:bodyPr/>
          <a:lstStyle/>
          <a:p>
            <a:fld id="{29A67819-460F-4315-AFA5-3E75F87A90CC}" type="slidenum">
              <a:rPr lang="en-US" smtClean="0"/>
              <a:t>‹#›</a:t>
            </a:fld>
            <a:endParaRPr lang="en-US"/>
          </a:p>
        </p:txBody>
      </p:sp>
    </p:spTree>
    <p:extLst>
      <p:ext uri="{BB962C8B-B14F-4D97-AF65-F5344CB8AC3E}">
        <p14:creationId xmlns:p14="http://schemas.microsoft.com/office/powerpoint/2010/main" val="3043666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DB90EA-C9B7-43EA-8B7D-0555188A1405}"/>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Текст 2">
            <a:extLst>
              <a:ext uri="{FF2B5EF4-FFF2-40B4-BE49-F238E27FC236}">
                <a16:creationId xmlns:a16="http://schemas.microsoft.com/office/drawing/2014/main" id="{75992473-1760-42D2-B3AB-1229C1A634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0B9A1B84-1752-4BD1-B640-968253CB013A}"/>
              </a:ext>
            </a:extLst>
          </p:cNvPr>
          <p:cNvSpPr>
            <a:spLocks noGrp="1"/>
          </p:cNvSpPr>
          <p:nvPr>
            <p:ph type="dt" sz="half" idx="10"/>
          </p:nvPr>
        </p:nvSpPr>
        <p:spPr/>
        <p:txBody>
          <a:bodyPr/>
          <a:lstStyle/>
          <a:p>
            <a:fld id="{4738428A-C415-4D84-A0F8-8DD46CD92953}" type="datetimeFigureOut">
              <a:rPr lang="en-US" smtClean="0"/>
              <a:t>5/16/2021</a:t>
            </a:fld>
            <a:endParaRPr lang="en-US"/>
          </a:p>
        </p:txBody>
      </p:sp>
      <p:sp>
        <p:nvSpPr>
          <p:cNvPr id="5" name="Нижний колонтитул 4">
            <a:extLst>
              <a:ext uri="{FF2B5EF4-FFF2-40B4-BE49-F238E27FC236}">
                <a16:creationId xmlns:a16="http://schemas.microsoft.com/office/drawing/2014/main" id="{45D49582-98D6-4629-8224-AE462DC3526F}"/>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5E83226F-0A13-43FE-84EB-11F8D0F47FE1}"/>
              </a:ext>
            </a:extLst>
          </p:cNvPr>
          <p:cNvSpPr>
            <a:spLocks noGrp="1"/>
          </p:cNvSpPr>
          <p:nvPr>
            <p:ph type="sldNum" sz="quarter" idx="12"/>
          </p:nvPr>
        </p:nvSpPr>
        <p:spPr/>
        <p:txBody>
          <a:bodyPr/>
          <a:lstStyle/>
          <a:p>
            <a:fld id="{29A67819-460F-4315-AFA5-3E75F87A90CC}" type="slidenum">
              <a:rPr lang="en-US" smtClean="0"/>
              <a:t>‹#›</a:t>
            </a:fld>
            <a:endParaRPr lang="en-US"/>
          </a:p>
        </p:txBody>
      </p:sp>
    </p:spTree>
    <p:extLst>
      <p:ext uri="{BB962C8B-B14F-4D97-AF65-F5344CB8AC3E}">
        <p14:creationId xmlns:p14="http://schemas.microsoft.com/office/powerpoint/2010/main" val="1176220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22E641-CA45-407D-A4AA-1816013106C0}"/>
              </a:ext>
            </a:extLst>
          </p:cNvPr>
          <p:cNvSpPr>
            <a:spLocks noGrp="1"/>
          </p:cNvSpPr>
          <p:nvPr>
            <p:ph type="title"/>
          </p:nvPr>
        </p:nvSpPr>
        <p:spPr/>
        <p:txBody>
          <a:bodyPr/>
          <a:lstStyle/>
          <a:p>
            <a:r>
              <a:rPr lang="ru-RU"/>
              <a:t>Образец заголовка</a:t>
            </a:r>
            <a:endParaRPr lang="en-US"/>
          </a:p>
        </p:txBody>
      </p:sp>
      <p:sp>
        <p:nvSpPr>
          <p:cNvPr id="3" name="Объект 2">
            <a:extLst>
              <a:ext uri="{FF2B5EF4-FFF2-40B4-BE49-F238E27FC236}">
                <a16:creationId xmlns:a16="http://schemas.microsoft.com/office/drawing/2014/main" id="{9AF90B8F-D6BB-438D-B750-C9E6FAED2F3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a:extLst>
              <a:ext uri="{FF2B5EF4-FFF2-40B4-BE49-F238E27FC236}">
                <a16:creationId xmlns:a16="http://schemas.microsoft.com/office/drawing/2014/main" id="{E876800B-1C4A-4F27-87A5-6AF74F543A6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a:extLst>
              <a:ext uri="{FF2B5EF4-FFF2-40B4-BE49-F238E27FC236}">
                <a16:creationId xmlns:a16="http://schemas.microsoft.com/office/drawing/2014/main" id="{E5996598-5CE6-477E-91A2-88C6A0103F81}"/>
              </a:ext>
            </a:extLst>
          </p:cNvPr>
          <p:cNvSpPr>
            <a:spLocks noGrp="1"/>
          </p:cNvSpPr>
          <p:nvPr>
            <p:ph type="dt" sz="half" idx="10"/>
          </p:nvPr>
        </p:nvSpPr>
        <p:spPr/>
        <p:txBody>
          <a:bodyPr/>
          <a:lstStyle/>
          <a:p>
            <a:fld id="{4738428A-C415-4D84-A0F8-8DD46CD92953}" type="datetimeFigureOut">
              <a:rPr lang="en-US" smtClean="0"/>
              <a:t>5/16/2021</a:t>
            </a:fld>
            <a:endParaRPr lang="en-US"/>
          </a:p>
        </p:txBody>
      </p:sp>
      <p:sp>
        <p:nvSpPr>
          <p:cNvPr id="6" name="Нижний колонтитул 5">
            <a:extLst>
              <a:ext uri="{FF2B5EF4-FFF2-40B4-BE49-F238E27FC236}">
                <a16:creationId xmlns:a16="http://schemas.microsoft.com/office/drawing/2014/main" id="{08057794-A486-4EAF-B261-0571092CB915}"/>
              </a:ext>
            </a:extLst>
          </p:cNvPr>
          <p:cNvSpPr>
            <a:spLocks noGrp="1"/>
          </p:cNvSpPr>
          <p:nvPr>
            <p:ph type="ftr" sz="quarter" idx="11"/>
          </p:nvPr>
        </p:nvSpPr>
        <p:spPr/>
        <p:txBody>
          <a:bodyPr/>
          <a:lstStyle/>
          <a:p>
            <a:endParaRPr lang="en-US"/>
          </a:p>
        </p:txBody>
      </p:sp>
      <p:sp>
        <p:nvSpPr>
          <p:cNvPr id="7" name="Номер слайда 6">
            <a:extLst>
              <a:ext uri="{FF2B5EF4-FFF2-40B4-BE49-F238E27FC236}">
                <a16:creationId xmlns:a16="http://schemas.microsoft.com/office/drawing/2014/main" id="{C6398B0D-C714-4C20-A8CE-E4774EB4DDD7}"/>
              </a:ext>
            </a:extLst>
          </p:cNvPr>
          <p:cNvSpPr>
            <a:spLocks noGrp="1"/>
          </p:cNvSpPr>
          <p:nvPr>
            <p:ph type="sldNum" sz="quarter" idx="12"/>
          </p:nvPr>
        </p:nvSpPr>
        <p:spPr/>
        <p:txBody>
          <a:bodyPr/>
          <a:lstStyle/>
          <a:p>
            <a:fld id="{29A67819-460F-4315-AFA5-3E75F87A90CC}" type="slidenum">
              <a:rPr lang="en-US" smtClean="0"/>
              <a:t>‹#›</a:t>
            </a:fld>
            <a:endParaRPr lang="en-US"/>
          </a:p>
        </p:txBody>
      </p:sp>
    </p:spTree>
    <p:extLst>
      <p:ext uri="{BB962C8B-B14F-4D97-AF65-F5344CB8AC3E}">
        <p14:creationId xmlns:p14="http://schemas.microsoft.com/office/powerpoint/2010/main" val="2999897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A251AA-F0EA-43E8-B742-A7F9A215890A}"/>
              </a:ext>
            </a:extLst>
          </p:cNvPr>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Текст 2">
            <a:extLst>
              <a:ext uri="{FF2B5EF4-FFF2-40B4-BE49-F238E27FC236}">
                <a16:creationId xmlns:a16="http://schemas.microsoft.com/office/drawing/2014/main" id="{48343690-944F-4CB3-BFE1-5A3833095F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18AC84E3-C937-44E2-B930-19CE23B611D9}"/>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a:extLst>
              <a:ext uri="{FF2B5EF4-FFF2-40B4-BE49-F238E27FC236}">
                <a16:creationId xmlns:a16="http://schemas.microsoft.com/office/drawing/2014/main" id="{33A0991E-61A0-4EED-87CA-04EE0C3A0A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6F9864A5-16F8-4DC4-B966-75A299DDDF5E}"/>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a:extLst>
              <a:ext uri="{FF2B5EF4-FFF2-40B4-BE49-F238E27FC236}">
                <a16:creationId xmlns:a16="http://schemas.microsoft.com/office/drawing/2014/main" id="{DFA10BA3-4627-4477-9BAC-1E1DC1EBA8C4}"/>
              </a:ext>
            </a:extLst>
          </p:cNvPr>
          <p:cNvSpPr>
            <a:spLocks noGrp="1"/>
          </p:cNvSpPr>
          <p:nvPr>
            <p:ph type="dt" sz="half" idx="10"/>
          </p:nvPr>
        </p:nvSpPr>
        <p:spPr/>
        <p:txBody>
          <a:bodyPr/>
          <a:lstStyle/>
          <a:p>
            <a:fld id="{4738428A-C415-4D84-A0F8-8DD46CD92953}" type="datetimeFigureOut">
              <a:rPr lang="en-US" smtClean="0"/>
              <a:t>5/16/2021</a:t>
            </a:fld>
            <a:endParaRPr lang="en-US"/>
          </a:p>
        </p:txBody>
      </p:sp>
      <p:sp>
        <p:nvSpPr>
          <p:cNvPr id="8" name="Нижний колонтитул 7">
            <a:extLst>
              <a:ext uri="{FF2B5EF4-FFF2-40B4-BE49-F238E27FC236}">
                <a16:creationId xmlns:a16="http://schemas.microsoft.com/office/drawing/2014/main" id="{C4B1610D-A27C-4190-8270-4A0A680573D3}"/>
              </a:ext>
            </a:extLst>
          </p:cNvPr>
          <p:cNvSpPr>
            <a:spLocks noGrp="1"/>
          </p:cNvSpPr>
          <p:nvPr>
            <p:ph type="ftr" sz="quarter" idx="11"/>
          </p:nvPr>
        </p:nvSpPr>
        <p:spPr/>
        <p:txBody>
          <a:bodyPr/>
          <a:lstStyle/>
          <a:p>
            <a:endParaRPr lang="en-US"/>
          </a:p>
        </p:txBody>
      </p:sp>
      <p:sp>
        <p:nvSpPr>
          <p:cNvPr id="9" name="Номер слайда 8">
            <a:extLst>
              <a:ext uri="{FF2B5EF4-FFF2-40B4-BE49-F238E27FC236}">
                <a16:creationId xmlns:a16="http://schemas.microsoft.com/office/drawing/2014/main" id="{4A71FF76-92FB-4A19-9563-0FEF3EEBF554}"/>
              </a:ext>
            </a:extLst>
          </p:cNvPr>
          <p:cNvSpPr>
            <a:spLocks noGrp="1"/>
          </p:cNvSpPr>
          <p:nvPr>
            <p:ph type="sldNum" sz="quarter" idx="12"/>
          </p:nvPr>
        </p:nvSpPr>
        <p:spPr/>
        <p:txBody>
          <a:bodyPr/>
          <a:lstStyle/>
          <a:p>
            <a:fld id="{29A67819-460F-4315-AFA5-3E75F87A90CC}" type="slidenum">
              <a:rPr lang="en-US" smtClean="0"/>
              <a:t>‹#›</a:t>
            </a:fld>
            <a:endParaRPr lang="en-US"/>
          </a:p>
        </p:txBody>
      </p:sp>
    </p:spTree>
    <p:extLst>
      <p:ext uri="{BB962C8B-B14F-4D97-AF65-F5344CB8AC3E}">
        <p14:creationId xmlns:p14="http://schemas.microsoft.com/office/powerpoint/2010/main" val="926647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EC6440-ADA5-4285-AB3A-214D3A639BE5}"/>
              </a:ext>
            </a:extLst>
          </p:cNvPr>
          <p:cNvSpPr>
            <a:spLocks noGrp="1"/>
          </p:cNvSpPr>
          <p:nvPr>
            <p:ph type="title"/>
          </p:nvPr>
        </p:nvSpPr>
        <p:spPr/>
        <p:txBody>
          <a:bodyPr/>
          <a:lstStyle/>
          <a:p>
            <a:r>
              <a:rPr lang="ru-RU"/>
              <a:t>Образец заголовка</a:t>
            </a:r>
            <a:endParaRPr lang="en-US"/>
          </a:p>
        </p:txBody>
      </p:sp>
      <p:sp>
        <p:nvSpPr>
          <p:cNvPr id="3" name="Дата 2">
            <a:extLst>
              <a:ext uri="{FF2B5EF4-FFF2-40B4-BE49-F238E27FC236}">
                <a16:creationId xmlns:a16="http://schemas.microsoft.com/office/drawing/2014/main" id="{08BC5AD0-B29F-48FD-B580-8D39B5F8C389}"/>
              </a:ext>
            </a:extLst>
          </p:cNvPr>
          <p:cNvSpPr>
            <a:spLocks noGrp="1"/>
          </p:cNvSpPr>
          <p:nvPr>
            <p:ph type="dt" sz="half" idx="10"/>
          </p:nvPr>
        </p:nvSpPr>
        <p:spPr/>
        <p:txBody>
          <a:bodyPr/>
          <a:lstStyle/>
          <a:p>
            <a:fld id="{4738428A-C415-4D84-A0F8-8DD46CD92953}" type="datetimeFigureOut">
              <a:rPr lang="en-US" smtClean="0"/>
              <a:t>5/16/2021</a:t>
            </a:fld>
            <a:endParaRPr lang="en-US"/>
          </a:p>
        </p:txBody>
      </p:sp>
      <p:sp>
        <p:nvSpPr>
          <p:cNvPr id="4" name="Нижний колонтитул 3">
            <a:extLst>
              <a:ext uri="{FF2B5EF4-FFF2-40B4-BE49-F238E27FC236}">
                <a16:creationId xmlns:a16="http://schemas.microsoft.com/office/drawing/2014/main" id="{1E926033-06DA-4FD6-B6D7-E94E91F9A659}"/>
              </a:ext>
            </a:extLst>
          </p:cNvPr>
          <p:cNvSpPr>
            <a:spLocks noGrp="1"/>
          </p:cNvSpPr>
          <p:nvPr>
            <p:ph type="ftr" sz="quarter" idx="11"/>
          </p:nvPr>
        </p:nvSpPr>
        <p:spPr/>
        <p:txBody>
          <a:bodyPr/>
          <a:lstStyle/>
          <a:p>
            <a:endParaRPr lang="en-US"/>
          </a:p>
        </p:txBody>
      </p:sp>
      <p:sp>
        <p:nvSpPr>
          <p:cNvPr id="5" name="Номер слайда 4">
            <a:extLst>
              <a:ext uri="{FF2B5EF4-FFF2-40B4-BE49-F238E27FC236}">
                <a16:creationId xmlns:a16="http://schemas.microsoft.com/office/drawing/2014/main" id="{808CB2C4-9FCE-4455-A1A4-C56821652A36}"/>
              </a:ext>
            </a:extLst>
          </p:cNvPr>
          <p:cNvSpPr>
            <a:spLocks noGrp="1"/>
          </p:cNvSpPr>
          <p:nvPr>
            <p:ph type="sldNum" sz="quarter" idx="12"/>
          </p:nvPr>
        </p:nvSpPr>
        <p:spPr/>
        <p:txBody>
          <a:bodyPr/>
          <a:lstStyle/>
          <a:p>
            <a:fld id="{29A67819-460F-4315-AFA5-3E75F87A90CC}" type="slidenum">
              <a:rPr lang="en-US" smtClean="0"/>
              <a:t>‹#›</a:t>
            </a:fld>
            <a:endParaRPr lang="en-US"/>
          </a:p>
        </p:txBody>
      </p:sp>
    </p:spTree>
    <p:extLst>
      <p:ext uri="{BB962C8B-B14F-4D97-AF65-F5344CB8AC3E}">
        <p14:creationId xmlns:p14="http://schemas.microsoft.com/office/powerpoint/2010/main" val="2153449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473A1523-1CB3-43D3-B8CD-9C7E5C115B52}"/>
              </a:ext>
            </a:extLst>
          </p:cNvPr>
          <p:cNvSpPr>
            <a:spLocks noGrp="1"/>
          </p:cNvSpPr>
          <p:nvPr>
            <p:ph type="dt" sz="half" idx="10"/>
          </p:nvPr>
        </p:nvSpPr>
        <p:spPr/>
        <p:txBody>
          <a:bodyPr/>
          <a:lstStyle/>
          <a:p>
            <a:fld id="{4738428A-C415-4D84-A0F8-8DD46CD92953}" type="datetimeFigureOut">
              <a:rPr lang="en-US" smtClean="0"/>
              <a:t>5/16/2021</a:t>
            </a:fld>
            <a:endParaRPr lang="en-US"/>
          </a:p>
        </p:txBody>
      </p:sp>
      <p:sp>
        <p:nvSpPr>
          <p:cNvPr id="3" name="Нижний колонтитул 2">
            <a:extLst>
              <a:ext uri="{FF2B5EF4-FFF2-40B4-BE49-F238E27FC236}">
                <a16:creationId xmlns:a16="http://schemas.microsoft.com/office/drawing/2014/main" id="{57E999CC-C328-4A3C-B093-616BC6C8BC13}"/>
              </a:ext>
            </a:extLst>
          </p:cNvPr>
          <p:cNvSpPr>
            <a:spLocks noGrp="1"/>
          </p:cNvSpPr>
          <p:nvPr>
            <p:ph type="ftr" sz="quarter" idx="11"/>
          </p:nvPr>
        </p:nvSpPr>
        <p:spPr/>
        <p:txBody>
          <a:bodyPr/>
          <a:lstStyle/>
          <a:p>
            <a:endParaRPr lang="en-US"/>
          </a:p>
        </p:txBody>
      </p:sp>
      <p:sp>
        <p:nvSpPr>
          <p:cNvPr id="4" name="Номер слайда 3">
            <a:extLst>
              <a:ext uri="{FF2B5EF4-FFF2-40B4-BE49-F238E27FC236}">
                <a16:creationId xmlns:a16="http://schemas.microsoft.com/office/drawing/2014/main" id="{9FC96993-9ADD-48F6-B529-DB9C8F41C0F5}"/>
              </a:ext>
            </a:extLst>
          </p:cNvPr>
          <p:cNvSpPr>
            <a:spLocks noGrp="1"/>
          </p:cNvSpPr>
          <p:nvPr>
            <p:ph type="sldNum" sz="quarter" idx="12"/>
          </p:nvPr>
        </p:nvSpPr>
        <p:spPr/>
        <p:txBody>
          <a:bodyPr/>
          <a:lstStyle/>
          <a:p>
            <a:fld id="{29A67819-460F-4315-AFA5-3E75F87A90CC}" type="slidenum">
              <a:rPr lang="en-US" smtClean="0"/>
              <a:t>‹#›</a:t>
            </a:fld>
            <a:endParaRPr lang="en-US"/>
          </a:p>
        </p:txBody>
      </p:sp>
    </p:spTree>
    <p:extLst>
      <p:ext uri="{BB962C8B-B14F-4D97-AF65-F5344CB8AC3E}">
        <p14:creationId xmlns:p14="http://schemas.microsoft.com/office/powerpoint/2010/main" val="4166161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A992F9-103C-425F-BF2A-74F25D08884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Объект 2">
            <a:extLst>
              <a:ext uri="{FF2B5EF4-FFF2-40B4-BE49-F238E27FC236}">
                <a16:creationId xmlns:a16="http://schemas.microsoft.com/office/drawing/2014/main" id="{C1458EB1-428D-4FF0-A4EA-3E986E755B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a:extLst>
              <a:ext uri="{FF2B5EF4-FFF2-40B4-BE49-F238E27FC236}">
                <a16:creationId xmlns:a16="http://schemas.microsoft.com/office/drawing/2014/main" id="{79307140-903C-49B8-9365-2DE7EEA83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F30F89C-1698-4748-8C38-BBA932E8B4EA}"/>
              </a:ext>
            </a:extLst>
          </p:cNvPr>
          <p:cNvSpPr>
            <a:spLocks noGrp="1"/>
          </p:cNvSpPr>
          <p:nvPr>
            <p:ph type="dt" sz="half" idx="10"/>
          </p:nvPr>
        </p:nvSpPr>
        <p:spPr/>
        <p:txBody>
          <a:bodyPr/>
          <a:lstStyle/>
          <a:p>
            <a:fld id="{4738428A-C415-4D84-A0F8-8DD46CD92953}" type="datetimeFigureOut">
              <a:rPr lang="en-US" smtClean="0"/>
              <a:t>5/16/2021</a:t>
            </a:fld>
            <a:endParaRPr lang="en-US"/>
          </a:p>
        </p:txBody>
      </p:sp>
      <p:sp>
        <p:nvSpPr>
          <p:cNvPr id="6" name="Нижний колонтитул 5">
            <a:extLst>
              <a:ext uri="{FF2B5EF4-FFF2-40B4-BE49-F238E27FC236}">
                <a16:creationId xmlns:a16="http://schemas.microsoft.com/office/drawing/2014/main" id="{6FD16006-C50A-4134-BAA2-DB80A4D6633B}"/>
              </a:ext>
            </a:extLst>
          </p:cNvPr>
          <p:cNvSpPr>
            <a:spLocks noGrp="1"/>
          </p:cNvSpPr>
          <p:nvPr>
            <p:ph type="ftr" sz="quarter" idx="11"/>
          </p:nvPr>
        </p:nvSpPr>
        <p:spPr/>
        <p:txBody>
          <a:bodyPr/>
          <a:lstStyle/>
          <a:p>
            <a:endParaRPr lang="en-US"/>
          </a:p>
        </p:txBody>
      </p:sp>
      <p:sp>
        <p:nvSpPr>
          <p:cNvPr id="7" name="Номер слайда 6">
            <a:extLst>
              <a:ext uri="{FF2B5EF4-FFF2-40B4-BE49-F238E27FC236}">
                <a16:creationId xmlns:a16="http://schemas.microsoft.com/office/drawing/2014/main" id="{CAEFDE30-9E38-465F-AE62-7F1590CD9A79}"/>
              </a:ext>
            </a:extLst>
          </p:cNvPr>
          <p:cNvSpPr>
            <a:spLocks noGrp="1"/>
          </p:cNvSpPr>
          <p:nvPr>
            <p:ph type="sldNum" sz="quarter" idx="12"/>
          </p:nvPr>
        </p:nvSpPr>
        <p:spPr/>
        <p:txBody>
          <a:bodyPr/>
          <a:lstStyle/>
          <a:p>
            <a:fld id="{29A67819-460F-4315-AFA5-3E75F87A90CC}" type="slidenum">
              <a:rPr lang="en-US" smtClean="0"/>
              <a:t>‹#›</a:t>
            </a:fld>
            <a:endParaRPr lang="en-US"/>
          </a:p>
        </p:txBody>
      </p:sp>
    </p:spTree>
    <p:extLst>
      <p:ext uri="{BB962C8B-B14F-4D97-AF65-F5344CB8AC3E}">
        <p14:creationId xmlns:p14="http://schemas.microsoft.com/office/powerpoint/2010/main" val="4019181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95FAD5-B617-4F69-86E0-CE761E02F21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Рисунок 2">
            <a:extLst>
              <a:ext uri="{FF2B5EF4-FFF2-40B4-BE49-F238E27FC236}">
                <a16:creationId xmlns:a16="http://schemas.microsoft.com/office/drawing/2014/main" id="{5978D197-209B-48BB-9F8E-F5C32322FC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a:extLst>
              <a:ext uri="{FF2B5EF4-FFF2-40B4-BE49-F238E27FC236}">
                <a16:creationId xmlns:a16="http://schemas.microsoft.com/office/drawing/2014/main" id="{3C0D45FB-227E-4886-8E1E-CC8F69C0C3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4DC936F-CD4C-45CD-BB2D-CC9F9D0CABC5}"/>
              </a:ext>
            </a:extLst>
          </p:cNvPr>
          <p:cNvSpPr>
            <a:spLocks noGrp="1"/>
          </p:cNvSpPr>
          <p:nvPr>
            <p:ph type="dt" sz="half" idx="10"/>
          </p:nvPr>
        </p:nvSpPr>
        <p:spPr/>
        <p:txBody>
          <a:bodyPr/>
          <a:lstStyle/>
          <a:p>
            <a:fld id="{4738428A-C415-4D84-A0F8-8DD46CD92953}" type="datetimeFigureOut">
              <a:rPr lang="en-US" smtClean="0"/>
              <a:t>5/16/2021</a:t>
            </a:fld>
            <a:endParaRPr lang="en-US"/>
          </a:p>
        </p:txBody>
      </p:sp>
      <p:sp>
        <p:nvSpPr>
          <p:cNvPr id="6" name="Нижний колонтитул 5">
            <a:extLst>
              <a:ext uri="{FF2B5EF4-FFF2-40B4-BE49-F238E27FC236}">
                <a16:creationId xmlns:a16="http://schemas.microsoft.com/office/drawing/2014/main" id="{8CBDE033-3E05-49E0-8071-61BD398F6F76}"/>
              </a:ext>
            </a:extLst>
          </p:cNvPr>
          <p:cNvSpPr>
            <a:spLocks noGrp="1"/>
          </p:cNvSpPr>
          <p:nvPr>
            <p:ph type="ftr" sz="quarter" idx="11"/>
          </p:nvPr>
        </p:nvSpPr>
        <p:spPr/>
        <p:txBody>
          <a:bodyPr/>
          <a:lstStyle/>
          <a:p>
            <a:endParaRPr lang="en-US"/>
          </a:p>
        </p:txBody>
      </p:sp>
      <p:sp>
        <p:nvSpPr>
          <p:cNvPr id="7" name="Номер слайда 6">
            <a:extLst>
              <a:ext uri="{FF2B5EF4-FFF2-40B4-BE49-F238E27FC236}">
                <a16:creationId xmlns:a16="http://schemas.microsoft.com/office/drawing/2014/main" id="{C7041226-78AF-4759-92F7-B4603CB50408}"/>
              </a:ext>
            </a:extLst>
          </p:cNvPr>
          <p:cNvSpPr>
            <a:spLocks noGrp="1"/>
          </p:cNvSpPr>
          <p:nvPr>
            <p:ph type="sldNum" sz="quarter" idx="12"/>
          </p:nvPr>
        </p:nvSpPr>
        <p:spPr/>
        <p:txBody>
          <a:bodyPr/>
          <a:lstStyle/>
          <a:p>
            <a:fld id="{29A67819-460F-4315-AFA5-3E75F87A90CC}" type="slidenum">
              <a:rPr lang="en-US" smtClean="0"/>
              <a:t>‹#›</a:t>
            </a:fld>
            <a:endParaRPr lang="en-US"/>
          </a:p>
        </p:txBody>
      </p:sp>
    </p:spTree>
    <p:extLst>
      <p:ext uri="{BB962C8B-B14F-4D97-AF65-F5344CB8AC3E}">
        <p14:creationId xmlns:p14="http://schemas.microsoft.com/office/powerpoint/2010/main" val="2180334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2ACA48-E57E-4862-B492-6A8E5A6958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Текст 2">
            <a:extLst>
              <a:ext uri="{FF2B5EF4-FFF2-40B4-BE49-F238E27FC236}">
                <a16:creationId xmlns:a16="http://schemas.microsoft.com/office/drawing/2014/main" id="{FA9C89B9-AFDF-4DC0-9479-2DC4BF7FCC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a:extLst>
              <a:ext uri="{FF2B5EF4-FFF2-40B4-BE49-F238E27FC236}">
                <a16:creationId xmlns:a16="http://schemas.microsoft.com/office/drawing/2014/main" id="{791CEA22-6A6D-4EF8-84CB-9E27F08240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38428A-C415-4D84-A0F8-8DD46CD92953}" type="datetimeFigureOut">
              <a:rPr lang="en-US" smtClean="0"/>
              <a:t>5/16/2021</a:t>
            </a:fld>
            <a:endParaRPr lang="en-US"/>
          </a:p>
        </p:txBody>
      </p:sp>
      <p:sp>
        <p:nvSpPr>
          <p:cNvPr id="5" name="Нижний колонтитул 4">
            <a:extLst>
              <a:ext uri="{FF2B5EF4-FFF2-40B4-BE49-F238E27FC236}">
                <a16:creationId xmlns:a16="http://schemas.microsoft.com/office/drawing/2014/main" id="{46027421-544C-4E9D-9550-190E28F12C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a:extLst>
              <a:ext uri="{FF2B5EF4-FFF2-40B4-BE49-F238E27FC236}">
                <a16:creationId xmlns:a16="http://schemas.microsoft.com/office/drawing/2014/main" id="{138376C6-4372-4A73-B0B5-3115E157B1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67819-460F-4315-AFA5-3E75F87A90CC}" type="slidenum">
              <a:rPr lang="en-US" smtClean="0"/>
              <a:t>‹#›</a:t>
            </a:fld>
            <a:endParaRPr lang="en-US"/>
          </a:p>
        </p:txBody>
      </p:sp>
    </p:spTree>
    <p:extLst>
      <p:ext uri="{BB962C8B-B14F-4D97-AF65-F5344CB8AC3E}">
        <p14:creationId xmlns:p14="http://schemas.microsoft.com/office/powerpoint/2010/main" val="3275881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A5CCD9-34CE-4337-9D35-A0D26862E49B}"/>
              </a:ext>
            </a:extLst>
          </p:cNvPr>
          <p:cNvSpPr>
            <a:spLocks noGrp="1"/>
          </p:cNvSpPr>
          <p:nvPr>
            <p:ph type="ctrTitle"/>
          </p:nvPr>
        </p:nvSpPr>
        <p:spPr/>
        <p:txBody>
          <a:bodyPr>
            <a:normAutofit/>
          </a:bodyPr>
          <a:lstStyle/>
          <a:p>
            <a:r>
              <a:rPr lang="ka-GE" sz="3000" b="1" dirty="0"/>
              <a:t>გარემოს გაჭუჭყიანება</a:t>
            </a:r>
            <a:endParaRPr lang="en-US" sz="3000" b="1" dirty="0"/>
          </a:p>
        </p:txBody>
      </p:sp>
      <p:sp>
        <p:nvSpPr>
          <p:cNvPr id="3" name="Подзаголовок 2">
            <a:extLst>
              <a:ext uri="{FF2B5EF4-FFF2-40B4-BE49-F238E27FC236}">
                <a16:creationId xmlns:a16="http://schemas.microsoft.com/office/drawing/2014/main" id="{C636E922-25CD-45F0-84C9-C95CFB94AD64}"/>
              </a:ext>
            </a:extLst>
          </p:cNvPr>
          <p:cNvSpPr>
            <a:spLocks noGrp="1"/>
          </p:cNvSpPr>
          <p:nvPr>
            <p:ph type="subTitle" idx="1"/>
          </p:nvPr>
        </p:nvSpPr>
        <p:spPr/>
        <p:txBody>
          <a:bodyPr>
            <a:normAutofit/>
          </a:bodyPr>
          <a:lstStyle/>
          <a:p>
            <a:r>
              <a:rPr lang="ka-GE" sz="3000" b="1" dirty="0"/>
              <a:t>და მისი გავლენა ბიოლოგიურ სისტემებზე</a:t>
            </a:r>
            <a:endParaRPr lang="en-US" sz="3000" b="1" dirty="0"/>
          </a:p>
        </p:txBody>
      </p:sp>
    </p:spTree>
    <p:extLst>
      <p:ext uri="{BB962C8B-B14F-4D97-AF65-F5344CB8AC3E}">
        <p14:creationId xmlns:p14="http://schemas.microsoft.com/office/powerpoint/2010/main" val="372594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437F16F-003A-4816-985F-119E491B4BB6}"/>
              </a:ext>
            </a:extLst>
          </p:cNvPr>
          <p:cNvSpPr>
            <a:spLocks noGrp="1"/>
          </p:cNvSpPr>
          <p:nvPr>
            <p:ph idx="1"/>
          </p:nvPr>
        </p:nvSpPr>
        <p:spPr>
          <a:xfrm>
            <a:off x="773723" y="1153551"/>
            <a:ext cx="10580077" cy="5023412"/>
          </a:xfrm>
        </p:spPr>
        <p:txBody>
          <a:bodyPr/>
          <a:lstStyle/>
          <a:p>
            <a:pPr marL="0" indent="0">
              <a:buNone/>
            </a:pPr>
            <a:r>
              <a:rPr lang="ka-GE" dirty="0"/>
              <a:t>მძიმე ლითონის, ტყვიის ტოქსიკურობა - </a:t>
            </a:r>
            <a:endParaRPr lang="en-US" dirty="0"/>
          </a:p>
          <a:p>
            <a:r>
              <a:rPr lang="ka-GE" dirty="0"/>
              <a:t>ადამიანში მისი მოხვედრა იწვევს:</a:t>
            </a:r>
            <a:endParaRPr lang="en-US" dirty="0"/>
          </a:p>
          <a:p>
            <a:r>
              <a:rPr lang="ka-GE" dirty="0"/>
              <a:t>ა. ცილებისა და ენზიმების სტრუქტურული და ფუნქციური მდგომარეობის მკვეთრ ცვლილებებს.</a:t>
            </a:r>
            <a:endParaRPr lang="en-US" dirty="0"/>
          </a:p>
          <a:p>
            <a:r>
              <a:rPr lang="ka-GE" dirty="0"/>
              <a:t>ბ. შემდგომი ეტაპი არის პროვოცირება სხვადასხვა საშიში დაავადებებისა...</a:t>
            </a:r>
            <a:endParaRPr lang="en-US" dirty="0"/>
          </a:p>
          <a:p>
            <a:endParaRPr lang="en-US" dirty="0"/>
          </a:p>
        </p:txBody>
      </p:sp>
    </p:spTree>
    <p:extLst>
      <p:ext uri="{BB962C8B-B14F-4D97-AF65-F5344CB8AC3E}">
        <p14:creationId xmlns:p14="http://schemas.microsoft.com/office/powerpoint/2010/main" val="356728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607C65F-2BF7-4548-A232-A8F2FB3EEAA5}"/>
              </a:ext>
            </a:extLst>
          </p:cNvPr>
          <p:cNvSpPr>
            <a:spLocks noGrp="1"/>
          </p:cNvSpPr>
          <p:nvPr>
            <p:ph idx="1"/>
          </p:nvPr>
        </p:nvSpPr>
        <p:spPr>
          <a:xfrm>
            <a:off x="858128" y="1448972"/>
            <a:ext cx="10495671" cy="4727991"/>
          </a:xfrm>
        </p:spPr>
        <p:txBody>
          <a:bodyPr/>
          <a:lstStyle/>
          <a:p>
            <a:pPr marL="0" indent="0">
              <a:buNone/>
            </a:pPr>
            <a:endParaRPr lang="ka-GE" dirty="0"/>
          </a:p>
          <a:p>
            <a:pPr marL="0" indent="0">
              <a:buNone/>
            </a:pPr>
            <a:endParaRPr lang="ka-GE" dirty="0"/>
          </a:p>
          <a:p>
            <a:pPr marL="0" indent="0">
              <a:buNone/>
            </a:pPr>
            <a:r>
              <a:rPr lang="ka-GE" dirty="0"/>
              <a:t>                   </a:t>
            </a:r>
          </a:p>
          <a:p>
            <a:pPr marL="0" indent="0">
              <a:buNone/>
            </a:pPr>
            <a:endParaRPr lang="ka-GE" dirty="0"/>
          </a:p>
          <a:p>
            <a:pPr marL="0" indent="0">
              <a:buNone/>
            </a:pPr>
            <a:r>
              <a:rPr lang="ka-GE" dirty="0"/>
              <a:t>                           გმადლობთ ყურადღებისათვის!</a:t>
            </a:r>
            <a:endParaRPr lang="en-US" dirty="0"/>
          </a:p>
          <a:p>
            <a:pPr marL="0" indent="0">
              <a:buNone/>
            </a:pPr>
            <a:endParaRPr lang="ka-GE" dirty="0"/>
          </a:p>
          <a:p>
            <a:endParaRPr lang="en-US" dirty="0"/>
          </a:p>
        </p:txBody>
      </p:sp>
    </p:spTree>
    <p:extLst>
      <p:ext uri="{BB962C8B-B14F-4D97-AF65-F5344CB8AC3E}">
        <p14:creationId xmlns:p14="http://schemas.microsoft.com/office/powerpoint/2010/main" val="2769802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6A032F8-E8DE-49A2-B1CF-98BCCCCDFF7A}"/>
              </a:ext>
            </a:extLst>
          </p:cNvPr>
          <p:cNvSpPr>
            <a:spLocks noGrp="1"/>
          </p:cNvSpPr>
          <p:nvPr>
            <p:ph idx="1"/>
          </p:nvPr>
        </p:nvSpPr>
        <p:spPr>
          <a:xfrm>
            <a:off x="858128" y="928468"/>
            <a:ext cx="10495671" cy="5248495"/>
          </a:xfrm>
        </p:spPr>
        <p:txBody>
          <a:bodyPr>
            <a:normAutofit fontScale="77500" lnSpcReduction="20000"/>
          </a:bodyPr>
          <a:lstStyle/>
          <a:p>
            <a:r>
              <a:rPr lang="ka-GE" dirty="0"/>
              <a:t>ბოლო 4-5 წელია მძიმე ლითონებიდან ტყვიის კონცენტრაციის მატება ჩვენს გარემომცველ გარემოში კვლავ არ კარგავს აქტუალობას. თბილისი ატმოსფერული ჰაერის ტყვიით გაჭუჭყიანების გამო ადამიანთა ავადობის მაჩვენებლით ერთ-ერთ მოწინავე ადგილს იკავებს მსოფლიოში, ხოლო აჭარაში ბავშვებში აღმოჩნდა ტყვიის მაღალი შემცველობა, რამაც გაზარდა პატარებში სხვადასხვა სახის საშიში დაავადებების მაჩვენებელი, განსაკუთრებით ლეიკემია, რაც უნდა უკავშირდებოდეს ტყვიის კონცენტრაციის ზრდას გარემოში. </a:t>
            </a:r>
            <a:endParaRPr lang="en-US" dirty="0">
              <a:effectLst/>
            </a:endParaRPr>
          </a:p>
          <a:p>
            <a:r>
              <a:rPr lang="ka-GE" dirty="0"/>
              <a:t>თუ 90-იან წლებში დადასტურებულად შეიძლებოდა მტკიცება, რომ ტყვიის კონცენტრაციის ზრდა უკავშირდებოდა ავტოტრანსპორტის გამონაბოლქვს, რადგან ამ პერიოდში საწვავად ეთილირებული ბენზინი გამოიყენებოდა, რომელიც ტყვიით აცეტატს შეიცავს, 2010 წლიდან საქართველოში კანონით აიკრძალა ეთილირებული ბენზინის გამოყენება. </a:t>
            </a:r>
            <a:endParaRPr lang="en-US" dirty="0">
              <a:effectLst/>
            </a:endParaRPr>
          </a:p>
          <a:p>
            <a:r>
              <a:rPr lang="ka-GE" dirty="0"/>
              <a:t>საინტერესოა, სრულდება თუ არა ეს კანონი?</a:t>
            </a:r>
            <a:endParaRPr lang="en-US" dirty="0">
              <a:effectLst/>
            </a:endParaRPr>
          </a:p>
          <a:p>
            <a:r>
              <a:rPr lang="ka-GE" dirty="0"/>
              <a:t>სავარაუდოდ გაფართოვდა ტყვიით გამაჭუჭყიანებელ აგენტთა წრე, მაგ. სამშენებლო მასალები, საღებავები, რომლებიც ხშირ შემთხვევაში ტყვიის შემცველია, ბავშვების სათამაშოები და ა.შ. რომელზეც მონიტორინგი საბაჟოზე სათანადოდ ვერ ხორციელდება, ვფიქრობთ, ეკოლოგებმა და დარგის სპეციალისტებმა უნდა ვურჩიოთ გარემოს დაცვის სამინისტროს, რომ საკითხი გადავიტანოთ სახელმწიფოებრივ ფორმატში.</a:t>
            </a:r>
            <a:endParaRPr lang="en-US" dirty="0">
              <a:effectLst/>
            </a:endParaRPr>
          </a:p>
          <a:p>
            <a:endParaRPr lang="ka-GE" dirty="0"/>
          </a:p>
          <a:p>
            <a:endParaRPr lang="en-US" dirty="0"/>
          </a:p>
        </p:txBody>
      </p:sp>
    </p:spTree>
    <p:extLst>
      <p:ext uri="{BB962C8B-B14F-4D97-AF65-F5344CB8AC3E}">
        <p14:creationId xmlns:p14="http://schemas.microsoft.com/office/powerpoint/2010/main" val="1436230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FF6C2DB-40E2-4E02-8728-DCEC43668E01}"/>
              </a:ext>
            </a:extLst>
          </p:cNvPr>
          <p:cNvSpPr>
            <a:spLocks noGrp="1"/>
          </p:cNvSpPr>
          <p:nvPr>
            <p:ph idx="1"/>
          </p:nvPr>
        </p:nvSpPr>
        <p:spPr>
          <a:xfrm>
            <a:off x="815926" y="1378634"/>
            <a:ext cx="10537874" cy="4798329"/>
          </a:xfrm>
        </p:spPr>
        <p:txBody>
          <a:bodyPr>
            <a:normAutofit fontScale="92500" lnSpcReduction="10000"/>
          </a:bodyPr>
          <a:lstStyle/>
          <a:p>
            <a:pPr marL="0" indent="0">
              <a:buNone/>
            </a:pPr>
            <a:r>
              <a:rPr lang="ka-GE" dirty="0"/>
              <a:t>მძიმე მეტალები გარემოს გამაჭუჭყიანებელ აგენტთა რეესტრში პირველ ადგილს იჭერენ.</a:t>
            </a:r>
            <a:endParaRPr lang="en-US" dirty="0"/>
          </a:p>
          <a:p>
            <a:r>
              <a:rPr lang="ka-GE" dirty="0"/>
              <a:t>- მძიმე მეტალები არღვევენ ბიოცენოზების სტაბილურობას;</a:t>
            </a:r>
            <a:endParaRPr lang="en-US" dirty="0"/>
          </a:p>
          <a:p>
            <a:r>
              <a:rPr lang="ka-GE" dirty="0"/>
              <a:t>- როგორია  მცენარეთა სხვადასხვა სახეობის დამოკიდებულება მძიმე ლითონების მიმართ?</a:t>
            </a:r>
            <a:endParaRPr lang="en-US" dirty="0"/>
          </a:p>
          <a:p>
            <a:r>
              <a:rPr lang="ka-GE" dirty="0"/>
              <a:t> ჩვენს მიერ შესწავლილი იქნა:</a:t>
            </a:r>
            <a:endParaRPr lang="en-US" dirty="0"/>
          </a:p>
          <a:p>
            <a:r>
              <a:rPr lang="ka-GE" dirty="0"/>
              <a:t>ა. მძიმე ლითონების გავლენა ციტრუსოვნებზე - მანდარინი, ფორთოხალი, ლიმონი.</a:t>
            </a:r>
            <a:endParaRPr lang="en-US" dirty="0"/>
          </a:p>
          <a:p>
            <a:r>
              <a:rPr lang="ka-GE" dirty="0"/>
              <a:t>ბ. მძიმე ლითონების გავლენა წიწვოვნებზე - ნაძვი, ფიჭვი და კრიპტომერია</a:t>
            </a:r>
            <a:endParaRPr lang="en-US" dirty="0"/>
          </a:p>
          <a:p>
            <a:r>
              <a:rPr lang="ka-GE" dirty="0"/>
              <a:t>გ. მცენარეთა შერჩევითი მგრძნობელობა მძიმე ლითონთა მიმართ, მათი დიფერენცირება და ამ მოვლენის პრაქტიკული მნიშვნელობა. </a:t>
            </a:r>
            <a:endParaRPr lang="en-US" dirty="0"/>
          </a:p>
          <a:p>
            <a:endParaRPr lang="en-US" dirty="0"/>
          </a:p>
        </p:txBody>
      </p:sp>
    </p:spTree>
    <p:extLst>
      <p:ext uri="{BB962C8B-B14F-4D97-AF65-F5344CB8AC3E}">
        <p14:creationId xmlns:p14="http://schemas.microsoft.com/office/powerpoint/2010/main" val="725322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525BA84-10DD-41BA-81CC-336233C25772}"/>
              </a:ext>
            </a:extLst>
          </p:cNvPr>
          <p:cNvSpPr>
            <a:spLocks noGrp="1"/>
          </p:cNvSpPr>
          <p:nvPr>
            <p:ph idx="1"/>
          </p:nvPr>
        </p:nvSpPr>
        <p:spPr>
          <a:xfrm>
            <a:off x="745588" y="1041009"/>
            <a:ext cx="10608212" cy="5135954"/>
          </a:xfrm>
        </p:spPr>
        <p:txBody>
          <a:bodyPr/>
          <a:lstStyle/>
          <a:p>
            <a:pPr marL="0" indent="0">
              <a:buNone/>
            </a:pPr>
            <a:r>
              <a:rPr lang="ka-GE" dirty="0"/>
              <a:t>მცენარეებში დეტოქსიკაციური დამცველი მექანიზმები:</a:t>
            </a:r>
            <a:endParaRPr lang="en-US" dirty="0"/>
          </a:p>
          <a:p>
            <a:r>
              <a:rPr lang="ka-GE" dirty="0"/>
              <a:t>ა. ვაკუოლიზაცია</a:t>
            </a:r>
            <a:endParaRPr lang="en-US" dirty="0"/>
          </a:p>
          <a:p>
            <a:r>
              <a:rPr lang="ka-GE" dirty="0"/>
              <a:t>ბ. ფესვებით აბსორბცია</a:t>
            </a:r>
            <a:endParaRPr lang="en-US" dirty="0"/>
          </a:p>
          <a:p>
            <a:r>
              <a:rPr lang="ka-GE" dirty="0"/>
              <a:t>გ. დეფოლიენტაცია</a:t>
            </a:r>
            <a:endParaRPr lang="en-US" dirty="0"/>
          </a:p>
          <a:p>
            <a:endParaRPr lang="en-US" dirty="0"/>
          </a:p>
        </p:txBody>
      </p:sp>
    </p:spTree>
    <p:extLst>
      <p:ext uri="{BB962C8B-B14F-4D97-AF65-F5344CB8AC3E}">
        <p14:creationId xmlns:p14="http://schemas.microsoft.com/office/powerpoint/2010/main" val="1274524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D6575AC-3341-4674-84D7-43E5FB3813AC}"/>
              </a:ext>
            </a:extLst>
          </p:cNvPr>
          <p:cNvSpPr>
            <a:spLocks noGrp="1"/>
          </p:cNvSpPr>
          <p:nvPr>
            <p:ph idx="1"/>
          </p:nvPr>
        </p:nvSpPr>
        <p:spPr>
          <a:xfrm>
            <a:off x="787791" y="1041009"/>
            <a:ext cx="10566009" cy="5135954"/>
          </a:xfrm>
        </p:spPr>
        <p:txBody>
          <a:bodyPr/>
          <a:lstStyle/>
          <a:p>
            <a:pPr marL="0" indent="0">
              <a:buNone/>
            </a:pPr>
            <a:r>
              <a:rPr lang="ka-GE" dirty="0"/>
              <a:t>სვანეთის სამთო-ქიმიური ქარხნის მიმდებარე ტერიტორიაზე დარიშხანის ჭარბი რაოდენობა აღმოჩნდა:</a:t>
            </a:r>
            <a:endParaRPr lang="en-US" dirty="0"/>
          </a:p>
          <a:p>
            <a:r>
              <a:rPr lang="ka-GE" dirty="0"/>
              <a:t>ა. ნაირბალახოვნებში, რამაც კგ წონაზე 1500 მგ/კგ შეადგინა, სიმინდის ფოთლებში, მცენარეთა ფესვებსა და ტუბერებში.</a:t>
            </a:r>
            <a:endParaRPr lang="en-US" dirty="0"/>
          </a:p>
          <a:p>
            <a:r>
              <a:rPr lang="ka-GE" dirty="0"/>
              <a:t>ბ. კარტოფილში დარიშხანის რაოდენობამ 0,5 მგ/კგ შეადგინა, რაც სახიფათოა ადამიანის ჯანრთელობისათვის.</a:t>
            </a:r>
            <a:endParaRPr lang="en-US" dirty="0"/>
          </a:p>
          <a:p>
            <a:endParaRPr lang="en-US" dirty="0"/>
          </a:p>
        </p:txBody>
      </p:sp>
    </p:spTree>
    <p:extLst>
      <p:ext uri="{BB962C8B-B14F-4D97-AF65-F5344CB8AC3E}">
        <p14:creationId xmlns:p14="http://schemas.microsoft.com/office/powerpoint/2010/main" val="260150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06110D8-4D5F-4B04-B378-69E77B1B1596}"/>
              </a:ext>
            </a:extLst>
          </p:cNvPr>
          <p:cNvSpPr>
            <a:spLocks noGrp="1"/>
          </p:cNvSpPr>
          <p:nvPr>
            <p:ph idx="1"/>
          </p:nvPr>
        </p:nvSpPr>
        <p:spPr/>
        <p:txBody>
          <a:bodyPr/>
          <a:lstStyle/>
          <a:p>
            <a:pPr marL="0" indent="0">
              <a:buNone/>
            </a:pPr>
            <a:r>
              <a:rPr lang="ka-GE" dirty="0"/>
              <a:t>    დარიშხანის მაღალი კონცენტრაცია გავლენას ახდენს მცენარეთა რეპროდუქტიულობაზე, ამის მიზეზი არის:</a:t>
            </a:r>
            <a:endParaRPr lang="en-US" dirty="0"/>
          </a:p>
          <a:p>
            <a:r>
              <a:rPr lang="ka-GE" dirty="0"/>
              <a:t>ა. ქლოროპლასტების შემცირება</a:t>
            </a:r>
            <a:endParaRPr lang="en-US" dirty="0"/>
          </a:p>
          <a:p>
            <a:r>
              <a:rPr lang="ka-GE" dirty="0"/>
              <a:t>ბ. ფოტოსინთეზის დათრგუნვა 15%-ით.</a:t>
            </a:r>
            <a:endParaRPr lang="en-US" dirty="0"/>
          </a:p>
          <a:p>
            <a:r>
              <a:rPr lang="ka-GE" dirty="0"/>
              <a:t>გ. ფესვთა სისტემით მინერალურ ნივთიერებათა შეთვისების დარღვევა.</a:t>
            </a:r>
            <a:endParaRPr lang="en-US" dirty="0"/>
          </a:p>
          <a:p>
            <a:endParaRPr lang="en-US" dirty="0"/>
          </a:p>
        </p:txBody>
      </p:sp>
    </p:spTree>
    <p:extLst>
      <p:ext uri="{BB962C8B-B14F-4D97-AF65-F5344CB8AC3E}">
        <p14:creationId xmlns:p14="http://schemas.microsoft.com/office/powerpoint/2010/main" val="1226068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4329776-8E1F-4372-9043-DBBE6143BD7D}"/>
              </a:ext>
            </a:extLst>
          </p:cNvPr>
          <p:cNvSpPr>
            <a:spLocks noGrp="1"/>
          </p:cNvSpPr>
          <p:nvPr>
            <p:ph idx="1"/>
          </p:nvPr>
        </p:nvSpPr>
        <p:spPr>
          <a:xfrm>
            <a:off x="703385" y="914400"/>
            <a:ext cx="10650415" cy="5262563"/>
          </a:xfrm>
        </p:spPr>
        <p:txBody>
          <a:bodyPr/>
          <a:lstStyle/>
          <a:p>
            <a:pPr marL="0" indent="0">
              <a:buNone/>
            </a:pPr>
            <a:r>
              <a:rPr lang="ka-GE" dirty="0"/>
              <a:t>გოგირდის აირების მიმართ განსაკუთრებულ მგრძნობელობას იშენენ:</a:t>
            </a:r>
            <a:endParaRPr lang="en-US" dirty="0"/>
          </a:p>
          <a:p>
            <a:r>
              <a:rPr lang="ka-GE" dirty="0"/>
              <a:t>ა. წიწვოვანი მცენარეები</a:t>
            </a:r>
            <a:endParaRPr lang="en-US" dirty="0"/>
          </a:p>
          <a:p>
            <a:r>
              <a:rPr lang="ka-GE" dirty="0"/>
              <a:t>მდგრადები არიან:</a:t>
            </a:r>
            <a:endParaRPr lang="en-US" dirty="0"/>
          </a:p>
          <a:p>
            <a:r>
              <a:rPr lang="ka-GE" dirty="0"/>
              <a:t>ა. ქლიავი</a:t>
            </a:r>
            <a:endParaRPr lang="en-US" dirty="0"/>
          </a:p>
          <a:p>
            <a:r>
              <a:rPr lang="ka-GE" dirty="0"/>
              <a:t>ბ. მსხალი</a:t>
            </a:r>
            <a:endParaRPr lang="en-US" dirty="0"/>
          </a:p>
          <a:p>
            <a:r>
              <a:rPr lang="ka-GE" dirty="0"/>
              <a:t>გ. ლეღვი</a:t>
            </a:r>
            <a:endParaRPr lang="en-US" dirty="0"/>
          </a:p>
          <a:p>
            <a:r>
              <a:rPr lang="ka-GE" dirty="0"/>
              <a:t>დ. ვარდისებრნი</a:t>
            </a:r>
            <a:endParaRPr lang="en-US" dirty="0"/>
          </a:p>
          <a:p>
            <a:endParaRPr lang="en-US" dirty="0"/>
          </a:p>
        </p:txBody>
      </p:sp>
    </p:spTree>
    <p:extLst>
      <p:ext uri="{BB962C8B-B14F-4D97-AF65-F5344CB8AC3E}">
        <p14:creationId xmlns:p14="http://schemas.microsoft.com/office/powerpoint/2010/main" val="1082359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D260644-7062-4EDE-8A5E-8F8AA999620B}"/>
              </a:ext>
            </a:extLst>
          </p:cNvPr>
          <p:cNvSpPr>
            <a:spLocks noGrp="1"/>
          </p:cNvSpPr>
          <p:nvPr>
            <p:ph idx="1"/>
          </p:nvPr>
        </p:nvSpPr>
        <p:spPr>
          <a:xfrm>
            <a:off x="801858" y="984738"/>
            <a:ext cx="10551942" cy="5192225"/>
          </a:xfrm>
        </p:spPr>
        <p:txBody>
          <a:bodyPr/>
          <a:lstStyle/>
          <a:p>
            <a:pPr marL="0" indent="0">
              <a:buNone/>
            </a:pPr>
            <a:r>
              <a:rPr lang="ka-GE" dirty="0"/>
              <a:t>დარიშხანის, ფტორისა და სპილენძის მიმართ მგრძნობიარეა ფუტკარი.</a:t>
            </a:r>
            <a:endParaRPr lang="en-US" dirty="0"/>
          </a:p>
          <a:p>
            <a:pPr marL="0" indent="0">
              <a:buNone/>
            </a:pPr>
            <a:r>
              <a:rPr lang="ka-GE" dirty="0"/>
              <a:t>- დარიშხანის საბადდოების ტერრიტორიებიდან ფუტკარი საერთოდ ამოვარდა ბიოცენოზიდან. ასევე სახიფათო აღმოჩნდა დდტ. მიუხედავად იმისა, რომ მისი გამოყენება პრაქტიკულად აიკრძალა ნახევარდაშლის დიდი პერიოდის გამო, მის კვალს დღესაც პოულობენ ნიადაგსა და წყლებში</a:t>
            </a:r>
            <a:endParaRPr lang="en-US" dirty="0"/>
          </a:p>
          <a:p>
            <a:endParaRPr lang="en-US" dirty="0"/>
          </a:p>
        </p:txBody>
      </p:sp>
    </p:spTree>
    <p:extLst>
      <p:ext uri="{BB962C8B-B14F-4D97-AF65-F5344CB8AC3E}">
        <p14:creationId xmlns:p14="http://schemas.microsoft.com/office/powerpoint/2010/main" val="802729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5EC5416-D644-4A92-93ED-740594E3B58C}"/>
              </a:ext>
            </a:extLst>
          </p:cNvPr>
          <p:cNvSpPr>
            <a:spLocks noGrp="1"/>
          </p:cNvSpPr>
          <p:nvPr>
            <p:ph idx="1"/>
          </p:nvPr>
        </p:nvSpPr>
        <p:spPr>
          <a:xfrm>
            <a:off x="717452" y="1294228"/>
            <a:ext cx="10636348" cy="4882735"/>
          </a:xfrm>
        </p:spPr>
        <p:txBody>
          <a:bodyPr/>
          <a:lstStyle/>
          <a:p>
            <a:pPr marL="0" indent="0">
              <a:buNone/>
            </a:pPr>
            <a:r>
              <a:rPr lang="ka-GE" dirty="0"/>
              <a:t>ცხოველებსა და ადამიანში მძიმე მეტაალების შებოჭვა იწვევს სხვადასხვა საშიშ დაავადებებს.</a:t>
            </a:r>
            <a:endParaRPr lang="en-US" dirty="0"/>
          </a:p>
          <a:p>
            <a:pPr marL="0" indent="0">
              <a:buNone/>
            </a:pPr>
            <a:r>
              <a:rPr lang="ka-GE" dirty="0"/>
              <a:t>- ადამიანში მძიმე ლითონების მრავალი წარმომადგენელი იხსნება ლიპიდებში და ხდება უჯრედშიდა დაგვროვება, რაც შეიძლება გახდეს მაპროვოცილებელი ფაქტორი სხვადასხვა საშიში დაავადებების, მათ შორის ავთვისებიანი სიმსივნეების.</a:t>
            </a:r>
            <a:endParaRPr lang="en-US" dirty="0"/>
          </a:p>
          <a:p>
            <a:endParaRPr lang="en-US" dirty="0"/>
          </a:p>
        </p:txBody>
      </p:sp>
    </p:spTree>
    <p:extLst>
      <p:ext uri="{BB962C8B-B14F-4D97-AF65-F5344CB8AC3E}">
        <p14:creationId xmlns:p14="http://schemas.microsoft.com/office/powerpoint/2010/main" val="40652540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479</Words>
  <Application>Microsoft Office PowerPoint</Application>
  <PresentationFormat>Широкоэкранный</PresentationFormat>
  <Paragraphs>44</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Sylfaen</vt:lpstr>
      <vt:lpstr>Тема Office</vt:lpstr>
      <vt:lpstr>გარემოს გაჭუჭყიანება</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გარემოს გაჭუჭყიანება</dc:title>
  <dc:creator>Mamia Paghava</dc:creator>
  <cp:lastModifiedBy>Mamia Paghava</cp:lastModifiedBy>
  <cp:revision>3</cp:revision>
  <dcterms:created xsi:type="dcterms:W3CDTF">2021-05-16T19:19:18Z</dcterms:created>
  <dcterms:modified xsi:type="dcterms:W3CDTF">2021-05-16T19:36:40Z</dcterms:modified>
</cp:coreProperties>
</file>