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6" r:id="rId2"/>
    <p:sldId id="269" r:id="rId3"/>
    <p:sldId id="258" r:id="rId4"/>
    <p:sldId id="263" r:id="rId5"/>
    <p:sldId id="270" r:id="rId6"/>
    <p:sldId id="264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312" autoAdjust="0"/>
  </p:normalViewPr>
  <p:slideViewPr>
    <p:cSldViewPr>
      <p:cViewPr varScale="1">
        <p:scale>
          <a:sx n="102" d="100"/>
          <a:sy n="102" d="100"/>
        </p:scale>
        <p:origin x="188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6939427-0403-4CD9-86F0-33C5F3375924}" type="doc">
      <dgm:prSet loTypeId="urn:microsoft.com/office/officeart/2005/8/layout/radial6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5677B56-22E2-40C0-BF0C-252158E26968}">
      <dgm:prSet phldrT="[Text]"/>
      <dgm:spPr/>
      <dgm:t>
        <a:bodyPr/>
        <a:lstStyle/>
        <a:p>
          <a:r>
            <a:rPr lang="ka-GE" b="1" dirty="0">
              <a:solidFill>
                <a:schemeClr val="bg2">
                  <a:lumMod val="25000"/>
                </a:schemeClr>
              </a:solidFill>
            </a:rPr>
            <a:t>გადამხდელთა ინფორმირების სახეები</a:t>
          </a:r>
          <a:endParaRPr lang="ru-RU" b="1" dirty="0">
            <a:solidFill>
              <a:schemeClr val="bg2">
                <a:lumMod val="25000"/>
              </a:schemeClr>
            </a:solidFill>
          </a:endParaRPr>
        </a:p>
      </dgm:t>
    </dgm:pt>
    <dgm:pt modelId="{CB3A34DA-2B97-4E28-B5C7-8C3499836FB8}" type="parTrans" cxnId="{6D6194B7-FB34-4C43-879F-123227D91F11}">
      <dgm:prSet/>
      <dgm:spPr/>
      <dgm:t>
        <a:bodyPr/>
        <a:lstStyle/>
        <a:p>
          <a:endParaRPr lang="ru-RU"/>
        </a:p>
      </dgm:t>
    </dgm:pt>
    <dgm:pt modelId="{CB63AFB9-F6A0-4DA2-8AAE-CEA4FC6DFF89}" type="sibTrans" cxnId="{6D6194B7-FB34-4C43-879F-123227D91F11}">
      <dgm:prSet/>
      <dgm:spPr/>
      <dgm:t>
        <a:bodyPr/>
        <a:lstStyle/>
        <a:p>
          <a:endParaRPr lang="ru-RU"/>
        </a:p>
      </dgm:t>
    </dgm:pt>
    <dgm:pt modelId="{A499DC36-2653-418C-AE9A-382CA50FF762}">
      <dgm:prSet phldrT="[Text]" custT="1"/>
      <dgm:spPr/>
      <dgm:t>
        <a:bodyPr/>
        <a:lstStyle/>
        <a:p>
          <a:r>
            <a:rPr lang="ka-GE" sz="1400" dirty="0"/>
            <a:t>განმარტება</a:t>
          </a:r>
          <a:endParaRPr lang="ru-RU" sz="1400" dirty="0"/>
        </a:p>
      </dgm:t>
    </dgm:pt>
    <dgm:pt modelId="{E240E528-C8EA-4CBF-9553-33E767DFEFE8}" type="parTrans" cxnId="{43A45A71-B375-4C53-84A9-60670D3041A1}">
      <dgm:prSet/>
      <dgm:spPr/>
      <dgm:t>
        <a:bodyPr/>
        <a:lstStyle/>
        <a:p>
          <a:endParaRPr lang="ru-RU"/>
        </a:p>
      </dgm:t>
    </dgm:pt>
    <dgm:pt modelId="{A6A570F7-BEF5-406C-A532-9115897512DE}" type="sibTrans" cxnId="{43A45A71-B375-4C53-84A9-60670D3041A1}">
      <dgm:prSet/>
      <dgm:spPr/>
      <dgm:t>
        <a:bodyPr/>
        <a:lstStyle/>
        <a:p>
          <a:endParaRPr lang="ru-RU"/>
        </a:p>
      </dgm:t>
    </dgm:pt>
    <dgm:pt modelId="{47DDD72F-A91A-4704-B136-EE0654BA7C51}">
      <dgm:prSet phldrT="[Text]" custT="1"/>
      <dgm:spPr/>
      <dgm:t>
        <a:bodyPr/>
        <a:lstStyle/>
        <a:p>
          <a:r>
            <a:rPr lang="ka-GE" sz="1400" dirty="0"/>
            <a:t>საჯარო გადაწყვეტილება</a:t>
          </a:r>
          <a:endParaRPr lang="ru-RU" sz="1400" dirty="0"/>
        </a:p>
      </dgm:t>
    </dgm:pt>
    <dgm:pt modelId="{458AC2DF-ED59-41C5-8E2F-187C16B3BA56}" type="parTrans" cxnId="{B2E1204B-FDCE-412A-A792-43D0BEFDD7AB}">
      <dgm:prSet/>
      <dgm:spPr/>
      <dgm:t>
        <a:bodyPr/>
        <a:lstStyle/>
        <a:p>
          <a:endParaRPr lang="ru-RU"/>
        </a:p>
      </dgm:t>
    </dgm:pt>
    <dgm:pt modelId="{DBD9FFA6-774C-41B3-B331-D8F274DA0DF1}" type="sibTrans" cxnId="{B2E1204B-FDCE-412A-A792-43D0BEFDD7AB}">
      <dgm:prSet/>
      <dgm:spPr/>
      <dgm:t>
        <a:bodyPr/>
        <a:lstStyle/>
        <a:p>
          <a:endParaRPr lang="ru-RU"/>
        </a:p>
      </dgm:t>
    </dgm:pt>
    <dgm:pt modelId="{EC52CFB0-78A9-474B-92F2-182316427818}">
      <dgm:prSet phldrT="[Text]" phldr="1"/>
      <dgm:spPr/>
      <dgm:t>
        <a:bodyPr/>
        <a:lstStyle/>
        <a:p>
          <a:endParaRPr lang="ru-RU" dirty="0"/>
        </a:p>
      </dgm:t>
    </dgm:pt>
    <dgm:pt modelId="{4E0DC876-CD43-44AF-A295-D076D14543B1}" type="parTrans" cxnId="{0ED941A9-9DAD-414E-B9D9-DFF62423C91E}">
      <dgm:prSet/>
      <dgm:spPr/>
      <dgm:t>
        <a:bodyPr/>
        <a:lstStyle/>
        <a:p>
          <a:endParaRPr lang="ru-RU"/>
        </a:p>
      </dgm:t>
    </dgm:pt>
    <dgm:pt modelId="{3D7677AA-6FC2-4C66-9638-B8693C8A5FC3}" type="sibTrans" cxnId="{0ED941A9-9DAD-414E-B9D9-DFF62423C91E}">
      <dgm:prSet/>
      <dgm:spPr/>
      <dgm:t>
        <a:bodyPr/>
        <a:lstStyle/>
        <a:p>
          <a:endParaRPr lang="ru-RU"/>
        </a:p>
      </dgm:t>
    </dgm:pt>
    <dgm:pt modelId="{134D60DD-8BD3-4538-8C47-54CBB5CD7CBB}">
      <dgm:prSet phldrT="[Text]" phldr="1"/>
      <dgm:spPr/>
      <dgm:t>
        <a:bodyPr/>
        <a:lstStyle/>
        <a:p>
          <a:endParaRPr lang="ru-RU"/>
        </a:p>
      </dgm:t>
    </dgm:pt>
    <dgm:pt modelId="{04227C6C-A51E-4FC4-86ED-3398915252BB}" type="parTrans" cxnId="{676BF8AF-F423-4D4C-AC3F-8157CE792D67}">
      <dgm:prSet/>
      <dgm:spPr/>
      <dgm:t>
        <a:bodyPr/>
        <a:lstStyle/>
        <a:p>
          <a:endParaRPr lang="ru-RU"/>
        </a:p>
      </dgm:t>
    </dgm:pt>
    <dgm:pt modelId="{01172696-5EDA-4088-9C28-AF3A8A0B72E7}" type="sibTrans" cxnId="{676BF8AF-F423-4D4C-AC3F-8157CE792D67}">
      <dgm:prSet/>
      <dgm:spPr/>
      <dgm:t>
        <a:bodyPr/>
        <a:lstStyle/>
        <a:p>
          <a:endParaRPr lang="ru-RU"/>
        </a:p>
      </dgm:t>
    </dgm:pt>
    <dgm:pt modelId="{E22C25EC-3373-4AFD-A2B2-44FBA1E25762}">
      <dgm:prSet phldrT="[Text]" phldr="1"/>
      <dgm:spPr/>
      <dgm:t>
        <a:bodyPr/>
        <a:lstStyle/>
        <a:p>
          <a:endParaRPr lang="ru-RU"/>
        </a:p>
      </dgm:t>
    </dgm:pt>
    <dgm:pt modelId="{4862CC42-2050-4CD7-93C9-E13719E71D23}" type="parTrans" cxnId="{72BF1CCA-006C-4CA0-9BA1-DDE399AB3879}">
      <dgm:prSet/>
      <dgm:spPr/>
      <dgm:t>
        <a:bodyPr/>
        <a:lstStyle/>
        <a:p>
          <a:endParaRPr lang="ru-RU"/>
        </a:p>
      </dgm:t>
    </dgm:pt>
    <dgm:pt modelId="{B87CB92A-B176-4572-80FD-725299BF37BB}" type="sibTrans" cxnId="{72BF1CCA-006C-4CA0-9BA1-DDE399AB3879}">
      <dgm:prSet/>
      <dgm:spPr/>
      <dgm:t>
        <a:bodyPr/>
        <a:lstStyle/>
        <a:p>
          <a:endParaRPr lang="ru-RU"/>
        </a:p>
      </dgm:t>
    </dgm:pt>
    <dgm:pt modelId="{AE066BCA-C8B9-417C-ABB0-BF7D4B2F52B3}">
      <dgm:prSet phldrT="[Text]" phldr="1"/>
      <dgm:spPr/>
      <dgm:t>
        <a:bodyPr/>
        <a:lstStyle/>
        <a:p>
          <a:endParaRPr lang="ru-RU"/>
        </a:p>
      </dgm:t>
    </dgm:pt>
    <dgm:pt modelId="{17579A42-8D49-4FBD-8075-4D233EE93DA8}" type="parTrans" cxnId="{5BAD641A-2940-423F-B85A-B2464D2A116F}">
      <dgm:prSet/>
      <dgm:spPr/>
      <dgm:t>
        <a:bodyPr/>
        <a:lstStyle/>
        <a:p>
          <a:endParaRPr lang="ru-RU"/>
        </a:p>
      </dgm:t>
    </dgm:pt>
    <dgm:pt modelId="{4C699D62-2403-48A5-82E9-05B3CD528808}" type="sibTrans" cxnId="{5BAD641A-2940-423F-B85A-B2464D2A116F}">
      <dgm:prSet/>
      <dgm:spPr/>
      <dgm:t>
        <a:bodyPr/>
        <a:lstStyle/>
        <a:p>
          <a:endParaRPr lang="ru-RU"/>
        </a:p>
      </dgm:t>
    </dgm:pt>
    <dgm:pt modelId="{4065C024-7BE4-42B9-8762-99D683C3DED5}">
      <dgm:prSet phldrT="[Text]" phldr="1"/>
      <dgm:spPr/>
      <dgm:t>
        <a:bodyPr/>
        <a:lstStyle/>
        <a:p>
          <a:endParaRPr lang="ru-RU" dirty="0"/>
        </a:p>
      </dgm:t>
    </dgm:pt>
    <dgm:pt modelId="{1D495A65-77CF-4920-93FC-71AFA99A2EBF}" type="parTrans" cxnId="{62813DAC-3189-4BEB-9C2F-401633703154}">
      <dgm:prSet/>
      <dgm:spPr/>
      <dgm:t>
        <a:bodyPr/>
        <a:lstStyle/>
        <a:p>
          <a:endParaRPr lang="ru-RU"/>
        </a:p>
      </dgm:t>
    </dgm:pt>
    <dgm:pt modelId="{5F9B35FB-1B67-4B8A-ABD2-A70723C60E57}" type="sibTrans" cxnId="{62813DAC-3189-4BEB-9C2F-401633703154}">
      <dgm:prSet/>
      <dgm:spPr/>
      <dgm:t>
        <a:bodyPr/>
        <a:lstStyle/>
        <a:p>
          <a:endParaRPr lang="ru-RU"/>
        </a:p>
      </dgm:t>
    </dgm:pt>
    <dgm:pt modelId="{A028225E-6C49-4C66-A5F7-9F7D9C6B8422}">
      <dgm:prSet phldrT="[Text]" phldr="1"/>
      <dgm:spPr/>
      <dgm:t>
        <a:bodyPr/>
        <a:lstStyle/>
        <a:p>
          <a:endParaRPr lang="ru-RU" dirty="0"/>
        </a:p>
      </dgm:t>
    </dgm:pt>
    <dgm:pt modelId="{EF1B35FB-FA2B-4BCD-BDC7-D36D91509FB5}" type="parTrans" cxnId="{8BB56BC7-514B-4F2A-9F3D-A04D832B880F}">
      <dgm:prSet/>
      <dgm:spPr/>
      <dgm:t>
        <a:bodyPr/>
        <a:lstStyle/>
        <a:p>
          <a:endParaRPr lang="ru-RU"/>
        </a:p>
      </dgm:t>
    </dgm:pt>
    <dgm:pt modelId="{7D94A557-57FC-4951-AD19-FAD1626F0BB8}" type="sibTrans" cxnId="{8BB56BC7-514B-4F2A-9F3D-A04D832B880F}">
      <dgm:prSet/>
      <dgm:spPr/>
      <dgm:t>
        <a:bodyPr/>
        <a:lstStyle/>
        <a:p>
          <a:endParaRPr lang="ru-RU"/>
        </a:p>
      </dgm:t>
    </dgm:pt>
    <dgm:pt modelId="{7B61356A-47F1-41ED-9A9C-5B9EDB2C845D}">
      <dgm:prSet phldrT="[Text]" custT="1"/>
      <dgm:spPr/>
      <dgm:t>
        <a:bodyPr/>
        <a:lstStyle/>
        <a:p>
          <a:r>
            <a:rPr lang="ka-GE" sz="1400" dirty="0"/>
            <a:t>წინასწარი გადაწყვეტილება</a:t>
          </a:r>
          <a:endParaRPr lang="ru-RU" sz="1400" dirty="0"/>
        </a:p>
      </dgm:t>
    </dgm:pt>
    <dgm:pt modelId="{C2A13D31-4CBE-4184-B748-252611E02B67}" type="parTrans" cxnId="{28739AB5-3527-47F7-AD1A-BFF5C8F3B433}">
      <dgm:prSet/>
      <dgm:spPr/>
      <dgm:t>
        <a:bodyPr/>
        <a:lstStyle/>
        <a:p>
          <a:endParaRPr lang="ru-RU"/>
        </a:p>
      </dgm:t>
    </dgm:pt>
    <dgm:pt modelId="{85C5923D-BF32-4A5E-8DBD-3EE9D308BD7E}" type="sibTrans" cxnId="{28739AB5-3527-47F7-AD1A-BFF5C8F3B433}">
      <dgm:prSet/>
      <dgm:spPr/>
      <dgm:t>
        <a:bodyPr/>
        <a:lstStyle/>
        <a:p>
          <a:endParaRPr lang="ru-RU"/>
        </a:p>
      </dgm:t>
    </dgm:pt>
    <dgm:pt modelId="{4FAD8D1D-0A40-4762-8148-061F9B85DADC}" type="pres">
      <dgm:prSet presAssocID="{D6939427-0403-4CD9-86F0-33C5F3375924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3688167-480B-429A-B93F-9C9CD07C9269}" type="pres">
      <dgm:prSet presAssocID="{B5677B56-22E2-40C0-BF0C-252158E26968}" presName="centerShape" presStyleLbl="node0" presStyleIdx="0" presStyleCnt="1"/>
      <dgm:spPr/>
    </dgm:pt>
    <dgm:pt modelId="{B86985A3-7C97-41D4-818E-A16C5192673C}" type="pres">
      <dgm:prSet presAssocID="{A499DC36-2653-418C-AE9A-382CA50FF762}" presName="node" presStyleLbl="node1" presStyleIdx="0" presStyleCnt="3" custScaleX="148313" custRadScaleRad="91935" custRadScaleInc="0">
        <dgm:presLayoutVars>
          <dgm:bulletEnabled val="1"/>
        </dgm:presLayoutVars>
      </dgm:prSet>
      <dgm:spPr/>
    </dgm:pt>
    <dgm:pt modelId="{277F1138-D7AF-4675-8A12-E7B69FC07632}" type="pres">
      <dgm:prSet presAssocID="{A499DC36-2653-418C-AE9A-382CA50FF762}" presName="dummy" presStyleCnt="0"/>
      <dgm:spPr/>
    </dgm:pt>
    <dgm:pt modelId="{63252109-E294-4EC0-91F8-D6A8AB618F90}" type="pres">
      <dgm:prSet presAssocID="{A6A570F7-BEF5-406C-A532-9115897512DE}" presName="sibTrans" presStyleLbl="sibTrans2D1" presStyleIdx="0" presStyleCnt="3"/>
      <dgm:spPr/>
    </dgm:pt>
    <dgm:pt modelId="{DA8D5F5F-F9D3-4B4F-A9D6-1902B994266F}" type="pres">
      <dgm:prSet presAssocID="{47DDD72F-A91A-4704-B136-EE0654BA7C51}" presName="node" presStyleLbl="node1" presStyleIdx="1" presStyleCnt="3" custScaleX="170130" custScaleY="87810">
        <dgm:presLayoutVars>
          <dgm:bulletEnabled val="1"/>
        </dgm:presLayoutVars>
      </dgm:prSet>
      <dgm:spPr/>
    </dgm:pt>
    <dgm:pt modelId="{134E5185-0C52-4C40-A455-A2DCB7A70659}" type="pres">
      <dgm:prSet presAssocID="{47DDD72F-A91A-4704-B136-EE0654BA7C51}" presName="dummy" presStyleCnt="0"/>
      <dgm:spPr/>
    </dgm:pt>
    <dgm:pt modelId="{8CD25F8D-8517-4F94-98DF-1386E16F0185}" type="pres">
      <dgm:prSet presAssocID="{DBD9FFA6-774C-41B3-B331-D8F274DA0DF1}" presName="sibTrans" presStyleLbl="sibTrans2D1" presStyleIdx="1" presStyleCnt="3"/>
      <dgm:spPr/>
    </dgm:pt>
    <dgm:pt modelId="{45B195D9-C146-4E99-B7D7-D363CAA16029}" type="pres">
      <dgm:prSet presAssocID="{7B61356A-47F1-41ED-9A9C-5B9EDB2C845D}" presName="node" presStyleLbl="node1" presStyleIdx="2" presStyleCnt="3" custScaleX="174215">
        <dgm:presLayoutVars>
          <dgm:bulletEnabled val="1"/>
        </dgm:presLayoutVars>
      </dgm:prSet>
      <dgm:spPr/>
    </dgm:pt>
    <dgm:pt modelId="{26EC1D89-A203-42DC-8046-28498AABA337}" type="pres">
      <dgm:prSet presAssocID="{7B61356A-47F1-41ED-9A9C-5B9EDB2C845D}" presName="dummy" presStyleCnt="0"/>
      <dgm:spPr/>
    </dgm:pt>
    <dgm:pt modelId="{33F4D778-9E5D-4683-AB2D-D345017F6B66}" type="pres">
      <dgm:prSet presAssocID="{85C5923D-BF32-4A5E-8DBD-3EE9D308BD7E}" presName="sibTrans" presStyleLbl="sibTrans2D1" presStyleIdx="2" presStyleCnt="3"/>
      <dgm:spPr/>
    </dgm:pt>
  </dgm:ptLst>
  <dgm:cxnLst>
    <dgm:cxn modelId="{5BAD641A-2940-423F-B85A-B2464D2A116F}" srcId="{D6939427-0403-4CD9-86F0-33C5F3375924}" destId="{AE066BCA-C8B9-417C-ABB0-BF7D4B2F52B3}" srcOrd="2" destOrd="0" parTransId="{17579A42-8D49-4FBD-8075-4D233EE93DA8}" sibTransId="{4C699D62-2403-48A5-82E9-05B3CD528808}"/>
    <dgm:cxn modelId="{2A80773E-242A-48A9-9B82-63E3F4E121A1}" type="presOf" srcId="{47DDD72F-A91A-4704-B136-EE0654BA7C51}" destId="{DA8D5F5F-F9D3-4B4F-A9D6-1902B994266F}" srcOrd="0" destOrd="0" presId="urn:microsoft.com/office/officeart/2005/8/layout/radial6"/>
    <dgm:cxn modelId="{4A478B61-0471-44EA-8885-BB450693CD12}" type="presOf" srcId="{DBD9FFA6-774C-41B3-B331-D8F274DA0DF1}" destId="{8CD25F8D-8517-4F94-98DF-1386E16F0185}" srcOrd="0" destOrd="0" presId="urn:microsoft.com/office/officeart/2005/8/layout/radial6"/>
    <dgm:cxn modelId="{29BA0565-5275-4F04-9303-FD61D732D64E}" type="presOf" srcId="{A499DC36-2653-418C-AE9A-382CA50FF762}" destId="{B86985A3-7C97-41D4-818E-A16C5192673C}" srcOrd="0" destOrd="0" presId="urn:microsoft.com/office/officeart/2005/8/layout/radial6"/>
    <dgm:cxn modelId="{B2E1204B-FDCE-412A-A792-43D0BEFDD7AB}" srcId="{B5677B56-22E2-40C0-BF0C-252158E26968}" destId="{47DDD72F-A91A-4704-B136-EE0654BA7C51}" srcOrd="1" destOrd="0" parTransId="{458AC2DF-ED59-41C5-8E2F-187C16B3BA56}" sibTransId="{DBD9FFA6-774C-41B3-B331-D8F274DA0DF1}"/>
    <dgm:cxn modelId="{43A45A71-B375-4C53-84A9-60670D3041A1}" srcId="{B5677B56-22E2-40C0-BF0C-252158E26968}" destId="{A499DC36-2653-418C-AE9A-382CA50FF762}" srcOrd="0" destOrd="0" parTransId="{E240E528-C8EA-4CBF-9553-33E767DFEFE8}" sibTransId="{A6A570F7-BEF5-406C-A532-9115897512DE}"/>
    <dgm:cxn modelId="{2839F398-8E91-4106-9D09-4533586CB0BD}" type="presOf" srcId="{D6939427-0403-4CD9-86F0-33C5F3375924}" destId="{4FAD8D1D-0A40-4762-8148-061F9B85DADC}" srcOrd="0" destOrd="0" presId="urn:microsoft.com/office/officeart/2005/8/layout/radial6"/>
    <dgm:cxn modelId="{0ED941A9-9DAD-414E-B9D9-DFF62423C91E}" srcId="{D6939427-0403-4CD9-86F0-33C5F3375924}" destId="{EC52CFB0-78A9-474B-92F2-182316427818}" srcOrd="1" destOrd="0" parTransId="{4E0DC876-CD43-44AF-A295-D076D14543B1}" sibTransId="{3D7677AA-6FC2-4C66-9638-B8693C8A5FC3}"/>
    <dgm:cxn modelId="{62813DAC-3189-4BEB-9C2F-401633703154}" srcId="{AE066BCA-C8B9-417C-ABB0-BF7D4B2F52B3}" destId="{4065C024-7BE4-42B9-8762-99D683C3DED5}" srcOrd="0" destOrd="0" parTransId="{1D495A65-77CF-4920-93FC-71AFA99A2EBF}" sibTransId="{5F9B35FB-1B67-4B8A-ABD2-A70723C60E57}"/>
    <dgm:cxn modelId="{676BF8AF-F423-4D4C-AC3F-8157CE792D67}" srcId="{EC52CFB0-78A9-474B-92F2-182316427818}" destId="{134D60DD-8BD3-4538-8C47-54CBB5CD7CBB}" srcOrd="0" destOrd="0" parTransId="{04227C6C-A51E-4FC4-86ED-3398915252BB}" sibTransId="{01172696-5EDA-4088-9C28-AF3A8A0B72E7}"/>
    <dgm:cxn modelId="{7DC449B4-B793-4800-BD98-45EDC33BFB2F}" type="presOf" srcId="{B5677B56-22E2-40C0-BF0C-252158E26968}" destId="{F3688167-480B-429A-B93F-9C9CD07C9269}" srcOrd="0" destOrd="0" presId="urn:microsoft.com/office/officeart/2005/8/layout/radial6"/>
    <dgm:cxn modelId="{28739AB5-3527-47F7-AD1A-BFF5C8F3B433}" srcId="{B5677B56-22E2-40C0-BF0C-252158E26968}" destId="{7B61356A-47F1-41ED-9A9C-5B9EDB2C845D}" srcOrd="2" destOrd="0" parTransId="{C2A13D31-4CBE-4184-B748-252611E02B67}" sibTransId="{85C5923D-BF32-4A5E-8DBD-3EE9D308BD7E}"/>
    <dgm:cxn modelId="{08BD86B7-12EA-445E-BE7F-9E9F493DC6A7}" type="presOf" srcId="{85C5923D-BF32-4A5E-8DBD-3EE9D308BD7E}" destId="{33F4D778-9E5D-4683-AB2D-D345017F6B66}" srcOrd="0" destOrd="0" presId="urn:microsoft.com/office/officeart/2005/8/layout/radial6"/>
    <dgm:cxn modelId="{6D6194B7-FB34-4C43-879F-123227D91F11}" srcId="{D6939427-0403-4CD9-86F0-33C5F3375924}" destId="{B5677B56-22E2-40C0-BF0C-252158E26968}" srcOrd="0" destOrd="0" parTransId="{CB3A34DA-2B97-4E28-B5C7-8C3499836FB8}" sibTransId="{CB63AFB9-F6A0-4DA2-8AAE-CEA4FC6DFF89}"/>
    <dgm:cxn modelId="{E4E69ABB-ED92-4DBA-9B4C-AEC6EF5F9CD2}" type="presOf" srcId="{7B61356A-47F1-41ED-9A9C-5B9EDB2C845D}" destId="{45B195D9-C146-4E99-B7D7-D363CAA16029}" srcOrd="0" destOrd="0" presId="urn:microsoft.com/office/officeart/2005/8/layout/radial6"/>
    <dgm:cxn modelId="{8BB56BC7-514B-4F2A-9F3D-A04D832B880F}" srcId="{AE066BCA-C8B9-417C-ABB0-BF7D4B2F52B3}" destId="{A028225E-6C49-4C66-A5F7-9F7D9C6B8422}" srcOrd="1" destOrd="0" parTransId="{EF1B35FB-FA2B-4BCD-BDC7-D36D91509FB5}" sibTransId="{7D94A557-57FC-4951-AD19-FAD1626F0BB8}"/>
    <dgm:cxn modelId="{72BF1CCA-006C-4CA0-9BA1-DDE399AB3879}" srcId="{EC52CFB0-78A9-474B-92F2-182316427818}" destId="{E22C25EC-3373-4AFD-A2B2-44FBA1E25762}" srcOrd="1" destOrd="0" parTransId="{4862CC42-2050-4CD7-93C9-E13719E71D23}" sibTransId="{B87CB92A-B176-4572-80FD-725299BF37BB}"/>
    <dgm:cxn modelId="{2485BFF2-300E-40E7-8050-F7284E56450D}" type="presOf" srcId="{A6A570F7-BEF5-406C-A532-9115897512DE}" destId="{63252109-E294-4EC0-91F8-D6A8AB618F90}" srcOrd="0" destOrd="0" presId="urn:microsoft.com/office/officeart/2005/8/layout/radial6"/>
    <dgm:cxn modelId="{242F2A14-C3C9-446F-B781-CB0377D24AF8}" type="presParOf" srcId="{4FAD8D1D-0A40-4762-8148-061F9B85DADC}" destId="{F3688167-480B-429A-B93F-9C9CD07C9269}" srcOrd="0" destOrd="0" presId="urn:microsoft.com/office/officeart/2005/8/layout/radial6"/>
    <dgm:cxn modelId="{A3D7C478-A2A4-4A31-B8E9-D2AD2FCA0C33}" type="presParOf" srcId="{4FAD8D1D-0A40-4762-8148-061F9B85DADC}" destId="{B86985A3-7C97-41D4-818E-A16C5192673C}" srcOrd="1" destOrd="0" presId="urn:microsoft.com/office/officeart/2005/8/layout/radial6"/>
    <dgm:cxn modelId="{D7172FCA-96B8-4B6F-8759-689658CCABDC}" type="presParOf" srcId="{4FAD8D1D-0A40-4762-8148-061F9B85DADC}" destId="{277F1138-D7AF-4675-8A12-E7B69FC07632}" srcOrd="2" destOrd="0" presId="urn:microsoft.com/office/officeart/2005/8/layout/radial6"/>
    <dgm:cxn modelId="{3582118E-7E90-4CA3-8318-406ECD6C5B1A}" type="presParOf" srcId="{4FAD8D1D-0A40-4762-8148-061F9B85DADC}" destId="{63252109-E294-4EC0-91F8-D6A8AB618F90}" srcOrd="3" destOrd="0" presId="urn:microsoft.com/office/officeart/2005/8/layout/radial6"/>
    <dgm:cxn modelId="{5F04A825-15EE-4E41-9038-AC14B186F1CA}" type="presParOf" srcId="{4FAD8D1D-0A40-4762-8148-061F9B85DADC}" destId="{DA8D5F5F-F9D3-4B4F-A9D6-1902B994266F}" srcOrd="4" destOrd="0" presId="urn:microsoft.com/office/officeart/2005/8/layout/radial6"/>
    <dgm:cxn modelId="{61B454F5-E79C-47BD-B4E5-7F5053B950DC}" type="presParOf" srcId="{4FAD8D1D-0A40-4762-8148-061F9B85DADC}" destId="{134E5185-0C52-4C40-A455-A2DCB7A70659}" srcOrd="5" destOrd="0" presId="urn:microsoft.com/office/officeart/2005/8/layout/radial6"/>
    <dgm:cxn modelId="{0B5547F9-3212-457A-A3CD-94B5AE0DAF8D}" type="presParOf" srcId="{4FAD8D1D-0A40-4762-8148-061F9B85DADC}" destId="{8CD25F8D-8517-4F94-98DF-1386E16F0185}" srcOrd="6" destOrd="0" presId="urn:microsoft.com/office/officeart/2005/8/layout/radial6"/>
    <dgm:cxn modelId="{B1DE5B46-A227-4A97-A488-670DBD7FA0A7}" type="presParOf" srcId="{4FAD8D1D-0A40-4762-8148-061F9B85DADC}" destId="{45B195D9-C146-4E99-B7D7-D363CAA16029}" srcOrd="7" destOrd="0" presId="urn:microsoft.com/office/officeart/2005/8/layout/radial6"/>
    <dgm:cxn modelId="{61EBA204-D719-4A09-8776-CB29A7250EEA}" type="presParOf" srcId="{4FAD8D1D-0A40-4762-8148-061F9B85DADC}" destId="{26EC1D89-A203-42DC-8046-28498AABA337}" srcOrd="8" destOrd="0" presId="urn:microsoft.com/office/officeart/2005/8/layout/radial6"/>
    <dgm:cxn modelId="{CC38FA13-1B5A-475F-8ECC-DEABD90390FA}" type="presParOf" srcId="{4FAD8D1D-0A40-4762-8148-061F9B85DADC}" destId="{33F4D778-9E5D-4683-AB2D-D345017F6B66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19BBB1-A242-4163-B44A-C7AEAFBFA3F1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EE82037C-822D-4F24-A97B-408A9ED58AA0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3200" b="1" dirty="0">
              <a:solidFill>
                <a:schemeClr val="accent5">
                  <a:lumMod val="50000"/>
                </a:schemeClr>
              </a:solidFill>
            </a:rPr>
            <a:t>საჯარო გადაწყვეტილება</a:t>
          </a:r>
          <a:endParaRPr lang="ru-RU" sz="3200" b="1" dirty="0">
            <a:solidFill>
              <a:schemeClr val="accent5">
                <a:lumMod val="50000"/>
              </a:schemeClr>
            </a:solidFill>
          </a:endParaRPr>
        </a:p>
      </dgm:t>
    </dgm:pt>
    <dgm:pt modelId="{F58DADC6-3BA6-4336-BCF9-BDF49FE36B51}" type="parTrans" cxnId="{D46B165E-73D7-43B7-A75A-03368188C6CC}">
      <dgm:prSet/>
      <dgm:spPr/>
      <dgm:t>
        <a:bodyPr/>
        <a:lstStyle/>
        <a:p>
          <a:endParaRPr lang="ru-RU"/>
        </a:p>
      </dgm:t>
    </dgm:pt>
    <dgm:pt modelId="{7C8F1778-C760-4ADC-8937-A62536DADEC6}" type="sibTrans" cxnId="{D46B165E-73D7-43B7-A75A-03368188C6CC}">
      <dgm:prSet/>
      <dgm:spPr/>
      <dgm:t>
        <a:bodyPr/>
        <a:lstStyle/>
        <a:p>
          <a:endParaRPr lang="ru-RU"/>
        </a:p>
      </dgm:t>
    </dgm:pt>
    <dgm:pt modelId="{E43A25FE-9317-4817-A6DF-08B00A5C91D3}">
      <dgm:prSet phldrT="[Текст]" custT="1">
        <dgm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800" dirty="0"/>
            <a:t>2018-2020 წლებში გამოცემულია 4;</a:t>
          </a:r>
          <a:endParaRPr lang="ru-RU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6DEFF2A9-EB72-495E-98FF-25D5B016F04F}" type="parTrans" cxnId="{B1F058D1-BD0E-4DB2-9D45-79EBBD818403}">
      <dgm:prSet/>
      <dgm:spPr/>
      <dgm:t>
        <a:bodyPr/>
        <a:lstStyle/>
        <a:p>
          <a:endParaRPr lang="ru-RU"/>
        </a:p>
      </dgm:t>
    </dgm:pt>
    <dgm:pt modelId="{71270094-79E0-493A-8157-5158DF1D3661}" type="sibTrans" cxnId="{B1F058D1-BD0E-4DB2-9D45-79EBBD818403}">
      <dgm:prSet/>
      <dgm:spPr/>
      <dgm:t>
        <a:bodyPr/>
        <a:lstStyle/>
        <a:p>
          <a:endParaRPr lang="ru-RU"/>
        </a:p>
      </dgm:t>
    </dgm:pt>
    <dgm:pt modelId="{3BFF3D57-DCCD-4061-8377-0BBC06F4BFF8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3200" b="1" dirty="0">
              <a:solidFill>
                <a:schemeClr val="accent5">
                  <a:lumMod val="50000"/>
                </a:schemeClr>
              </a:solidFill>
            </a:rPr>
            <a:t>წინასწარი გადაწყვეტილება</a:t>
          </a:r>
          <a:endParaRPr lang="ru-RU" sz="3200" b="1" dirty="0">
            <a:solidFill>
              <a:schemeClr val="accent5">
                <a:lumMod val="50000"/>
              </a:schemeClr>
            </a:solidFill>
          </a:endParaRPr>
        </a:p>
      </dgm:t>
    </dgm:pt>
    <dgm:pt modelId="{F74A34AD-674D-480E-8808-44985E6A47B8}" type="parTrans" cxnId="{D437A022-9B4A-46CE-A319-8650E56E7FEF}">
      <dgm:prSet/>
      <dgm:spPr/>
      <dgm:t>
        <a:bodyPr/>
        <a:lstStyle/>
        <a:p>
          <a:endParaRPr lang="ru-RU"/>
        </a:p>
      </dgm:t>
    </dgm:pt>
    <dgm:pt modelId="{9087F9F4-8ABA-4D77-96E1-F55000929709}" type="sibTrans" cxnId="{D437A022-9B4A-46CE-A319-8650E56E7FEF}">
      <dgm:prSet/>
      <dgm:spPr/>
      <dgm:t>
        <a:bodyPr/>
        <a:lstStyle/>
        <a:p>
          <a:endParaRPr lang="ru-RU"/>
        </a:p>
      </dgm:t>
    </dgm:pt>
    <dgm:pt modelId="{5C6E9D29-87C1-4191-A64A-D909CF30B0FD}">
      <dgm:prSet phldrT="[Текст]" custT="1">
        <dgm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ka-GE" sz="2600" b="1" dirty="0">
              <a:solidFill>
                <a:schemeClr val="accent4">
                  <a:lumMod val="50000"/>
                </a:schemeClr>
              </a:solidFill>
            </a:rPr>
            <a:t>2010-2021წლებში გამოცემულია 611.</a:t>
          </a:r>
          <a:endParaRPr lang="ru-RU" sz="2600" b="1" dirty="0">
            <a:solidFill>
              <a:schemeClr val="accent4">
                <a:lumMod val="50000"/>
              </a:schemeClr>
            </a:solidFill>
          </a:endParaRPr>
        </a:p>
      </dgm:t>
    </dgm:pt>
    <dgm:pt modelId="{F995CBCE-7622-4E0F-B24B-008479EDCDF4}" type="parTrans" cxnId="{AFF25C8B-1B71-4474-B0DF-D78616143449}">
      <dgm:prSet/>
      <dgm:spPr/>
      <dgm:t>
        <a:bodyPr/>
        <a:lstStyle/>
        <a:p>
          <a:endParaRPr lang="ru-RU"/>
        </a:p>
      </dgm:t>
    </dgm:pt>
    <dgm:pt modelId="{7ACCD4D4-2C13-4755-93C7-8CE267AA6404}" type="sibTrans" cxnId="{AFF25C8B-1B71-4474-B0DF-D78616143449}">
      <dgm:prSet/>
      <dgm:spPr/>
      <dgm:t>
        <a:bodyPr/>
        <a:lstStyle/>
        <a:p>
          <a:endParaRPr lang="ru-RU"/>
        </a:p>
      </dgm:t>
    </dgm:pt>
    <dgm:pt modelId="{E28F2B26-E132-4CD6-9C90-B731767BCE6B}" type="pres">
      <dgm:prSet presAssocID="{A119BBB1-A242-4163-B44A-C7AEAFBFA3F1}" presName="Name0" presStyleCnt="0">
        <dgm:presLayoutVars>
          <dgm:dir/>
          <dgm:animLvl val="lvl"/>
          <dgm:resizeHandles/>
        </dgm:presLayoutVars>
      </dgm:prSet>
      <dgm:spPr/>
    </dgm:pt>
    <dgm:pt modelId="{9684B1BE-13D0-49F4-8232-9EE4C67E577E}" type="pres">
      <dgm:prSet presAssocID="{EE82037C-822D-4F24-A97B-408A9ED58AA0}" presName="linNode" presStyleCnt="0"/>
      <dgm:spPr/>
    </dgm:pt>
    <dgm:pt modelId="{B93B5258-E6A1-4793-B25D-A647D9754F8C}" type="pres">
      <dgm:prSet presAssocID="{EE82037C-822D-4F24-A97B-408A9ED58AA0}" presName="parentShp" presStyleLbl="node1" presStyleIdx="0" presStyleCnt="2" custLinFactNeighborX="-37301" custLinFactNeighborY="-213">
        <dgm:presLayoutVars>
          <dgm:bulletEnabled val="1"/>
        </dgm:presLayoutVars>
      </dgm:prSet>
      <dgm:spPr/>
    </dgm:pt>
    <dgm:pt modelId="{62D9FD95-6275-4575-B833-1395DF9C3E9C}" type="pres">
      <dgm:prSet presAssocID="{EE82037C-822D-4F24-A97B-408A9ED58AA0}" presName="childShp" presStyleLbl="bgAccFollowNode1" presStyleIdx="0" presStyleCnt="2" custScaleY="110000">
        <dgm:presLayoutVars>
          <dgm:bulletEnabled val="1"/>
        </dgm:presLayoutVars>
      </dgm:prSet>
      <dgm:spPr/>
    </dgm:pt>
    <dgm:pt modelId="{4B522FDC-67F6-4F12-858E-C9E98DDEEA8D}" type="pres">
      <dgm:prSet presAssocID="{7C8F1778-C760-4ADC-8937-A62536DADEC6}" presName="spacing" presStyleCnt="0"/>
      <dgm:spPr/>
    </dgm:pt>
    <dgm:pt modelId="{84C451FE-214E-4A7A-8D9A-AC0900056FA4}" type="pres">
      <dgm:prSet presAssocID="{3BFF3D57-DCCD-4061-8377-0BBC06F4BFF8}" presName="linNode" presStyleCnt="0"/>
      <dgm:spPr/>
    </dgm:pt>
    <dgm:pt modelId="{2BA481FF-CDD4-4CD9-9DE7-AE06ABDDE0C8}" type="pres">
      <dgm:prSet presAssocID="{3BFF3D57-DCCD-4061-8377-0BBC06F4BFF8}" presName="parentShp" presStyleLbl="node1" presStyleIdx="1" presStyleCnt="2">
        <dgm:presLayoutVars>
          <dgm:bulletEnabled val="1"/>
        </dgm:presLayoutVars>
      </dgm:prSet>
      <dgm:spPr/>
    </dgm:pt>
    <dgm:pt modelId="{A1FE3296-F28B-484C-A8C0-9DAD104C0EE7}" type="pres">
      <dgm:prSet presAssocID="{3BFF3D57-DCCD-4061-8377-0BBC06F4BFF8}" presName="childShp" presStyleLbl="bgAccFollowNode1" presStyleIdx="1" presStyleCnt="2" custLinFactNeighborX="1485" custLinFactNeighborY="-824">
        <dgm:presLayoutVars>
          <dgm:bulletEnabled val="1"/>
        </dgm:presLayoutVars>
      </dgm:prSet>
      <dgm:spPr/>
    </dgm:pt>
  </dgm:ptLst>
  <dgm:cxnLst>
    <dgm:cxn modelId="{D437A022-9B4A-46CE-A319-8650E56E7FEF}" srcId="{A119BBB1-A242-4163-B44A-C7AEAFBFA3F1}" destId="{3BFF3D57-DCCD-4061-8377-0BBC06F4BFF8}" srcOrd="1" destOrd="0" parTransId="{F74A34AD-674D-480E-8808-44985E6A47B8}" sibTransId="{9087F9F4-8ABA-4D77-96E1-F55000929709}"/>
    <dgm:cxn modelId="{8E22B027-E57D-4ACA-9218-0A1FF09D59EA}" type="presOf" srcId="{A119BBB1-A242-4163-B44A-C7AEAFBFA3F1}" destId="{E28F2B26-E132-4CD6-9C90-B731767BCE6B}" srcOrd="0" destOrd="0" presId="urn:microsoft.com/office/officeart/2005/8/layout/vList6"/>
    <dgm:cxn modelId="{D46B165E-73D7-43B7-A75A-03368188C6CC}" srcId="{A119BBB1-A242-4163-B44A-C7AEAFBFA3F1}" destId="{EE82037C-822D-4F24-A97B-408A9ED58AA0}" srcOrd="0" destOrd="0" parTransId="{F58DADC6-3BA6-4336-BCF9-BDF49FE36B51}" sibTransId="{7C8F1778-C760-4ADC-8937-A62536DADEC6}"/>
    <dgm:cxn modelId="{AEF15954-03FE-4C1B-89B6-1BE3B1AAAA74}" type="presOf" srcId="{E43A25FE-9317-4817-A6DF-08B00A5C91D3}" destId="{62D9FD95-6275-4575-B833-1395DF9C3E9C}" srcOrd="0" destOrd="0" presId="urn:microsoft.com/office/officeart/2005/8/layout/vList6"/>
    <dgm:cxn modelId="{59276287-961C-4CF0-8B62-5E29C9BBB411}" type="presOf" srcId="{5C6E9D29-87C1-4191-A64A-D909CF30B0FD}" destId="{A1FE3296-F28B-484C-A8C0-9DAD104C0EE7}" srcOrd="0" destOrd="0" presId="urn:microsoft.com/office/officeart/2005/8/layout/vList6"/>
    <dgm:cxn modelId="{38F8288A-607D-414F-941B-084054CB4C03}" type="presOf" srcId="{3BFF3D57-DCCD-4061-8377-0BBC06F4BFF8}" destId="{2BA481FF-CDD4-4CD9-9DE7-AE06ABDDE0C8}" srcOrd="0" destOrd="0" presId="urn:microsoft.com/office/officeart/2005/8/layout/vList6"/>
    <dgm:cxn modelId="{AFF25C8B-1B71-4474-B0DF-D78616143449}" srcId="{3BFF3D57-DCCD-4061-8377-0BBC06F4BFF8}" destId="{5C6E9D29-87C1-4191-A64A-D909CF30B0FD}" srcOrd="0" destOrd="0" parTransId="{F995CBCE-7622-4E0F-B24B-008479EDCDF4}" sibTransId="{7ACCD4D4-2C13-4755-93C7-8CE267AA6404}"/>
    <dgm:cxn modelId="{B1F058D1-BD0E-4DB2-9D45-79EBBD818403}" srcId="{EE82037C-822D-4F24-A97B-408A9ED58AA0}" destId="{E43A25FE-9317-4817-A6DF-08B00A5C91D3}" srcOrd="0" destOrd="0" parTransId="{6DEFF2A9-EB72-495E-98FF-25D5B016F04F}" sibTransId="{71270094-79E0-493A-8157-5158DF1D3661}"/>
    <dgm:cxn modelId="{74C1CDF9-4733-4235-AA42-00323EFABBFC}" type="presOf" srcId="{EE82037C-822D-4F24-A97B-408A9ED58AA0}" destId="{B93B5258-E6A1-4793-B25D-A647D9754F8C}" srcOrd="0" destOrd="0" presId="urn:microsoft.com/office/officeart/2005/8/layout/vList6"/>
    <dgm:cxn modelId="{EE7E3171-5C02-4361-BC65-1939B3397BF2}" type="presParOf" srcId="{E28F2B26-E132-4CD6-9C90-B731767BCE6B}" destId="{9684B1BE-13D0-49F4-8232-9EE4C67E577E}" srcOrd="0" destOrd="0" presId="urn:microsoft.com/office/officeart/2005/8/layout/vList6"/>
    <dgm:cxn modelId="{415C0551-1636-4025-BBD6-2D5E66F66C6A}" type="presParOf" srcId="{9684B1BE-13D0-49F4-8232-9EE4C67E577E}" destId="{B93B5258-E6A1-4793-B25D-A647D9754F8C}" srcOrd="0" destOrd="0" presId="urn:microsoft.com/office/officeart/2005/8/layout/vList6"/>
    <dgm:cxn modelId="{788BC111-20C0-4BC6-BA8B-3910379854D1}" type="presParOf" srcId="{9684B1BE-13D0-49F4-8232-9EE4C67E577E}" destId="{62D9FD95-6275-4575-B833-1395DF9C3E9C}" srcOrd="1" destOrd="0" presId="urn:microsoft.com/office/officeart/2005/8/layout/vList6"/>
    <dgm:cxn modelId="{E422E7E7-624C-49C0-81AF-59476C915E00}" type="presParOf" srcId="{E28F2B26-E132-4CD6-9C90-B731767BCE6B}" destId="{4B522FDC-67F6-4F12-858E-C9E98DDEEA8D}" srcOrd="1" destOrd="0" presId="urn:microsoft.com/office/officeart/2005/8/layout/vList6"/>
    <dgm:cxn modelId="{5AA0BEA3-5138-45E3-8BB5-FD726DCCFA6F}" type="presParOf" srcId="{E28F2B26-E132-4CD6-9C90-B731767BCE6B}" destId="{84C451FE-214E-4A7A-8D9A-AC0900056FA4}" srcOrd="2" destOrd="0" presId="urn:microsoft.com/office/officeart/2005/8/layout/vList6"/>
    <dgm:cxn modelId="{2154B3A2-F051-41E6-9672-9C245921E354}" type="presParOf" srcId="{84C451FE-214E-4A7A-8D9A-AC0900056FA4}" destId="{2BA481FF-CDD4-4CD9-9DE7-AE06ABDDE0C8}" srcOrd="0" destOrd="0" presId="urn:microsoft.com/office/officeart/2005/8/layout/vList6"/>
    <dgm:cxn modelId="{78CF90F6-D560-49FB-BA43-FC2F0FDBFB7B}" type="presParOf" srcId="{84C451FE-214E-4A7A-8D9A-AC0900056FA4}" destId="{A1FE3296-F28B-484C-A8C0-9DAD104C0EE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F2317F6-1550-469F-AE9C-C75E39C58AA8}" type="doc">
      <dgm:prSet loTypeId="urn:microsoft.com/office/officeart/2005/8/layout/arrow3" loCatId="relationship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ru-RU"/>
        </a:p>
      </dgm:t>
    </dgm:pt>
    <dgm:pt modelId="{C922060D-51A2-4DC7-A771-DAA557618D2B}">
      <dgm:prSet phldrT="[Текст]" custT="1"/>
      <dgm:spPr/>
      <dgm:t>
        <a:bodyPr/>
        <a:lstStyle/>
        <a:p>
          <a:r>
            <a:rPr lang="ka-GE" sz="3000" b="1" dirty="0">
              <a:solidFill>
                <a:schemeClr val="accent4">
                  <a:lumMod val="50000"/>
                </a:schemeClr>
              </a:solidFill>
            </a:rPr>
            <a:t>სუბიექტური მიდგომების დამკვიდრება?</a:t>
          </a:r>
          <a:endParaRPr lang="ru-RU" sz="3000" b="1" dirty="0">
            <a:solidFill>
              <a:schemeClr val="accent4">
                <a:lumMod val="50000"/>
              </a:schemeClr>
            </a:solidFill>
          </a:endParaRPr>
        </a:p>
      </dgm:t>
    </dgm:pt>
    <dgm:pt modelId="{243A2C13-7867-4780-B8EB-FFECA78AFD29}" type="parTrans" cxnId="{971BDC07-12C4-4645-A5D7-83DCBA96A3F5}">
      <dgm:prSet/>
      <dgm:spPr/>
      <dgm:t>
        <a:bodyPr/>
        <a:lstStyle/>
        <a:p>
          <a:endParaRPr lang="ru-RU"/>
        </a:p>
      </dgm:t>
    </dgm:pt>
    <dgm:pt modelId="{576830F3-4521-43BA-848C-BBD56F8B6AF5}" type="sibTrans" cxnId="{971BDC07-12C4-4645-A5D7-83DCBA96A3F5}">
      <dgm:prSet/>
      <dgm:spPr/>
      <dgm:t>
        <a:bodyPr/>
        <a:lstStyle/>
        <a:p>
          <a:endParaRPr lang="ru-RU"/>
        </a:p>
      </dgm:t>
    </dgm:pt>
    <dgm:pt modelId="{ACF7836D-B07A-42E7-B97C-3357FAF63870}">
      <dgm:prSet phldrT="[Текст]" custT="1"/>
      <dgm:spPr/>
      <dgm:t>
        <a:bodyPr/>
        <a:lstStyle/>
        <a:p>
          <a:r>
            <a:rPr lang="ka-GE" sz="2800" b="1" dirty="0">
              <a:solidFill>
                <a:schemeClr val="accent4">
                  <a:lumMod val="50000"/>
                </a:schemeClr>
              </a:solidFill>
            </a:rPr>
            <a:t>ადმინისტრირების გაუმჯობესება?</a:t>
          </a:r>
          <a:endParaRPr lang="ru-RU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67FD9913-C3E4-4EA0-8D97-268DFC9DC796}" type="parTrans" cxnId="{FE79D1CA-6516-4202-8162-A0561A17738F}">
      <dgm:prSet/>
      <dgm:spPr/>
      <dgm:t>
        <a:bodyPr/>
        <a:lstStyle/>
        <a:p>
          <a:endParaRPr lang="ru-RU"/>
        </a:p>
      </dgm:t>
    </dgm:pt>
    <dgm:pt modelId="{BBA4C91A-0C8D-4F02-AF4B-248CF86127E7}" type="sibTrans" cxnId="{FE79D1CA-6516-4202-8162-A0561A17738F}">
      <dgm:prSet/>
      <dgm:spPr/>
      <dgm:t>
        <a:bodyPr/>
        <a:lstStyle/>
        <a:p>
          <a:endParaRPr lang="ru-RU"/>
        </a:p>
      </dgm:t>
    </dgm:pt>
    <dgm:pt modelId="{F44CBD76-A650-4966-AA9A-669C8FADAC49}" type="pres">
      <dgm:prSet presAssocID="{2F2317F6-1550-469F-AE9C-C75E39C58AA8}" presName="compositeShape" presStyleCnt="0">
        <dgm:presLayoutVars>
          <dgm:chMax val="2"/>
          <dgm:dir/>
          <dgm:resizeHandles val="exact"/>
        </dgm:presLayoutVars>
      </dgm:prSet>
      <dgm:spPr/>
    </dgm:pt>
    <dgm:pt modelId="{C782EA93-9A9D-46A9-A65C-5A22C707386D}" type="pres">
      <dgm:prSet presAssocID="{2F2317F6-1550-469F-AE9C-C75E39C58AA8}" presName="divider" presStyleLbl="fgShp" presStyleIdx="0" presStyleCnt="1"/>
      <dgm:spPr/>
    </dgm:pt>
    <dgm:pt modelId="{FD75710F-12CE-437A-8AD1-3A4436194EC5}" type="pres">
      <dgm:prSet presAssocID="{C922060D-51A2-4DC7-A771-DAA557618D2B}" presName="downArrow" presStyleLbl="node1" presStyleIdx="0" presStyleCnt="2"/>
      <dgm:spPr/>
    </dgm:pt>
    <dgm:pt modelId="{6ABFC2BC-FBAE-423C-A86B-99B0AD7328AA}" type="pres">
      <dgm:prSet presAssocID="{C922060D-51A2-4DC7-A771-DAA557618D2B}" presName="downArrowText" presStyleLbl="revTx" presStyleIdx="0" presStyleCnt="2" custScaleX="138278">
        <dgm:presLayoutVars>
          <dgm:bulletEnabled val="1"/>
        </dgm:presLayoutVars>
      </dgm:prSet>
      <dgm:spPr/>
    </dgm:pt>
    <dgm:pt modelId="{949720B3-B1C3-4215-B1B8-3A358D1E023A}" type="pres">
      <dgm:prSet presAssocID="{ACF7836D-B07A-42E7-B97C-3357FAF63870}" presName="upArrow" presStyleLbl="node1" presStyleIdx="1" presStyleCnt="2"/>
      <dgm:spPr/>
    </dgm:pt>
    <dgm:pt modelId="{54A98059-C15B-4F10-8181-8029139BB581}" type="pres">
      <dgm:prSet presAssocID="{ACF7836D-B07A-42E7-B97C-3357FAF63870}" presName="upArrowText" presStyleLbl="revTx" presStyleIdx="1" presStyleCnt="2" custScaleX="147454">
        <dgm:presLayoutVars>
          <dgm:bulletEnabled val="1"/>
        </dgm:presLayoutVars>
      </dgm:prSet>
      <dgm:spPr/>
    </dgm:pt>
  </dgm:ptLst>
  <dgm:cxnLst>
    <dgm:cxn modelId="{971BDC07-12C4-4645-A5D7-83DCBA96A3F5}" srcId="{2F2317F6-1550-469F-AE9C-C75E39C58AA8}" destId="{C922060D-51A2-4DC7-A771-DAA557618D2B}" srcOrd="0" destOrd="0" parTransId="{243A2C13-7867-4780-B8EB-FFECA78AFD29}" sibTransId="{576830F3-4521-43BA-848C-BBD56F8B6AF5}"/>
    <dgm:cxn modelId="{080FF616-9126-4117-B2B7-E1A05929374F}" type="presOf" srcId="{C922060D-51A2-4DC7-A771-DAA557618D2B}" destId="{6ABFC2BC-FBAE-423C-A86B-99B0AD7328AA}" srcOrd="0" destOrd="0" presId="urn:microsoft.com/office/officeart/2005/8/layout/arrow3"/>
    <dgm:cxn modelId="{8C1CC4AA-644F-4F67-B515-F22268A1A554}" type="presOf" srcId="{ACF7836D-B07A-42E7-B97C-3357FAF63870}" destId="{54A98059-C15B-4F10-8181-8029139BB581}" srcOrd="0" destOrd="0" presId="urn:microsoft.com/office/officeart/2005/8/layout/arrow3"/>
    <dgm:cxn modelId="{FE79D1CA-6516-4202-8162-A0561A17738F}" srcId="{2F2317F6-1550-469F-AE9C-C75E39C58AA8}" destId="{ACF7836D-B07A-42E7-B97C-3357FAF63870}" srcOrd="1" destOrd="0" parTransId="{67FD9913-C3E4-4EA0-8D97-268DFC9DC796}" sibTransId="{BBA4C91A-0C8D-4F02-AF4B-248CF86127E7}"/>
    <dgm:cxn modelId="{75DA75F4-02AC-4EB4-923F-ED7FE43B69E0}" type="presOf" srcId="{2F2317F6-1550-469F-AE9C-C75E39C58AA8}" destId="{F44CBD76-A650-4966-AA9A-669C8FADAC49}" srcOrd="0" destOrd="0" presId="urn:microsoft.com/office/officeart/2005/8/layout/arrow3"/>
    <dgm:cxn modelId="{479BE934-35BD-431C-95F6-49159251A9A4}" type="presParOf" srcId="{F44CBD76-A650-4966-AA9A-669C8FADAC49}" destId="{C782EA93-9A9D-46A9-A65C-5A22C707386D}" srcOrd="0" destOrd="0" presId="urn:microsoft.com/office/officeart/2005/8/layout/arrow3"/>
    <dgm:cxn modelId="{3CB762AF-AE3A-4577-A837-DB56FC3ECA05}" type="presParOf" srcId="{F44CBD76-A650-4966-AA9A-669C8FADAC49}" destId="{FD75710F-12CE-437A-8AD1-3A4436194EC5}" srcOrd="1" destOrd="0" presId="urn:microsoft.com/office/officeart/2005/8/layout/arrow3"/>
    <dgm:cxn modelId="{8009FA43-1E25-45B5-A9DA-1D4CAF1B5D20}" type="presParOf" srcId="{F44CBD76-A650-4966-AA9A-669C8FADAC49}" destId="{6ABFC2BC-FBAE-423C-A86B-99B0AD7328AA}" srcOrd="2" destOrd="0" presId="urn:microsoft.com/office/officeart/2005/8/layout/arrow3"/>
    <dgm:cxn modelId="{2B695D5F-046B-44E9-989F-B2EF23233EAE}" type="presParOf" srcId="{F44CBD76-A650-4966-AA9A-669C8FADAC49}" destId="{949720B3-B1C3-4215-B1B8-3A358D1E023A}" srcOrd="3" destOrd="0" presId="urn:microsoft.com/office/officeart/2005/8/layout/arrow3"/>
    <dgm:cxn modelId="{CCE8041E-7FBA-40A1-9FC0-1B99AD44A64C}" type="presParOf" srcId="{F44CBD76-A650-4966-AA9A-669C8FADAC49}" destId="{54A98059-C15B-4F10-8181-8029139BB581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4400A362-BC8B-45A2-97B1-86532E3E5A72}" type="doc">
      <dgm:prSet loTypeId="urn:microsoft.com/office/officeart/2008/layout/RadialCluster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0ABDC2A-25B3-4561-B5E2-7F036C40E631}">
      <dgm:prSet phldrT="[Text]"/>
      <dgm:spPr/>
      <dgm:t>
        <a:bodyPr/>
        <a:lstStyle/>
        <a:p>
          <a:r>
            <a:rPr lang="ka-GE" b="1" dirty="0">
              <a:solidFill>
                <a:schemeClr val="accent6">
                  <a:lumMod val="75000"/>
                </a:schemeClr>
              </a:solidFill>
            </a:rPr>
            <a:t>ინფორმაციის მიწოდების  სხვა საშუალებები</a:t>
          </a:r>
          <a:endParaRPr lang="ru-RU" b="1" dirty="0">
            <a:solidFill>
              <a:schemeClr val="accent6">
                <a:lumMod val="75000"/>
              </a:schemeClr>
            </a:solidFill>
          </a:endParaRPr>
        </a:p>
      </dgm:t>
    </dgm:pt>
    <dgm:pt modelId="{B634277E-73B7-4633-A0CF-45579EA5E6A8}" type="parTrans" cxnId="{0467405A-F40A-46DD-BECA-9810A91F379E}">
      <dgm:prSet/>
      <dgm:spPr/>
      <dgm:t>
        <a:bodyPr/>
        <a:lstStyle/>
        <a:p>
          <a:endParaRPr lang="ru-RU"/>
        </a:p>
      </dgm:t>
    </dgm:pt>
    <dgm:pt modelId="{B322438F-BB21-4B60-9CD6-1455244EAD22}" type="sibTrans" cxnId="{0467405A-F40A-46DD-BECA-9810A91F379E}">
      <dgm:prSet/>
      <dgm:spPr/>
      <dgm:t>
        <a:bodyPr/>
        <a:lstStyle/>
        <a:p>
          <a:endParaRPr lang="ru-RU"/>
        </a:p>
      </dgm:t>
    </dgm:pt>
    <dgm:pt modelId="{579EA8E7-FF29-4371-85AF-5D3788540305}">
      <dgm:prSet phldrT="[Text]"/>
      <dgm:spPr/>
      <dgm:t>
        <a:bodyPr/>
        <a:lstStyle/>
        <a:p>
          <a:r>
            <a:rPr lang="ka-GE" dirty="0"/>
            <a:t>პირადი საგადასახადო მრჩეველი</a:t>
          </a:r>
          <a:endParaRPr lang="ru-RU" dirty="0"/>
        </a:p>
      </dgm:t>
    </dgm:pt>
    <dgm:pt modelId="{9CEFE173-2D15-4139-9188-FF45D40ACE06}" type="parTrans" cxnId="{C164A62E-83D1-4F48-90AD-F79129C3B9ED}">
      <dgm:prSet/>
      <dgm:spPr/>
      <dgm:t>
        <a:bodyPr/>
        <a:lstStyle/>
        <a:p>
          <a:endParaRPr lang="ru-RU"/>
        </a:p>
      </dgm:t>
    </dgm:pt>
    <dgm:pt modelId="{944073ED-69B3-44E3-A294-7AFF0C851FA4}" type="sibTrans" cxnId="{C164A62E-83D1-4F48-90AD-F79129C3B9ED}">
      <dgm:prSet/>
      <dgm:spPr/>
      <dgm:t>
        <a:bodyPr/>
        <a:lstStyle/>
        <a:p>
          <a:endParaRPr lang="ru-RU"/>
        </a:p>
      </dgm:t>
    </dgm:pt>
    <dgm:pt modelId="{36685BA0-9541-4C91-93F3-1EA5AA26C989}">
      <dgm:prSet phldrT="[Text]"/>
      <dgm:spPr/>
      <dgm:t>
        <a:bodyPr/>
        <a:lstStyle/>
        <a:p>
          <a:r>
            <a:rPr lang="ka-GE" dirty="0"/>
            <a:t>განმარტებები</a:t>
          </a:r>
          <a:endParaRPr lang="ru-RU" dirty="0"/>
        </a:p>
      </dgm:t>
    </dgm:pt>
    <dgm:pt modelId="{09D97F24-1D42-40F8-A880-4F699B7555A3}" type="parTrans" cxnId="{851178C9-B233-46ED-8E8C-4DA30F3B0780}">
      <dgm:prSet/>
      <dgm:spPr/>
      <dgm:t>
        <a:bodyPr/>
        <a:lstStyle/>
        <a:p>
          <a:endParaRPr lang="ru-RU"/>
        </a:p>
      </dgm:t>
    </dgm:pt>
    <dgm:pt modelId="{4E4D3377-2B23-4C49-B8F4-70A8E2F13767}" type="sibTrans" cxnId="{851178C9-B233-46ED-8E8C-4DA30F3B0780}">
      <dgm:prSet/>
      <dgm:spPr/>
      <dgm:t>
        <a:bodyPr/>
        <a:lstStyle/>
        <a:p>
          <a:endParaRPr lang="ru-RU"/>
        </a:p>
      </dgm:t>
    </dgm:pt>
    <dgm:pt modelId="{9711103E-CD44-473A-8A04-B246B248868E}">
      <dgm:prSet phldrT="[Text]"/>
      <dgm:spPr/>
      <dgm:t>
        <a:bodyPr/>
        <a:lstStyle/>
        <a:p>
          <a:r>
            <a:rPr lang="ka-GE" dirty="0"/>
            <a:t>ინსტრუქციები</a:t>
          </a:r>
          <a:endParaRPr lang="ru-RU" dirty="0"/>
        </a:p>
      </dgm:t>
    </dgm:pt>
    <dgm:pt modelId="{22D088BE-BDA9-4EC0-9FE0-E6874FA66C0B}" type="parTrans" cxnId="{1D1BE595-A4D6-4601-B779-8C0825E24C3E}">
      <dgm:prSet/>
      <dgm:spPr/>
      <dgm:t>
        <a:bodyPr/>
        <a:lstStyle/>
        <a:p>
          <a:endParaRPr lang="ru-RU"/>
        </a:p>
      </dgm:t>
    </dgm:pt>
    <dgm:pt modelId="{A5922327-A1F1-48CA-AF99-1693725F9B1E}" type="sibTrans" cxnId="{1D1BE595-A4D6-4601-B779-8C0825E24C3E}">
      <dgm:prSet/>
      <dgm:spPr/>
      <dgm:t>
        <a:bodyPr/>
        <a:lstStyle/>
        <a:p>
          <a:endParaRPr lang="ru-RU"/>
        </a:p>
      </dgm:t>
    </dgm:pt>
    <dgm:pt modelId="{003105C1-F2A4-4524-849F-2917D59FB5ED}" type="pres">
      <dgm:prSet presAssocID="{4400A362-BC8B-45A2-97B1-86532E3E5A72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</dgm:pt>
    <dgm:pt modelId="{C975480D-FAD3-49F0-9C36-3F5B00DD1E80}" type="pres">
      <dgm:prSet presAssocID="{C0ABDC2A-25B3-4561-B5E2-7F036C40E631}" presName="singleCycle" presStyleCnt="0"/>
      <dgm:spPr/>
    </dgm:pt>
    <dgm:pt modelId="{7AA37189-5C00-426F-9E54-9E94947B2960}" type="pres">
      <dgm:prSet presAssocID="{C0ABDC2A-25B3-4561-B5E2-7F036C40E631}" presName="singleCenter" presStyleLbl="node1" presStyleIdx="0" presStyleCnt="4" custScaleX="112750" custScaleY="119071">
        <dgm:presLayoutVars>
          <dgm:chMax val="7"/>
          <dgm:chPref val="7"/>
        </dgm:presLayoutVars>
      </dgm:prSet>
      <dgm:spPr/>
    </dgm:pt>
    <dgm:pt modelId="{7EFCCE54-DAAB-4A94-B497-8930ED70EE03}" type="pres">
      <dgm:prSet presAssocID="{9CEFE173-2D15-4139-9188-FF45D40ACE06}" presName="Name56" presStyleLbl="parChTrans1D2" presStyleIdx="0" presStyleCnt="3"/>
      <dgm:spPr/>
    </dgm:pt>
    <dgm:pt modelId="{BB05244B-52CC-4C26-9794-30161444858E}" type="pres">
      <dgm:prSet presAssocID="{579EA8E7-FF29-4371-85AF-5D3788540305}" presName="text0" presStyleLbl="node1" presStyleIdx="1" presStyleCnt="4" custScaleX="242538" custScaleY="157416">
        <dgm:presLayoutVars>
          <dgm:bulletEnabled val="1"/>
        </dgm:presLayoutVars>
      </dgm:prSet>
      <dgm:spPr/>
    </dgm:pt>
    <dgm:pt modelId="{B451C3C3-EA85-40FE-96EC-FE7C4B0BBA23}" type="pres">
      <dgm:prSet presAssocID="{09D97F24-1D42-40F8-A880-4F699B7555A3}" presName="Name56" presStyleLbl="parChTrans1D2" presStyleIdx="1" presStyleCnt="3"/>
      <dgm:spPr/>
    </dgm:pt>
    <dgm:pt modelId="{CA1355C6-4B83-4B88-AF96-C3CA71861671}" type="pres">
      <dgm:prSet presAssocID="{36685BA0-9541-4C91-93F3-1EA5AA26C989}" presName="text0" presStyleLbl="node1" presStyleIdx="2" presStyleCnt="4" custScaleX="192177" custScaleY="143062">
        <dgm:presLayoutVars>
          <dgm:bulletEnabled val="1"/>
        </dgm:presLayoutVars>
      </dgm:prSet>
      <dgm:spPr/>
    </dgm:pt>
    <dgm:pt modelId="{419ECEE6-B069-445C-AEC4-6268270AE061}" type="pres">
      <dgm:prSet presAssocID="{22D088BE-BDA9-4EC0-9FE0-E6874FA66C0B}" presName="Name56" presStyleLbl="parChTrans1D2" presStyleIdx="2" presStyleCnt="3"/>
      <dgm:spPr/>
    </dgm:pt>
    <dgm:pt modelId="{3BAF199F-17AC-4735-BDAF-227868785C89}" type="pres">
      <dgm:prSet presAssocID="{9711103E-CD44-473A-8A04-B246B248868E}" presName="text0" presStyleLbl="node1" presStyleIdx="3" presStyleCnt="4" custScaleX="197482" custScaleY="143242">
        <dgm:presLayoutVars>
          <dgm:bulletEnabled val="1"/>
        </dgm:presLayoutVars>
      </dgm:prSet>
      <dgm:spPr/>
    </dgm:pt>
  </dgm:ptLst>
  <dgm:cxnLst>
    <dgm:cxn modelId="{DE932D0B-BBA5-4716-9E2A-8C30E5A11979}" type="presOf" srcId="{579EA8E7-FF29-4371-85AF-5D3788540305}" destId="{BB05244B-52CC-4C26-9794-30161444858E}" srcOrd="0" destOrd="0" presId="urn:microsoft.com/office/officeart/2008/layout/RadialCluster"/>
    <dgm:cxn modelId="{FAA04B16-96E8-4BBE-BCDA-7A402F8CA2E6}" type="presOf" srcId="{9CEFE173-2D15-4139-9188-FF45D40ACE06}" destId="{7EFCCE54-DAAB-4A94-B497-8930ED70EE03}" srcOrd="0" destOrd="0" presId="urn:microsoft.com/office/officeart/2008/layout/RadialCluster"/>
    <dgm:cxn modelId="{C164A62E-83D1-4F48-90AD-F79129C3B9ED}" srcId="{C0ABDC2A-25B3-4561-B5E2-7F036C40E631}" destId="{579EA8E7-FF29-4371-85AF-5D3788540305}" srcOrd="0" destOrd="0" parTransId="{9CEFE173-2D15-4139-9188-FF45D40ACE06}" sibTransId="{944073ED-69B3-44E3-A294-7AFF0C851FA4}"/>
    <dgm:cxn modelId="{192ADE6A-8DDB-4E37-ADE2-6ADDED7801CB}" type="presOf" srcId="{09D97F24-1D42-40F8-A880-4F699B7555A3}" destId="{B451C3C3-EA85-40FE-96EC-FE7C4B0BBA23}" srcOrd="0" destOrd="0" presId="urn:microsoft.com/office/officeart/2008/layout/RadialCluster"/>
    <dgm:cxn modelId="{0467405A-F40A-46DD-BECA-9810A91F379E}" srcId="{4400A362-BC8B-45A2-97B1-86532E3E5A72}" destId="{C0ABDC2A-25B3-4561-B5E2-7F036C40E631}" srcOrd="0" destOrd="0" parTransId="{B634277E-73B7-4633-A0CF-45579EA5E6A8}" sibTransId="{B322438F-BB21-4B60-9CD6-1455244EAD22}"/>
    <dgm:cxn modelId="{030A157D-1F5A-4A9E-BFFD-A929F1D1F5E2}" type="presOf" srcId="{9711103E-CD44-473A-8A04-B246B248868E}" destId="{3BAF199F-17AC-4735-BDAF-227868785C89}" srcOrd="0" destOrd="0" presId="urn:microsoft.com/office/officeart/2008/layout/RadialCluster"/>
    <dgm:cxn modelId="{43D58D90-5EF7-4888-9781-AB01876AB19E}" type="presOf" srcId="{C0ABDC2A-25B3-4561-B5E2-7F036C40E631}" destId="{7AA37189-5C00-426F-9E54-9E94947B2960}" srcOrd="0" destOrd="0" presId="urn:microsoft.com/office/officeart/2008/layout/RadialCluster"/>
    <dgm:cxn modelId="{2E809492-03F5-4EFF-9B5A-A7A890718A89}" type="presOf" srcId="{36685BA0-9541-4C91-93F3-1EA5AA26C989}" destId="{CA1355C6-4B83-4B88-AF96-C3CA71861671}" srcOrd="0" destOrd="0" presId="urn:microsoft.com/office/officeart/2008/layout/RadialCluster"/>
    <dgm:cxn modelId="{1D1BE595-A4D6-4601-B779-8C0825E24C3E}" srcId="{C0ABDC2A-25B3-4561-B5E2-7F036C40E631}" destId="{9711103E-CD44-473A-8A04-B246B248868E}" srcOrd="2" destOrd="0" parTransId="{22D088BE-BDA9-4EC0-9FE0-E6874FA66C0B}" sibTransId="{A5922327-A1F1-48CA-AF99-1693725F9B1E}"/>
    <dgm:cxn modelId="{851178C9-B233-46ED-8E8C-4DA30F3B0780}" srcId="{C0ABDC2A-25B3-4561-B5E2-7F036C40E631}" destId="{36685BA0-9541-4C91-93F3-1EA5AA26C989}" srcOrd="1" destOrd="0" parTransId="{09D97F24-1D42-40F8-A880-4F699B7555A3}" sibTransId="{4E4D3377-2B23-4C49-B8F4-70A8E2F13767}"/>
    <dgm:cxn modelId="{749F81E0-FDFE-47EB-844B-34579AE0D00C}" type="presOf" srcId="{22D088BE-BDA9-4EC0-9FE0-E6874FA66C0B}" destId="{419ECEE6-B069-445C-AEC4-6268270AE061}" srcOrd="0" destOrd="0" presId="urn:microsoft.com/office/officeart/2008/layout/RadialCluster"/>
    <dgm:cxn modelId="{0C6F9CFA-E81D-4C36-AD79-B2B117A34B94}" type="presOf" srcId="{4400A362-BC8B-45A2-97B1-86532E3E5A72}" destId="{003105C1-F2A4-4524-849F-2917D59FB5ED}" srcOrd="0" destOrd="0" presId="urn:microsoft.com/office/officeart/2008/layout/RadialCluster"/>
    <dgm:cxn modelId="{D8D6582A-2439-4991-A99A-6C2A814BDA1C}" type="presParOf" srcId="{003105C1-F2A4-4524-849F-2917D59FB5ED}" destId="{C975480D-FAD3-49F0-9C36-3F5B00DD1E80}" srcOrd="0" destOrd="0" presId="urn:microsoft.com/office/officeart/2008/layout/RadialCluster"/>
    <dgm:cxn modelId="{FB16959A-7912-4718-92E6-14DF5B4B5A39}" type="presParOf" srcId="{C975480D-FAD3-49F0-9C36-3F5B00DD1E80}" destId="{7AA37189-5C00-426F-9E54-9E94947B2960}" srcOrd="0" destOrd="0" presId="urn:microsoft.com/office/officeart/2008/layout/RadialCluster"/>
    <dgm:cxn modelId="{167AE124-C1D1-4525-8751-ABB3F3D42EE5}" type="presParOf" srcId="{C975480D-FAD3-49F0-9C36-3F5B00DD1E80}" destId="{7EFCCE54-DAAB-4A94-B497-8930ED70EE03}" srcOrd="1" destOrd="0" presId="urn:microsoft.com/office/officeart/2008/layout/RadialCluster"/>
    <dgm:cxn modelId="{68CCA77F-8771-4F1A-B9E1-8F038D94D427}" type="presParOf" srcId="{C975480D-FAD3-49F0-9C36-3F5B00DD1E80}" destId="{BB05244B-52CC-4C26-9794-30161444858E}" srcOrd="2" destOrd="0" presId="urn:microsoft.com/office/officeart/2008/layout/RadialCluster"/>
    <dgm:cxn modelId="{3A716B73-D946-48F3-A64E-A092B06F6F8C}" type="presParOf" srcId="{C975480D-FAD3-49F0-9C36-3F5B00DD1E80}" destId="{B451C3C3-EA85-40FE-96EC-FE7C4B0BBA23}" srcOrd="3" destOrd="0" presId="urn:microsoft.com/office/officeart/2008/layout/RadialCluster"/>
    <dgm:cxn modelId="{C8228513-74D6-4146-A1C9-C91DBB24E6EB}" type="presParOf" srcId="{C975480D-FAD3-49F0-9C36-3F5B00DD1E80}" destId="{CA1355C6-4B83-4B88-AF96-C3CA71861671}" srcOrd="4" destOrd="0" presId="urn:microsoft.com/office/officeart/2008/layout/RadialCluster"/>
    <dgm:cxn modelId="{021F988B-45C4-4FB3-8E29-70708342A36B}" type="presParOf" srcId="{C975480D-FAD3-49F0-9C36-3F5B00DD1E80}" destId="{419ECEE6-B069-445C-AEC4-6268270AE061}" srcOrd="5" destOrd="0" presId="urn:microsoft.com/office/officeart/2008/layout/RadialCluster"/>
    <dgm:cxn modelId="{DB208027-9E48-4284-8810-57CA3C7C0737}" type="presParOf" srcId="{C975480D-FAD3-49F0-9C36-3F5B00DD1E80}" destId="{3BAF199F-17AC-4735-BDAF-227868785C89}" srcOrd="6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F4D778-9E5D-4683-AB2D-D345017F6B66}">
      <dsp:nvSpPr>
        <dsp:cNvPr id="0" name=""/>
        <dsp:cNvSpPr/>
      </dsp:nvSpPr>
      <dsp:spPr>
        <a:xfrm>
          <a:off x="1380539" y="782291"/>
          <a:ext cx="4139161" cy="4139161"/>
        </a:xfrm>
        <a:prstGeom prst="blockArc">
          <a:avLst>
            <a:gd name="adj1" fmla="val 9309139"/>
            <a:gd name="adj2" fmla="val 16057627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8CD25F8D-8517-4F94-98DF-1386E16F0185}">
      <dsp:nvSpPr>
        <dsp:cNvPr id="0" name=""/>
        <dsp:cNvSpPr/>
      </dsp:nvSpPr>
      <dsp:spPr>
        <a:xfrm>
          <a:off x="1296841" y="620985"/>
          <a:ext cx="4139161" cy="4139161"/>
        </a:xfrm>
        <a:prstGeom prst="blockArc">
          <a:avLst>
            <a:gd name="adj1" fmla="val 1800000"/>
            <a:gd name="adj2" fmla="val 9000000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3252109-E294-4EC0-91F8-D6A8AB618F90}">
      <dsp:nvSpPr>
        <dsp:cNvPr id="0" name=""/>
        <dsp:cNvSpPr/>
      </dsp:nvSpPr>
      <dsp:spPr>
        <a:xfrm>
          <a:off x="1213143" y="782291"/>
          <a:ext cx="4139161" cy="4139161"/>
        </a:xfrm>
        <a:prstGeom prst="blockArc">
          <a:avLst>
            <a:gd name="adj1" fmla="val 16342373"/>
            <a:gd name="adj2" fmla="val 1490861"/>
            <a:gd name="adj3" fmla="val 4641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F3688167-480B-429A-B93F-9C9CD07C9269}">
      <dsp:nvSpPr>
        <dsp:cNvPr id="0" name=""/>
        <dsp:cNvSpPr/>
      </dsp:nvSpPr>
      <dsp:spPr>
        <a:xfrm>
          <a:off x="2413624" y="1737769"/>
          <a:ext cx="1905595" cy="19055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400" b="1" kern="1200" dirty="0">
              <a:solidFill>
                <a:schemeClr val="bg2">
                  <a:lumMod val="25000"/>
                </a:schemeClr>
              </a:solidFill>
            </a:rPr>
            <a:t>გადამხდელთა ინფორმირების სახეები</a:t>
          </a:r>
          <a:endParaRPr lang="ru-RU" sz="1400" b="1" kern="1200" dirty="0">
            <a:solidFill>
              <a:schemeClr val="bg2">
                <a:lumMod val="25000"/>
              </a:schemeClr>
            </a:solidFill>
          </a:endParaRPr>
        </a:p>
      </dsp:txBody>
      <dsp:txXfrm>
        <a:off x="2692692" y="2016837"/>
        <a:ext cx="1347459" cy="1347459"/>
      </dsp:txXfrm>
    </dsp:sp>
    <dsp:sp modelId="{B86985A3-7C97-41D4-818E-A16C5192673C}">
      <dsp:nvSpPr>
        <dsp:cNvPr id="0" name=""/>
        <dsp:cNvSpPr/>
      </dsp:nvSpPr>
      <dsp:spPr>
        <a:xfrm>
          <a:off x="2377236" y="165087"/>
          <a:ext cx="1978371" cy="1333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400" kern="1200" dirty="0"/>
            <a:t>განმარტება</a:t>
          </a:r>
          <a:endParaRPr lang="ru-RU" sz="1400" kern="1200" dirty="0"/>
        </a:p>
      </dsp:txBody>
      <dsp:txXfrm>
        <a:off x="2666962" y="360434"/>
        <a:ext cx="1398919" cy="943222"/>
      </dsp:txXfrm>
    </dsp:sp>
    <dsp:sp modelId="{DA8D5F5F-F9D3-4B4F-A9D6-1902B994266F}">
      <dsp:nvSpPr>
        <dsp:cNvPr id="0" name=""/>
        <dsp:cNvSpPr/>
      </dsp:nvSpPr>
      <dsp:spPr>
        <a:xfrm>
          <a:off x="3982448" y="3115690"/>
          <a:ext cx="2269392" cy="11713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400" kern="1200" dirty="0"/>
            <a:t>საჯარო გადაწყვეტილება</a:t>
          </a:r>
          <a:endParaRPr lang="ru-RU" sz="1400" kern="1200" dirty="0"/>
        </a:p>
      </dsp:txBody>
      <dsp:txXfrm>
        <a:off x="4314793" y="3287225"/>
        <a:ext cx="1604702" cy="828242"/>
      </dsp:txXfrm>
    </dsp:sp>
    <dsp:sp modelId="{45B195D9-C146-4E99-B7D7-D363CAA16029}">
      <dsp:nvSpPr>
        <dsp:cNvPr id="0" name=""/>
        <dsp:cNvSpPr/>
      </dsp:nvSpPr>
      <dsp:spPr>
        <a:xfrm>
          <a:off x="453758" y="3034388"/>
          <a:ext cx="2323883" cy="13339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400" kern="1200" dirty="0"/>
            <a:t>წინასწარი გადაწყვეტილება</a:t>
          </a:r>
          <a:endParaRPr lang="ru-RU" sz="1400" kern="1200" dirty="0"/>
        </a:p>
      </dsp:txBody>
      <dsp:txXfrm>
        <a:off x="794083" y="3229735"/>
        <a:ext cx="1643233" cy="9432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D9FD95-6275-4575-B833-1395DF9C3E9C}">
      <dsp:nvSpPr>
        <dsp:cNvPr id="0" name=""/>
        <dsp:cNvSpPr/>
      </dsp:nvSpPr>
      <dsp:spPr>
        <a:xfrm>
          <a:off x="2886799" y="2511"/>
          <a:ext cx="4324915" cy="2569256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7780" tIns="17780" rIns="17780" bIns="1778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a-GE" sz="2800" kern="1200" dirty="0"/>
            <a:t>2018-2020 წლებში გამოცემულია 4;</a:t>
          </a:r>
          <a:endParaRPr lang="ru-RU" sz="28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799" y="323668"/>
        <a:ext cx="3361444" cy="1926942"/>
      </dsp:txXfrm>
    </dsp:sp>
    <dsp:sp modelId="{B93B5258-E6A1-4793-B25D-A647D9754F8C}">
      <dsp:nvSpPr>
        <dsp:cNvPr id="0" name=""/>
        <dsp:cNvSpPr/>
      </dsp:nvSpPr>
      <dsp:spPr>
        <a:xfrm>
          <a:off x="0" y="114320"/>
          <a:ext cx="2883276" cy="2335687"/>
        </a:xfrm>
        <a:prstGeom prst="roundRect">
          <a:avLst/>
        </a:prstGeom>
        <a:gradFill rotWithShape="1">
          <a:gsLst>
            <a:gs pos="0">
              <a:schemeClr val="dk1">
                <a:tint val="50000"/>
                <a:satMod val="300000"/>
              </a:schemeClr>
            </a:gs>
            <a:gs pos="35000">
              <a:schemeClr val="dk1">
                <a:tint val="37000"/>
                <a:satMod val="300000"/>
              </a:schemeClr>
            </a:gs>
            <a:gs pos="100000">
              <a:schemeClr val="dk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dk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dk1"/>
        </a:lnRef>
        <a:fillRef idx="2">
          <a:schemeClr val="dk1"/>
        </a:fillRef>
        <a:effectRef idx="1">
          <a:schemeClr val="dk1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3200" b="1" kern="1200" dirty="0">
              <a:solidFill>
                <a:schemeClr val="accent5">
                  <a:lumMod val="50000"/>
                </a:schemeClr>
              </a:solidFill>
            </a:rPr>
            <a:t>საჯარო გადაწყვეტილება</a:t>
          </a:r>
          <a:endParaRPr lang="ru-RU" sz="32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14019" y="228339"/>
        <a:ext cx="2655238" cy="2107649"/>
      </dsp:txXfrm>
    </dsp:sp>
    <dsp:sp modelId="{A1FE3296-F28B-484C-A8C0-9DAD104C0EE7}">
      <dsp:nvSpPr>
        <dsp:cNvPr id="0" name=""/>
        <dsp:cNvSpPr/>
      </dsp:nvSpPr>
      <dsp:spPr>
        <a:xfrm>
          <a:off x="2886095" y="2786090"/>
          <a:ext cx="4329142" cy="2335687"/>
        </a:xfrm>
        <a:prstGeom prst="rightArrow">
          <a:avLst>
            <a:gd name="adj1" fmla="val 75000"/>
            <a:gd name="adj2" fmla="val 50000"/>
          </a:avLst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6510" tIns="16510" rIns="16510" bIns="16510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ka-GE" sz="2600" b="1" kern="1200" dirty="0">
              <a:solidFill>
                <a:schemeClr val="accent4">
                  <a:lumMod val="50000"/>
                </a:schemeClr>
              </a:solidFill>
            </a:rPr>
            <a:t>2010-2021წლებში გამოცემულია 611.</a:t>
          </a:r>
          <a:endParaRPr lang="ru-RU" sz="26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2886095" y="3078051"/>
        <a:ext cx="3453259" cy="1751765"/>
      </dsp:txXfrm>
    </dsp:sp>
    <dsp:sp modelId="{2BA481FF-CDD4-4CD9-9DE7-AE06ABDDE0C8}">
      <dsp:nvSpPr>
        <dsp:cNvPr id="0" name=""/>
        <dsp:cNvSpPr/>
      </dsp:nvSpPr>
      <dsp:spPr>
        <a:xfrm>
          <a:off x="0" y="2805336"/>
          <a:ext cx="2886095" cy="2335687"/>
        </a:xfrm>
        <a:prstGeom prst="roundRect">
          <a:avLst/>
        </a:prstGeom>
        <a:gradFill rotWithShape="1">
          <a:gsLst>
            <a:gs pos="0">
              <a:schemeClr val="accent1">
                <a:tint val="50000"/>
                <a:satMod val="300000"/>
              </a:schemeClr>
            </a:gs>
            <a:gs pos="35000">
              <a:schemeClr val="accent1">
                <a:tint val="37000"/>
                <a:satMod val="300000"/>
              </a:schemeClr>
            </a:gs>
            <a:gs pos="100000">
              <a:schemeClr val="accent1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3200" b="1" kern="1200" dirty="0">
              <a:solidFill>
                <a:schemeClr val="accent5">
                  <a:lumMod val="50000"/>
                </a:schemeClr>
              </a:solidFill>
            </a:rPr>
            <a:t>წინასწარი გადაწყვეტილება</a:t>
          </a:r>
          <a:endParaRPr lang="ru-RU" sz="3200" b="1" kern="1200" dirty="0">
            <a:solidFill>
              <a:schemeClr val="accent5">
                <a:lumMod val="50000"/>
              </a:schemeClr>
            </a:solidFill>
          </a:endParaRPr>
        </a:p>
      </dsp:txBody>
      <dsp:txXfrm>
        <a:off x="114019" y="2919355"/>
        <a:ext cx="2658057" cy="210764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2EA93-9A9D-46A9-A65C-5A22C707386D}">
      <dsp:nvSpPr>
        <dsp:cNvPr id="0" name=""/>
        <dsp:cNvSpPr/>
      </dsp:nvSpPr>
      <dsp:spPr>
        <a:xfrm rot="21300000">
          <a:off x="25254" y="1794666"/>
          <a:ext cx="8179091" cy="936629"/>
        </a:xfrm>
        <a:prstGeom prst="mathMin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75710F-12CE-437A-8AD1-3A4436194EC5}">
      <dsp:nvSpPr>
        <dsp:cNvPr id="0" name=""/>
        <dsp:cNvSpPr/>
      </dsp:nvSpPr>
      <dsp:spPr>
        <a:xfrm>
          <a:off x="987552" y="226298"/>
          <a:ext cx="2468880" cy="1810385"/>
        </a:xfrm>
        <a:prstGeom prst="down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ABFC2BC-FBAE-423C-A86B-99B0AD7328AA}">
      <dsp:nvSpPr>
        <dsp:cNvPr id="0" name=""/>
        <dsp:cNvSpPr/>
      </dsp:nvSpPr>
      <dsp:spPr>
        <a:xfrm>
          <a:off x="3857667" y="0"/>
          <a:ext cx="3641512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13360" tIns="213360" rIns="213360" bIns="21336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3000" b="1" kern="1200" dirty="0">
              <a:solidFill>
                <a:schemeClr val="accent4">
                  <a:lumMod val="50000"/>
                </a:schemeClr>
              </a:solidFill>
            </a:rPr>
            <a:t>სუბიექტური მიდგომების დამკვიდრება?</a:t>
          </a:r>
          <a:endParaRPr lang="ru-RU" sz="30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3857667" y="0"/>
        <a:ext cx="3641512" cy="1900904"/>
      </dsp:txXfrm>
    </dsp:sp>
    <dsp:sp modelId="{949720B3-B1C3-4215-B1B8-3A358D1E023A}">
      <dsp:nvSpPr>
        <dsp:cNvPr id="0" name=""/>
        <dsp:cNvSpPr/>
      </dsp:nvSpPr>
      <dsp:spPr>
        <a:xfrm>
          <a:off x="4773168" y="2489279"/>
          <a:ext cx="2468880" cy="1810385"/>
        </a:xfrm>
        <a:prstGeom prst="upArrow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A98059-C15B-4F10-8181-8029139BB581}">
      <dsp:nvSpPr>
        <dsp:cNvPr id="0" name=""/>
        <dsp:cNvSpPr/>
      </dsp:nvSpPr>
      <dsp:spPr>
        <a:xfrm>
          <a:off x="609596" y="2625058"/>
          <a:ext cx="3883159" cy="190090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800" b="1" kern="1200" dirty="0">
              <a:solidFill>
                <a:schemeClr val="accent4">
                  <a:lumMod val="50000"/>
                </a:schemeClr>
              </a:solidFill>
            </a:rPr>
            <a:t>ადმინისტრირების გაუმჯობესება?</a:t>
          </a:r>
          <a:endParaRPr lang="ru-RU" sz="2800" b="1" kern="1200" dirty="0">
            <a:solidFill>
              <a:schemeClr val="accent4">
                <a:lumMod val="50000"/>
              </a:schemeClr>
            </a:solidFill>
          </a:endParaRPr>
        </a:p>
      </dsp:txBody>
      <dsp:txXfrm>
        <a:off x="609596" y="2625058"/>
        <a:ext cx="3883159" cy="19009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A37189-5C00-426F-9E54-9E94947B2960}">
      <dsp:nvSpPr>
        <dsp:cNvPr id="0" name=""/>
        <dsp:cNvSpPr/>
      </dsp:nvSpPr>
      <dsp:spPr>
        <a:xfrm>
          <a:off x="2371509" y="1803401"/>
          <a:ext cx="1374648" cy="145171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400" b="1" kern="1200" dirty="0">
              <a:solidFill>
                <a:schemeClr val="accent6">
                  <a:lumMod val="75000"/>
                </a:schemeClr>
              </a:solidFill>
            </a:rPr>
            <a:t>ინფორმაციის მიწოდების  სხვა საშუალებები</a:t>
          </a:r>
          <a:endParaRPr lang="ru-RU" sz="1400" b="1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2438614" y="1870506"/>
        <a:ext cx="1240438" cy="1317503"/>
      </dsp:txXfrm>
    </dsp:sp>
    <dsp:sp modelId="{7EFCCE54-DAAB-4A94-B497-8930ED70EE03}">
      <dsp:nvSpPr>
        <dsp:cNvPr id="0" name=""/>
        <dsp:cNvSpPr/>
      </dsp:nvSpPr>
      <dsp:spPr>
        <a:xfrm rot="16200000">
          <a:off x="2806605" y="1551173"/>
          <a:ext cx="504455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504455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05244B-52CC-4C26-9794-30161444858E}">
      <dsp:nvSpPr>
        <dsp:cNvPr id="0" name=""/>
        <dsp:cNvSpPr/>
      </dsp:nvSpPr>
      <dsp:spPr>
        <a:xfrm>
          <a:off x="2068230" y="13070"/>
          <a:ext cx="1981205" cy="128587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2000" kern="1200" dirty="0"/>
            <a:t>პირადი საგადასახადო მრჩეველი</a:t>
          </a:r>
          <a:endParaRPr lang="ru-RU" sz="2000" kern="1200" dirty="0"/>
        </a:p>
      </dsp:txBody>
      <dsp:txXfrm>
        <a:off x="2131001" y="75841"/>
        <a:ext cx="1855663" cy="1160332"/>
      </dsp:txXfrm>
    </dsp:sp>
    <dsp:sp modelId="{B451C3C3-EA85-40FE-96EC-FE7C4B0BBA23}">
      <dsp:nvSpPr>
        <dsp:cNvPr id="0" name=""/>
        <dsp:cNvSpPr/>
      </dsp:nvSpPr>
      <dsp:spPr>
        <a:xfrm rot="1800000">
          <a:off x="3734551" y="2969399"/>
          <a:ext cx="173257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73257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1355C6-4B83-4B88-AF96-C3CA71861671}">
      <dsp:nvSpPr>
        <dsp:cNvPr id="0" name=""/>
        <dsp:cNvSpPr/>
      </dsp:nvSpPr>
      <dsp:spPr>
        <a:xfrm>
          <a:off x="3896203" y="2881572"/>
          <a:ext cx="1569824" cy="116862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180" tIns="43180" rIns="43180" bIns="4318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700" kern="1200" dirty="0"/>
            <a:t>განმარტებები</a:t>
          </a:r>
          <a:endParaRPr lang="ru-RU" sz="1700" kern="1200" dirty="0"/>
        </a:p>
      </dsp:txBody>
      <dsp:txXfrm>
        <a:off x="3953250" y="2938619"/>
        <a:ext cx="1455730" cy="1054527"/>
      </dsp:txXfrm>
    </dsp:sp>
    <dsp:sp modelId="{419ECEE6-B069-445C-AEC4-6268270AE061}">
      <dsp:nvSpPr>
        <dsp:cNvPr id="0" name=""/>
        <dsp:cNvSpPr/>
      </dsp:nvSpPr>
      <dsp:spPr>
        <a:xfrm rot="9000000">
          <a:off x="2233201" y="2963144"/>
          <a:ext cx="148238" cy="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48238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AF199F-17AC-4735-BDAF-227868785C89}">
      <dsp:nvSpPr>
        <dsp:cNvPr id="0" name=""/>
        <dsp:cNvSpPr/>
      </dsp:nvSpPr>
      <dsp:spPr>
        <a:xfrm>
          <a:off x="629971" y="2880836"/>
          <a:ext cx="1613159" cy="117009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ka-GE" sz="1600" kern="1200" dirty="0"/>
            <a:t>ინსტრუქციები</a:t>
          </a:r>
          <a:endParaRPr lang="ru-RU" sz="1600" kern="1200" dirty="0"/>
        </a:p>
      </dsp:txBody>
      <dsp:txXfrm>
        <a:off x="687090" y="2937955"/>
        <a:ext cx="1498921" cy="10558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3CE7C-F04F-4B14-B923-CE0E4DA271DF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43798-4930-4436-B768-AA55A0FC477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398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620689"/>
            <a:ext cx="7918648" cy="2016223"/>
          </a:xfrm>
        </p:spPr>
        <p:txBody>
          <a:bodyPr>
            <a:normAutofit fontScale="90000"/>
          </a:bodyPr>
          <a:lstStyle/>
          <a:p>
            <a:r>
              <a:rPr lang="ka-GE" sz="2000" b="1" dirty="0">
                <a:solidFill>
                  <a:schemeClr val="accent3">
                    <a:lumMod val="50000"/>
                  </a:schemeClr>
                </a:solidFill>
              </a:rPr>
              <a:t>ბათუმის შოთა რუსთაველის სახელმწიფო უნივერსიტეტი</a:t>
            </a:r>
            <a:br>
              <a:rPr lang="ka-GE" sz="20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ka-GE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>
                <a:solidFill>
                  <a:schemeClr val="accent3">
                    <a:lumMod val="50000"/>
                  </a:schemeClr>
                </a:solidFill>
              </a:rPr>
              <a:t>ეკონომიკისა და ბიზნესის ფაკულტეტი</a:t>
            </a:r>
            <a:br>
              <a:rPr lang="ka-GE" sz="20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ka-GE" sz="20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ka-GE" sz="2000" b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  <a:t> საბუღალტრო აღრიცხვის, აუდიტისა და საგადასახადო საქმის დარგობრივი დეპარტამენტი</a:t>
            </a:r>
            <a:br>
              <a:rPr lang="ka-GE" sz="2000" b="1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accent3">
                    <a:lumMod val="50000"/>
                  </a:schemeClr>
                </a:solidFill>
              </a:rPr>
            </a:br>
            <a:endParaRPr lang="ru-RU" sz="20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636912"/>
            <a:ext cx="6400800" cy="3001888"/>
          </a:xfrm>
        </p:spPr>
        <p:txBody>
          <a:bodyPr>
            <a:normAutofit fontScale="92500" lnSpcReduction="20000"/>
          </a:bodyPr>
          <a:lstStyle/>
          <a:p>
            <a:r>
              <a:rPr lang="ka-GE" sz="1800" b="1" dirty="0">
                <a:solidFill>
                  <a:schemeClr val="accent3">
                    <a:lumMod val="50000"/>
                  </a:schemeClr>
                </a:solidFill>
              </a:rPr>
              <a:t>სამეცნიერო სემინარი თემაზე:</a:t>
            </a:r>
          </a:p>
          <a:p>
            <a:endParaRPr lang="ka-GE" sz="1800" b="1" dirty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ka-GE" sz="2600" b="1" dirty="0">
                <a:solidFill>
                  <a:schemeClr val="accent5">
                    <a:lumMod val="75000"/>
                  </a:schemeClr>
                </a:solidFill>
              </a:rPr>
              <a:t>გადამხდელთა ინფორმირების მექანიზმის ეფექტიანობა საქართველოში</a:t>
            </a:r>
            <a:endParaRPr lang="ru-RU" sz="2600" b="1" dirty="0">
              <a:solidFill>
                <a:schemeClr val="accent5">
                  <a:lumMod val="75000"/>
                </a:schemeClr>
              </a:solidFill>
            </a:endParaRPr>
          </a:p>
          <a:p>
            <a:endParaRPr lang="ka-GE" sz="1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endParaRPr lang="ka-GE" sz="1800" b="1" dirty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/>
            <a:r>
              <a:rPr lang="ka-GE" sz="1800" b="1" dirty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ფინანსების დოქტორი, ასისტენტ-პროფესორი</a:t>
            </a:r>
          </a:p>
          <a:p>
            <a:pPr algn="r"/>
            <a:r>
              <a:rPr lang="ka-GE" sz="1800" b="1" dirty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 ეკატერინე შაინიძე</a:t>
            </a:r>
            <a:endParaRPr lang="ru-RU" sz="1800" b="1" dirty="0">
              <a:ln>
                <a:solidFill>
                  <a:schemeClr val="accent3">
                    <a:lumMod val="50000"/>
                  </a:schemeClr>
                </a:solidFill>
              </a:ln>
            </a:endParaRPr>
          </a:p>
          <a:p>
            <a:pPr algn="r"/>
            <a:endParaRPr lang="ka-GE" sz="1800" dirty="0"/>
          </a:p>
          <a:p>
            <a:r>
              <a:rPr lang="ka-GE" sz="1800" dirty="0"/>
              <a:t>ბათუმი - </a:t>
            </a:r>
            <a:r>
              <a:rPr lang="en-US" sz="1800" dirty="0"/>
              <a:t>2021</a:t>
            </a:r>
            <a:endParaRPr lang="ka-GE" sz="1800" dirty="0"/>
          </a:p>
          <a:p>
            <a:endParaRPr lang="ru-RU" sz="1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D24FBBD-C955-42DD-A5FC-2C56848FD6D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56775066"/>
              </p:ext>
            </p:extLst>
          </p:nvPr>
        </p:nvGraphicFramePr>
        <p:xfrm>
          <a:off x="1524000" y="838200"/>
          <a:ext cx="6705600" cy="5029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73687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583296416"/>
              </p:ext>
            </p:extLst>
          </p:nvPr>
        </p:nvGraphicFramePr>
        <p:xfrm>
          <a:off x="1000100" y="571480"/>
          <a:ext cx="7215238" cy="5143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a-GE" b="1" dirty="0">
                <a:solidFill>
                  <a:schemeClr val="accent3">
                    <a:lumMod val="50000"/>
                  </a:schemeClr>
                </a:solidFill>
              </a:rPr>
              <a:t>წინასწარი გადაწყვეტილების მიზანი</a:t>
            </a:r>
            <a:endParaRPr lang="ru-RU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4837409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A1EED63A-E956-4200-82D4-5301AB4805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7139018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44430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ka-GE" dirty="0">
                <a:solidFill>
                  <a:schemeClr val="accent4">
                    <a:lumMod val="50000"/>
                  </a:schemeClr>
                </a:solidFill>
              </a:rPr>
              <a:t>შედეგი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None/>
            </a:pPr>
            <a:r>
              <a:rPr lang="ru-RU" sz="4000" dirty="0">
                <a:solidFill>
                  <a:schemeClr val="accent4">
                    <a:lumMod val="50000"/>
                  </a:schemeClr>
                </a:solidFill>
              </a:rPr>
              <a:t>√</a:t>
            </a:r>
            <a:r>
              <a:rPr lang="ka-GE" sz="4000" dirty="0">
                <a:solidFill>
                  <a:schemeClr val="accent4">
                    <a:lumMod val="50000"/>
                  </a:schemeClr>
                </a:solidFill>
              </a:rPr>
              <a:t>      ინფორმირების დაბალი დონე;</a:t>
            </a:r>
          </a:p>
          <a:p>
            <a:pPr algn="just">
              <a:buNone/>
            </a:pPr>
            <a:r>
              <a:rPr lang="ru-RU" sz="4000" dirty="0">
                <a:solidFill>
                  <a:schemeClr val="accent4">
                    <a:lumMod val="50000"/>
                  </a:schemeClr>
                </a:solidFill>
              </a:rPr>
              <a:t>√</a:t>
            </a:r>
            <a:r>
              <a:rPr lang="ka-GE" sz="4000" dirty="0">
                <a:solidFill>
                  <a:schemeClr val="accent4">
                    <a:lumMod val="50000"/>
                  </a:schemeClr>
                </a:solidFill>
              </a:rPr>
              <a:t>       სუსტი ადმინისტრირება;</a:t>
            </a:r>
          </a:p>
          <a:p>
            <a:pPr algn="just">
              <a:buNone/>
            </a:pPr>
            <a:r>
              <a:rPr lang="ru-RU" sz="4000" dirty="0">
                <a:solidFill>
                  <a:schemeClr val="accent4">
                    <a:lumMod val="50000"/>
                  </a:schemeClr>
                </a:solidFill>
              </a:rPr>
              <a:t>√</a:t>
            </a:r>
            <a:r>
              <a:rPr lang="ka-GE" sz="4000" dirty="0">
                <a:solidFill>
                  <a:schemeClr val="accent4">
                    <a:lumMod val="50000"/>
                  </a:schemeClr>
                </a:solidFill>
              </a:rPr>
              <a:t> დაბეგვრის საყოველთაოობის პრინციპის დარღვევა;</a:t>
            </a:r>
          </a:p>
          <a:p>
            <a:pPr algn="just">
              <a:buNone/>
            </a:pPr>
            <a:r>
              <a:rPr lang="ru-RU" sz="4000" dirty="0">
                <a:solidFill>
                  <a:schemeClr val="accent4">
                    <a:lumMod val="50000"/>
                  </a:schemeClr>
                </a:solidFill>
              </a:rPr>
              <a:t>√</a:t>
            </a:r>
            <a:r>
              <a:rPr lang="ka-GE" sz="4000" dirty="0">
                <a:solidFill>
                  <a:schemeClr val="accent4">
                    <a:lumMod val="50000"/>
                  </a:schemeClr>
                </a:solidFill>
              </a:rPr>
              <a:t> სახელმწიფოს მიერ ინფორმაციის მიწოდების უსასყიდლო ბერკეტის გამოუყენებლობა.</a:t>
            </a:r>
            <a:endParaRPr lang="ru-RU" sz="4000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1897</TotalTime>
  <Words>89</Words>
  <Application>Microsoft Office PowerPoint</Application>
  <PresentationFormat>On-screen Show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Тема Office</vt:lpstr>
      <vt:lpstr>ბათუმის შოთა რუსთაველის სახელმწიფო უნივერსიტეტი  ეკონომიკისა და ბიზნესის ფაკულტეტი   საბუღალტრო აღრიცხვის, აუდიტისა და საგადასახადო საქმის დარგობრივი დეპარტამენტი </vt:lpstr>
      <vt:lpstr>PowerPoint Presentation</vt:lpstr>
      <vt:lpstr>PowerPoint Presentation</vt:lpstr>
      <vt:lpstr>წინასწარი გადაწყვეტილების მიზანი</vt:lpstr>
      <vt:lpstr>PowerPoint Presentation</vt:lpstr>
      <vt:lpstr>შედეგი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ესტონური მოდელის შედეგები ბიზნესში 2017 წლის მონაცემების მიხედვით</dc:title>
  <dc:creator>eka</dc:creator>
  <cp:lastModifiedBy>user</cp:lastModifiedBy>
  <cp:revision>35</cp:revision>
  <dcterms:created xsi:type="dcterms:W3CDTF">2018-03-01T11:50:46Z</dcterms:created>
  <dcterms:modified xsi:type="dcterms:W3CDTF">2021-05-19T13:09:59Z</dcterms:modified>
</cp:coreProperties>
</file>