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6" r:id="rId5"/>
    <p:sldId id="275" r:id="rId6"/>
    <p:sldId id="270" r:id="rId7"/>
    <p:sldId id="282" r:id="rId8"/>
    <p:sldId id="286" r:id="rId9"/>
    <p:sldId id="28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B83315-5271-49DE-8BFB-8A1D337EAB19}" type="doc">
      <dgm:prSet loTypeId="urn:microsoft.com/office/officeart/2005/8/layout/vProcess5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F2A803E7-64EE-496C-8342-D6505D570DFD}">
      <dgm:prSet/>
      <dgm:spPr/>
      <dgm:t>
        <a:bodyPr/>
        <a:lstStyle/>
        <a:p>
          <a:r>
            <a:rPr lang="ka-GE" dirty="0">
              <a:solidFill>
                <a:srgbClr val="002060"/>
              </a:solidFill>
            </a:rPr>
            <a:t>დამოკიდებული წინადადების წევრთა ფუნქციის მიხედვით წარმოდგენილი კლასიფიკაციის შესახებ არსებული  განსხვავებული მოსაზრებანი და მათი ანალიზი;</a:t>
          </a:r>
          <a:endParaRPr lang="en-US" dirty="0">
            <a:solidFill>
              <a:srgbClr val="002060"/>
            </a:solidFill>
          </a:endParaRPr>
        </a:p>
      </dgm:t>
    </dgm:pt>
    <dgm:pt modelId="{CA6B85AA-56CA-4619-8BD8-E9E9BA243084}" type="parTrans" cxnId="{8495AFF6-7BE0-4D09-86AC-F08AF8496F5A}">
      <dgm:prSet/>
      <dgm:spPr/>
      <dgm:t>
        <a:bodyPr/>
        <a:lstStyle/>
        <a:p>
          <a:endParaRPr lang="en-US"/>
        </a:p>
      </dgm:t>
    </dgm:pt>
    <dgm:pt modelId="{93FE8787-3F16-4BDB-AD4D-8E64F39A5596}" type="sibTrans" cxnId="{8495AFF6-7BE0-4D09-86AC-F08AF8496F5A}">
      <dgm:prSet/>
      <dgm:spPr/>
      <dgm:t>
        <a:bodyPr/>
        <a:lstStyle/>
        <a:p>
          <a:endParaRPr lang="en-US"/>
        </a:p>
      </dgm:t>
    </dgm:pt>
    <dgm:pt modelId="{E0F9E47B-1F5A-4988-9392-ADA3196CF4B6}">
      <dgm:prSet/>
      <dgm:spPr/>
      <dgm:t>
        <a:bodyPr/>
        <a:lstStyle/>
        <a:p>
          <a:r>
            <a:rPr lang="ka-GE" dirty="0">
              <a:solidFill>
                <a:srgbClr val="002060"/>
              </a:solidFill>
            </a:rPr>
            <a:t>ინტონაციის მნიშვნელობა წინადადების </a:t>
          </a:r>
          <a:r>
            <a:rPr lang="ka-GE" dirty="0" err="1">
              <a:solidFill>
                <a:srgbClr val="002060"/>
              </a:solidFill>
            </a:rPr>
            <a:t>აქტუალიზებისათვის</a:t>
          </a:r>
          <a:r>
            <a:rPr lang="ka-GE" dirty="0">
              <a:solidFill>
                <a:srgbClr val="002060"/>
              </a:solidFill>
            </a:rPr>
            <a:t>; ინტონაციის სინტაქსური დაქვემდებარების გაფორმების ფუნქცია;</a:t>
          </a:r>
          <a:endParaRPr lang="en-US" dirty="0">
            <a:solidFill>
              <a:srgbClr val="002060"/>
            </a:solidFill>
          </a:endParaRPr>
        </a:p>
      </dgm:t>
    </dgm:pt>
    <dgm:pt modelId="{852B0414-0D8F-4462-9FBE-136399CFD379}" type="parTrans" cxnId="{A8BEE1EB-94D4-4CF1-8989-CFC832F63F65}">
      <dgm:prSet/>
      <dgm:spPr/>
      <dgm:t>
        <a:bodyPr/>
        <a:lstStyle/>
        <a:p>
          <a:endParaRPr lang="en-US"/>
        </a:p>
      </dgm:t>
    </dgm:pt>
    <dgm:pt modelId="{1D2443C6-5812-404F-807B-D60F67F4B17C}" type="sibTrans" cxnId="{A8BEE1EB-94D4-4CF1-8989-CFC832F63F65}">
      <dgm:prSet/>
      <dgm:spPr/>
      <dgm:t>
        <a:bodyPr/>
        <a:lstStyle/>
        <a:p>
          <a:endParaRPr lang="en-US"/>
        </a:p>
      </dgm:t>
    </dgm:pt>
    <dgm:pt modelId="{C3A4CB9C-EC8E-439C-9B94-836FB721F8D2}">
      <dgm:prSet/>
      <dgm:spPr/>
      <dgm:t>
        <a:bodyPr/>
        <a:lstStyle/>
        <a:p>
          <a:r>
            <a:rPr lang="ka-GE" dirty="0">
              <a:solidFill>
                <a:srgbClr val="002060"/>
              </a:solidFill>
            </a:rPr>
            <a:t>წინადადებათა ფუნქციური და ფორმალური (აზრობრივი) დაქვემდებარების სახეების კვალიფიკაციის საკითხი;</a:t>
          </a:r>
        </a:p>
        <a:p>
          <a:r>
            <a:rPr lang="ka-GE" dirty="0">
              <a:solidFill>
                <a:srgbClr val="002060"/>
              </a:solidFill>
            </a:rPr>
            <a:t>მთავრის მიმართი და </a:t>
          </a:r>
          <a:r>
            <a:rPr lang="ka-GE" dirty="0" err="1">
              <a:solidFill>
                <a:srgbClr val="002060"/>
              </a:solidFill>
            </a:rPr>
            <a:t>შემასმენლური</a:t>
          </a:r>
          <a:r>
            <a:rPr lang="ka-GE" dirty="0">
              <a:solidFill>
                <a:srgbClr val="002060"/>
              </a:solidFill>
            </a:rPr>
            <a:t> დამოკიდებული წინადადების კვალიფიკაციის საკითხი.</a:t>
          </a:r>
          <a:endParaRPr lang="en-US" dirty="0">
            <a:solidFill>
              <a:srgbClr val="002060"/>
            </a:solidFill>
          </a:endParaRPr>
        </a:p>
      </dgm:t>
    </dgm:pt>
    <dgm:pt modelId="{E0BDA431-405C-4A58-8E49-3DF0C88EE727}" type="parTrans" cxnId="{2675131A-7AAD-4A08-B262-4ED3D7BC53D5}">
      <dgm:prSet/>
      <dgm:spPr/>
      <dgm:t>
        <a:bodyPr/>
        <a:lstStyle/>
        <a:p>
          <a:endParaRPr lang="en-US"/>
        </a:p>
      </dgm:t>
    </dgm:pt>
    <dgm:pt modelId="{0EF64CC2-94DA-4BC6-A499-CD4E91467281}" type="sibTrans" cxnId="{2675131A-7AAD-4A08-B262-4ED3D7BC53D5}">
      <dgm:prSet/>
      <dgm:spPr/>
      <dgm:t>
        <a:bodyPr/>
        <a:lstStyle/>
        <a:p>
          <a:endParaRPr lang="en-US"/>
        </a:p>
      </dgm:t>
    </dgm:pt>
    <dgm:pt modelId="{393B9545-688C-4C4B-AE32-4720E05F4E14}" type="pres">
      <dgm:prSet presAssocID="{1BB83315-5271-49DE-8BFB-8A1D337EAB19}" presName="outerComposite" presStyleCnt="0">
        <dgm:presLayoutVars>
          <dgm:chMax val="5"/>
          <dgm:dir/>
          <dgm:resizeHandles val="exact"/>
        </dgm:presLayoutVars>
      </dgm:prSet>
      <dgm:spPr/>
    </dgm:pt>
    <dgm:pt modelId="{BF9E952E-2B47-4B29-8E6B-DA9BBCE525B4}" type="pres">
      <dgm:prSet presAssocID="{1BB83315-5271-49DE-8BFB-8A1D337EAB19}" presName="dummyMaxCanvas" presStyleCnt="0">
        <dgm:presLayoutVars/>
      </dgm:prSet>
      <dgm:spPr/>
    </dgm:pt>
    <dgm:pt modelId="{6DE6E942-0102-427F-9E73-D88656D016CE}" type="pres">
      <dgm:prSet presAssocID="{1BB83315-5271-49DE-8BFB-8A1D337EAB19}" presName="ThreeNodes_1" presStyleLbl="node1" presStyleIdx="0" presStyleCnt="3">
        <dgm:presLayoutVars>
          <dgm:bulletEnabled val="1"/>
        </dgm:presLayoutVars>
      </dgm:prSet>
      <dgm:spPr/>
    </dgm:pt>
    <dgm:pt modelId="{B74CE6F9-DECE-43BC-A017-16C046BDB21A}" type="pres">
      <dgm:prSet presAssocID="{1BB83315-5271-49DE-8BFB-8A1D337EAB19}" presName="ThreeNodes_2" presStyleLbl="node1" presStyleIdx="1" presStyleCnt="3" custScaleY="89314" custLinFactNeighborX="-147" custLinFactNeighborY="-14114">
        <dgm:presLayoutVars>
          <dgm:bulletEnabled val="1"/>
        </dgm:presLayoutVars>
      </dgm:prSet>
      <dgm:spPr/>
    </dgm:pt>
    <dgm:pt modelId="{78045C9B-D115-4DD7-BF08-E0403872F94E}" type="pres">
      <dgm:prSet presAssocID="{1BB83315-5271-49DE-8BFB-8A1D337EAB19}" presName="ThreeNodes_3" presStyleLbl="node1" presStyleIdx="2" presStyleCnt="3" custLinFactNeighborX="-140" custLinFactNeighborY="-7609">
        <dgm:presLayoutVars>
          <dgm:bulletEnabled val="1"/>
        </dgm:presLayoutVars>
      </dgm:prSet>
      <dgm:spPr/>
    </dgm:pt>
    <dgm:pt modelId="{52050D42-C3B1-46D0-B23D-F17125D48736}" type="pres">
      <dgm:prSet presAssocID="{1BB83315-5271-49DE-8BFB-8A1D337EAB19}" presName="ThreeConn_1-2" presStyleLbl="fgAccFollowNode1" presStyleIdx="0" presStyleCnt="2" custLinFactNeighborY="-44704">
        <dgm:presLayoutVars>
          <dgm:bulletEnabled val="1"/>
        </dgm:presLayoutVars>
      </dgm:prSet>
      <dgm:spPr/>
    </dgm:pt>
    <dgm:pt modelId="{D4987963-7E1F-4EFC-B7EE-CD7A8DB40DD3}" type="pres">
      <dgm:prSet presAssocID="{1BB83315-5271-49DE-8BFB-8A1D337EAB19}" presName="ThreeConn_2-3" presStyleLbl="fgAccFollowNode1" presStyleIdx="1" presStyleCnt="2" custLinFactNeighborX="-2555" custLinFactNeighborY="-35763">
        <dgm:presLayoutVars>
          <dgm:bulletEnabled val="1"/>
        </dgm:presLayoutVars>
      </dgm:prSet>
      <dgm:spPr/>
    </dgm:pt>
    <dgm:pt modelId="{DDDA857D-FFB4-4E9F-8E97-A951C1111D93}" type="pres">
      <dgm:prSet presAssocID="{1BB83315-5271-49DE-8BFB-8A1D337EAB19}" presName="ThreeNodes_1_text" presStyleLbl="node1" presStyleIdx="2" presStyleCnt="3">
        <dgm:presLayoutVars>
          <dgm:bulletEnabled val="1"/>
        </dgm:presLayoutVars>
      </dgm:prSet>
      <dgm:spPr/>
    </dgm:pt>
    <dgm:pt modelId="{FDA89BFA-C04D-4F8B-AAA9-17B47E0014AF}" type="pres">
      <dgm:prSet presAssocID="{1BB83315-5271-49DE-8BFB-8A1D337EAB19}" presName="ThreeNodes_2_text" presStyleLbl="node1" presStyleIdx="2" presStyleCnt="3">
        <dgm:presLayoutVars>
          <dgm:bulletEnabled val="1"/>
        </dgm:presLayoutVars>
      </dgm:prSet>
      <dgm:spPr/>
    </dgm:pt>
    <dgm:pt modelId="{69C80496-09B1-444A-B77F-83686726BA80}" type="pres">
      <dgm:prSet presAssocID="{1BB83315-5271-49DE-8BFB-8A1D337EAB19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2675131A-7AAD-4A08-B262-4ED3D7BC53D5}" srcId="{1BB83315-5271-49DE-8BFB-8A1D337EAB19}" destId="{C3A4CB9C-EC8E-439C-9B94-836FB721F8D2}" srcOrd="2" destOrd="0" parTransId="{E0BDA431-405C-4A58-8E49-3DF0C88EE727}" sibTransId="{0EF64CC2-94DA-4BC6-A499-CD4E91467281}"/>
    <dgm:cxn modelId="{C9EBCE41-7E88-4406-A333-CD7AB6130034}" type="presOf" srcId="{F2A803E7-64EE-496C-8342-D6505D570DFD}" destId="{6DE6E942-0102-427F-9E73-D88656D016CE}" srcOrd="0" destOrd="0" presId="urn:microsoft.com/office/officeart/2005/8/layout/vProcess5"/>
    <dgm:cxn modelId="{922BE64C-7959-4F18-BFF6-0980E7D12BC0}" type="presOf" srcId="{C3A4CB9C-EC8E-439C-9B94-836FB721F8D2}" destId="{69C80496-09B1-444A-B77F-83686726BA80}" srcOrd="1" destOrd="0" presId="urn:microsoft.com/office/officeart/2005/8/layout/vProcess5"/>
    <dgm:cxn modelId="{88603A82-8A1C-4466-B7B9-2CE48C5F813A}" type="presOf" srcId="{E0F9E47B-1F5A-4988-9392-ADA3196CF4B6}" destId="{B74CE6F9-DECE-43BC-A017-16C046BDB21A}" srcOrd="0" destOrd="0" presId="urn:microsoft.com/office/officeart/2005/8/layout/vProcess5"/>
    <dgm:cxn modelId="{DC3B9786-6AF2-4388-A818-A4ACC67F3CF1}" type="presOf" srcId="{1D2443C6-5812-404F-807B-D60F67F4B17C}" destId="{D4987963-7E1F-4EFC-B7EE-CD7A8DB40DD3}" srcOrd="0" destOrd="0" presId="urn:microsoft.com/office/officeart/2005/8/layout/vProcess5"/>
    <dgm:cxn modelId="{A31D5594-7845-409B-A409-09F1F0080370}" type="presOf" srcId="{93FE8787-3F16-4BDB-AD4D-8E64F39A5596}" destId="{52050D42-C3B1-46D0-B23D-F17125D48736}" srcOrd="0" destOrd="0" presId="urn:microsoft.com/office/officeart/2005/8/layout/vProcess5"/>
    <dgm:cxn modelId="{28C45B9F-3B73-4D26-8045-61E99FCE6404}" type="presOf" srcId="{F2A803E7-64EE-496C-8342-D6505D570DFD}" destId="{DDDA857D-FFB4-4E9F-8E97-A951C1111D93}" srcOrd="1" destOrd="0" presId="urn:microsoft.com/office/officeart/2005/8/layout/vProcess5"/>
    <dgm:cxn modelId="{AE6D21E1-8A4F-416B-8124-E09979C6C802}" type="presOf" srcId="{1BB83315-5271-49DE-8BFB-8A1D337EAB19}" destId="{393B9545-688C-4C4B-AE32-4720E05F4E14}" srcOrd="0" destOrd="0" presId="urn:microsoft.com/office/officeart/2005/8/layout/vProcess5"/>
    <dgm:cxn modelId="{A8BEE1EB-94D4-4CF1-8989-CFC832F63F65}" srcId="{1BB83315-5271-49DE-8BFB-8A1D337EAB19}" destId="{E0F9E47B-1F5A-4988-9392-ADA3196CF4B6}" srcOrd="1" destOrd="0" parTransId="{852B0414-0D8F-4462-9FBE-136399CFD379}" sibTransId="{1D2443C6-5812-404F-807B-D60F67F4B17C}"/>
    <dgm:cxn modelId="{8495AFF6-7BE0-4D09-86AC-F08AF8496F5A}" srcId="{1BB83315-5271-49DE-8BFB-8A1D337EAB19}" destId="{F2A803E7-64EE-496C-8342-D6505D570DFD}" srcOrd="0" destOrd="0" parTransId="{CA6B85AA-56CA-4619-8BD8-E9E9BA243084}" sibTransId="{93FE8787-3F16-4BDB-AD4D-8E64F39A5596}"/>
    <dgm:cxn modelId="{8A6A12FB-7567-4FC7-938A-28453BA6D611}" type="presOf" srcId="{C3A4CB9C-EC8E-439C-9B94-836FB721F8D2}" destId="{78045C9B-D115-4DD7-BF08-E0403872F94E}" srcOrd="0" destOrd="0" presId="urn:microsoft.com/office/officeart/2005/8/layout/vProcess5"/>
    <dgm:cxn modelId="{1843AEFC-4A9E-4931-BD8B-3E211F565953}" type="presOf" srcId="{E0F9E47B-1F5A-4988-9392-ADA3196CF4B6}" destId="{FDA89BFA-C04D-4F8B-AAA9-17B47E0014AF}" srcOrd="1" destOrd="0" presId="urn:microsoft.com/office/officeart/2005/8/layout/vProcess5"/>
    <dgm:cxn modelId="{02A6F602-77A3-4AE0-BDBD-4F47C3A1BDD5}" type="presParOf" srcId="{393B9545-688C-4C4B-AE32-4720E05F4E14}" destId="{BF9E952E-2B47-4B29-8E6B-DA9BBCE525B4}" srcOrd="0" destOrd="0" presId="urn:microsoft.com/office/officeart/2005/8/layout/vProcess5"/>
    <dgm:cxn modelId="{3F6FA84E-2F00-4C6A-87D6-38BCC9A4CD13}" type="presParOf" srcId="{393B9545-688C-4C4B-AE32-4720E05F4E14}" destId="{6DE6E942-0102-427F-9E73-D88656D016CE}" srcOrd="1" destOrd="0" presId="urn:microsoft.com/office/officeart/2005/8/layout/vProcess5"/>
    <dgm:cxn modelId="{9E7C82CB-9203-4FCF-85C9-C5C2A159136C}" type="presParOf" srcId="{393B9545-688C-4C4B-AE32-4720E05F4E14}" destId="{B74CE6F9-DECE-43BC-A017-16C046BDB21A}" srcOrd="2" destOrd="0" presId="urn:microsoft.com/office/officeart/2005/8/layout/vProcess5"/>
    <dgm:cxn modelId="{69331F36-7EFB-4A97-BC2B-C5DCB2776594}" type="presParOf" srcId="{393B9545-688C-4C4B-AE32-4720E05F4E14}" destId="{78045C9B-D115-4DD7-BF08-E0403872F94E}" srcOrd="3" destOrd="0" presId="urn:microsoft.com/office/officeart/2005/8/layout/vProcess5"/>
    <dgm:cxn modelId="{D3DCC0F9-9D97-4773-8839-D0AB16FBEF00}" type="presParOf" srcId="{393B9545-688C-4C4B-AE32-4720E05F4E14}" destId="{52050D42-C3B1-46D0-B23D-F17125D48736}" srcOrd="4" destOrd="0" presId="urn:microsoft.com/office/officeart/2005/8/layout/vProcess5"/>
    <dgm:cxn modelId="{9334AEF2-36DF-4342-B9CE-DD178221C840}" type="presParOf" srcId="{393B9545-688C-4C4B-AE32-4720E05F4E14}" destId="{D4987963-7E1F-4EFC-B7EE-CD7A8DB40DD3}" srcOrd="5" destOrd="0" presId="urn:microsoft.com/office/officeart/2005/8/layout/vProcess5"/>
    <dgm:cxn modelId="{E6E1ED7E-F658-4839-94C4-FB3537648770}" type="presParOf" srcId="{393B9545-688C-4C4B-AE32-4720E05F4E14}" destId="{DDDA857D-FFB4-4E9F-8E97-A951C1111D93}" srcOrd="6" destOrd="0" presId="urn:microsoft.com/office/officeart/2005/8/layout/vProcess5"/>
    <dgm:cxn modelId="{D9DDF17C-1A41-4BB7-B949-FBBE65FFCD98}" type="presParOf" srcId="{393B9545-688C-4C4B-AE32-4720E05F4E14}" destId="{FDA89BFA-C04D-4F8B-AAA9-17B47E0014AF}" srcOrd="7" destOrd="0" presId="urn:microsoft.com/office/officeart/2005/8/layout/vProcess5"/>
    <dgm:cxn modelId="{C741FF5C-D97F-40BE-B1FD-5A3FD404CF0F}" type="presParOf" srcId="{393B9545-688C-4C4B-AE32-4720E05F4E14}" destId="{69C80496-09B1-444A-B77F-83686726BA80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122C671-7DAB-41A4-A403-0052FB83FAE9}" type="doc">
      <dgm:prSet loTypeId="urn:microsoft.com/office/officeart/2005/8/layout/hProcess9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406B90A6-70E8-4AAD-8E60-262762001403}">
      <dgm:prSet/>
      <dgm:spPr/>
      <dgm:t>
        <a:bodyPr/>
        <a:lstStyle/>
        <a:p>
          <a:r>
            <a:rPr lang="ka-GE" b="1" dirty="0"/>
            <a:t>ფუნქციურ</a:t>
          </a:r>
          <a:r>
            <a:rPr lang="ka-GE" dirty="0"/>
            <a:t> - </a:t>
          </a:r>
          <a:r>
            <a:rPr lang="ka-GE" dirty="0" err="1"/>
            <a:t>ქვემდებარულ</a:t>
          </a:r>
          <a:r>
            <a:rPr lang="ka-GE" dirty="0"/>
            <a:t>, დამატებით და  განსაზღვრებით დამოკიდებულ წინადადებათა კლასიფიკაციის საკითხი</a:t>
          </a:r>
          <a:endParaRPr lang="en-US" dirty="0"/>
        </a:p>
      </dgm:t>
    </dgm:pt>
    <dgm:pt modelId="{A12DA5B1-0E63-45BB-BE2B-4A05F3FEAFD5}" type="parTrans" cxnId="{8C977160-3F10-4009-881A-B6B6E7E163AD}">
      <dgm:prSet/>
      <dgm:spPr/>
      <dgm:t>
        <a:bodyPr/>
        <a:lstStyle/>
        <a:p>
          <a:endParaRPr lang="en-US"/>
        </a:p>
      </dgm:t>
    </dgm:pt>
    <dgm:pt modelId="{0C2FF23F-1BE5-4B82-9192-C84DD7A66DEE}" type="sibTrans" cxnId="{8C977160-3F10-4009-881A-B6B6E7E163AD}">
      <dgm:prSet/>
      <dgm:spPr/>
      <dgm:t>
        <a:bodyPr/>
        <a:lstStyle/>
        <a:p>
          <a:endParaRPr lang="en-US"/>
        </a:p>
      </dgm:t>
    </dgm:pt>
    <dgm:pt modelId="{60146D12-5B2A-465F-9A23-DC6D05C414C3}">
      <dgm:prSet/>
      <dgm:spPr/>
      <dgm:t>
        <a:bodyPr/>
        <a:lstStyle/>
        <a:p>
          <a:r>
            <a:rPr lang="ka-GE" b="1" dirty="0"/>
            <a:t>ფორმალურ</a:t>
          </a:r>
          <a:r>
            <a:rPr lang="ka-GE" dirty="0"/>
            <a:t> - პირობით, </a:t>
          </a:r>
          <a:r>
            <a:rPr lang="ka-GE" dirty="0" err="1"/>
            <a:t>შედეგობით</a:t>
          </a:r>
          <a:r>
            <a:rPr lang="ka-GE" dirty="0"/>
            <a:t>, დათმობით და მთავრის მიმართ დამოკიდებულ წინადადებათა კლასიფიკაციის საკითხი</a:t>
          </a:r>
          <a:endParaRPr lang="en-US" dirty="0"/>
        </a:p>
      </dgm:t>
    </dgm:pt>
    <dgm:pt modelId="{86D42B1E-433B-4865-9369-84B2CD57968D}" type="parTrans" cxnId="{00B8039E-1D6A-4489-9A90-1CFD17DC90AC}">
      <dgm:prSet/>
      <dgm:spPr/>
      <dgm:t>
        <a:bodyPr/>
        <a:lstStyle/>
        <a:p>
          <a:endParaRPr lang="en-US"/>
        </a:p>
      </dgm:t>
    </dgm:pt>
    <dgm:pt modelId="{50DC7369-7453-40A0-B811-467E2633D47B}" type="sibTrans" cxnId="{00B8039E-1D6A-4489-9A90-1CFD17DC90AC}">
      <dgm:prSet/>
      <dgm:spPr/>
      <dgm:t>
        <a:bodyPr/>
        <a:lstStyle/>
        <a:p>
          <a:endParaRPr lang="en-US"/>
        </a:p>
      </dgm:t>
    </dgm:pt>
    <dgm:pt modelId="{DD0FB52F-56EF-4CCF-A3B3-AE6F37C7174C}">
      <dgm:prSet/>
      <dgm:spPr/>
      <dgm:t>
        <a:bodyPr/>
        <a:lstStyle/>
        <a:p>
          <a:r>
            <a:rPr lang="ka-GE" dirty="0" err="1"/>
            <a:t>შემასმენლური</a:t>
          </a:r>
          <a:r>
            <a:rPr lang="ka-GE" dirty="0"/>
            <a:t> დამოკიდებული წინადადების კვალიფიკაციის საკითხი</a:t>
          </a:r>
          <a:endParaRPr lang="en-US" dirty="0"/>
        </a:p>
      </dgm:t>
    </dgm:pt>
    <dgm:pt modelId="{B320E9F7-1C22-4AF4-8E19-F503123D6B24}" type="parTrans" cxnId="{3921784D-83E4-4EE8-8117-30973D8AB2C2}">
      <dgm:prSet/>
      <dgm:spPr/>
      <dgm:t>
        <a:bodyPr/>
        <a:lstStyle/>
        <a:p>
          <a:endParaRPr lang="en-US"/>
        </a:p>
      </dgm:t>
    </dgm:pt>
    <dgm:pt modelId="{77A0E1D5-DF7E-4CC1-A6BC-1E891E891A7A}" type="sibTrans" cxnId="{3921784D-83E4-4EE8-8117-30973D8AB2C2}">
      <dgm:prSet/>
      <dgm:spPr/>
      <dgm:t>
        <a:bodyPr/>
        <a:lstStyle/>
        <a:p>
          <a:endParaRPr lang="en-US"/>
        </a:p>
      </dgm:t>
    </dgm:pt>
    <dgm:pt modelId="{B51C3D1D-8BB7-49E3-A0A8-FD41C9C2C9AF}" type="pres">
      <dgm:prSet presAssocID="{8122C671-7DAB-41A4-A403-0052FB83FAE9}" presName="CompostProcess" presStyleCnt="0">
        <dgm:presLayoutVars>
          <dgm:dir/>
          <dgm:resizeHandles val="exact"/>
        </dgm:presLayoutVars>
      </dgm:prSet>
      <dgm:spPr/>
    </dgm:pt>
    <dgm:pt modelId="{73365513-5800-4372-8D7B-B615087A048E}" type="pres">
      <dgm:prSet presAssocID="{8122C671-7DAB-41A4-A403-0052FB83FAE9}" presName="arrow" presStyleLbl="bgShp" presStyleIdx="0" presStyleCnt="1"/>
      <dgm:spPr/>
    </dgm:pt>
    <dgm:pt modelId="{71BDF97D-1FEC-410A-A1B7-B29A6EECAA48}" type="pres">
      <dgm:prSet presAssocID="{8122C671-7DAB-41A4-A403-0052FB83FAE9}" presName="linearProcess" presStyleCnt="0"/>
      <dgm:spPr/>
    </dgm:pt>
    <dgm:pt modelId="{46B47EDD-77E4-439D-917B-A671FF0346D2}" type="pres">
      <dgm:prSet presAssocID="{406B90A6-70E8-4AAD-8E60-262762001403}" presName="textNode" presStyleLbl="node1" presStyleIdx="0" presStyleCnt="3">
        <dgm:presLayoutVars>
          <dgm:bulletEnabled val="1"/>
        </dgm:presLayoutVars>
      </dgm:prSet>
      <dgm:spPr/>
    </dgm:pt>
    <dgm:pt modelId="{62069D6E-9F89-4BFA-A3B0-E69469F645BD}" type="pres">
      <dgm:prSet presAssocID="{0C2FF23F-1BE5-4B82-9192-C84DD7A66DEE}" presName="sibTrans" presStyleCnt="0"/>
      <dgm:spPr/>
    </dgm:pt>
    <dgm:pt modelId="{96C3C060-1798-4C20-9E3F-B724A81576A7}" type="pres">
      <dgm:prSet presAssocID="{60146D12-5B2A-465F-9A23-DC6D05C414C3}" presName="textNode" presStyleLbl="node1" presStyleIdx="1" presStyleCnt="3">
        <dgm:presLayoutVars>
          <dgm:bulletEnabled val="1"/>
        </dgm:presLayoutVars>
      </dgm:prSet>
      <dgm:spPr/>
    </dgm:pt>
    <dgm:pt modelId="{BDCFCDC4-0513-415E-86D8-D883166DF274}" type="pres">
      <dgm:prSet presAssocID="{50DC7369-7453-40A0-B811-467E2633D47B}" presName="sibTrans" presStyleCnt="0"/>
      <dgm:spPr/>
    </dgm:pt>
    <dgm:pt modelId="{0D19F282-2407-47BA-9EF9-1CC3717E2AB6}" type="pres">
      <dgm:prSet presAssocID="{DD0FB52F-56EF-4CCF-A3B3-AE6F37C7174C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2CDC920B-494F-4EA0-AC5F-670BB6A64CE5}" type="presOf" srcId="{406B90A6-70E8-4AAD-8E60-262762001403}" destId="{46B47EDD-77E4-439D-917B-A671FF0346D2}" srcOrd="0" destOrd="0" presId="urn:microsoft.com/office/officeart/2005/8/layout/hProcess9"/>
    <dgm:cxn modelId="{8C977160-3F10-4009-881A-B6B6E7E163AD}" srcId="{8122C671-7DAB-41A4-A403-0052FB83FAE9}" destId="{406B90A6-70E8-4AAD-8E60-262762001403}" srcOrd="0" destOrd="0" parTransId="{A12DA5B1-0E63-45BB-BE2B-4A05F3FEAFD5}" sibTransId="{0C2FF23F-1BE5-4B82-9192-C84DD7A66DEE}"/>
    <dgm:cxn modelId="{3921784D-83E4-4EE8-8117-30973D8AB2C2}" srcId="{8122C671-7DAB-41A4-A403-0052FB83FAE9}" destId="{DD0FB52F-56EF-4CCF-A3B3-AE6F37C7174C}" srcOrd="2" destOrd="0" parTransId="{B320E9F7-1C22-4AF4-8E19-F503123D6B24}" sibTransId="{77A0E1D5-DF7E-4CC1-A6BC-1E891E891A7A}"/>
    <dgm:cxn modelId="{00B8039E-1D6A-4489-9A90-1CFD17DC90AC}" srcId="{8122C671-7DAB-41A4-A403-0052FB83FAE9}" destId="{60146D12-5B2A-465F-9A23-DC6D05C414C3}" srcOrd="1" destOrd="0" parTransId="{86D42B1E-433B-4865-9369-84B2CD57968D}" sibTransId="{50DC7369-7453-40A0-B811-467E2633D47B}"/>
    <dgm:cxn modelId="{696814CF-1B32-48E2-8CED-9F8E15116443}" type="presOf" srcId="{8122C671-7DAB-41A4-A403-0052FB83FAE9}" destId="{B51C3D1D-8BB7-49E3-A0A8-FD41C9C2C9AF}" srcOrd="0" destOrd="0" presId="urn:microsoft.com/office/officeart/2005/8/layout/hProcess9"/>
    <dgm:cxn modelId="{BDD1C4E4-4ADE-42CE-A157-A8CB8F7A3AC4}" type="presOf" srcId="{60146D12-5B2A-465F-9A23-DC6D05C414C3}" destId="{96C3C060-1798-4C20-9E3F-B724A81576A7}" srcOrd="0" destOrd="0" presId="urn:microsoft.com/office/officeart/2005/8/layout/hProcess9"/>
    <dgm:cxn modelId="{F05BFBEE-AC07-4E62-8C08-72C2DCBD9043}" type="presOf" srcId="{DD0FB52F-56EF-4CCF-A3B3-AE6F37C7174C}" destId="{0D19F282-2407-47BA-9EF9-1CC3717E2AB6}" srcOrd="0" destOrd="0" presId="urn:microsoft.com/office/officeart/2005/8/layout/hProcess9"/>
    <dgm:cxn modelId="{35622D4B-D34A-4B64-AE77-624524597312}" type="presParOf" srcId="{B51C3D1D-8BB7-49E3-A0A8-FD41C9C2C9AF}" destId="{73365513-5800-4372-8D7B-B615087A048E}" srcOrd="0" destOrd="0" presId="urn:microsoft.com/office/officeart/2005/8/layout/hProcess9"/>
    <dgm:cxn modelId="{9DD6B129-9545-4CD1-A367-103BA8A165D9}" type="presParOf" srcId="{B51C3D1D-8BB7-49E3-A0A8-FD41C9C2C9AF}" destId="{71BDF97D-1FEC-410A-A1B7-B29A6EECAA48}" srcOrd="1" destOrd="0" presId="urn:microsoft.com/office/officeart/2005/8/layout/hProcess9"/>
    <dgm:cxn modelId="{907AF654-EA04-4B7C-A664-58A8E21AB896}" type="presParOf" srcId="{71BDF97D-1FEC-410A-A1B7-B29A6EECAA48}" destId="{46B47EDD-77E4-439D-917B-A671FF0346D2}" srcOrd="0" destOrd="0" presId="urn:microsoft.com/office/officeart/2005/8/layout/hProcess9"/>
    <dgm:cxn modelId="{F76D742E-6D04-44F1-B484-CF4D10678842}" type="presParOf" srcId="{71BDF97D-1FEC-410A-A1B7-B29A6EECAA48}" destId="{62069D6E-9F89-4BFA-A3B0-E69469F645BD}" srcOrd="1" destOrd="0" presId="urn:microsoft.com/office/officeart/2005/8/layout/hProcess9"/>
    <dgm:cxn modelId="{212A9453-5B80-4BFB-A18D-4FF6651CDCAC}" type="presParOf" srcId="{71BDF97D-1FEC-410A-A1B7-B29A6EECAA48}" destId="{96C3C060-1798-4C20-9E3F-B724A81576A7}" srcOrd="2" destOrd="0" presId="urn:microsoft.com/office/officeart/2005/8/layout/hProcess9"/>
    <dgm:cxn modelId="{7B33AE72-F6D8-4CDC-945F-FC869D46FC5D}" type="presParOf" srcId="{71BDF97D-1FEC-410A-A1B7-B29A6EECAA48}" destId="{BDCFCDC4-0513-415E-86D8-D883166DF274}" srcOrd="3" destOrd="0" presId="urn:microsoft.com/office/officeart/2005/8/layout/hProcess9"/>
    <dgm:cxn modelId="{95B3EBFF-EF93-4983-8C81-1FE98BF0C56B}" type="presParOf" srcId="{71BDF97D-1FEC-410A-A1B7-B29A6EECAA48}" destId="{0D19F282-2407-47BA-9EF9-1CC3717E2AB6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D8A6236-7D7C-43B5-B411-7E062A089740}" type="doc">
      <dgm:prSet loTypeId="urn:microsoft.com/office/officeart/2005/8/layout/target3" loCatId="relationship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3B59F72C-EC40-4D4A-ABC2-89933BDD2BE3}">
      <dgm:prSet custT="1"/>
      <dgm:spPr/>
      <dgm:t>
        <a:bodyPr/>
        <a:lstStyle/>
        <a:p>
          <a:pPr algn="l">
            <a:lnSpc>
              <a:spcPct val="90000"/>
            </a:lnSpc>
          </a:pPr>
          <a:endParaRPr lang="ka-GE" sz="1500" dirty="0">
            <a:latin typeface="Sylfaen" panose="010A0502050306030303" pitchFamily="18" charset="0"/>
          </a:endParaRPr>
        </a:p>
        <a:p>
          <a:pPr algn="l">
            <a:lnSpc>
              <a:spcPct val="100000"/>
            </a:lnSpc>
          </a:pPr>
          <a:r>
            <a:rPr lang="ka-GE" sz="1500" dirty="0">
              <a:solidFill>
                <a:srgbClr val="002060"/>
              </a:solidFill>
              <a:latin typeface="Sylfaen" panose="010A0502050306030303" pitchFamily="18" charset="0"/>
            </a:rPr>
            <a:t>მოხდა ის, რასაც უკვე არავინ ელოდა; ვინც მთაში ვერ გაასწრო და </a:t>
          </a:r>
          <a:r>
            <a:rPr lang="ka-GE" sz="1500" dirty="0" err="1">
              <a:solidFill>
                <a:srgbClr val="002060"/>
              </a:solidFill>
              <a:latin typeface="Sylfaen" panose="010A0502050306030303" pitchFamily="18" charset="0"/>
            </a:rPr>
            <a:t>გაუხიზნავი</a:t>
          </a:r>
          <a:r>
            <a:rPr lang="ka-GE" sz="1500" dirty="0">
              <a:solidFill>
                <a:srgbClr val="002060"/>
              </a:solidFill>
              <a:latin typeface="Sylfaen" panose="010A0502050306030303" pitchFamily="18" charset="0"/>
            </a:rPr>
            <a:t> დარჩა, დაიღუპა...</a:t>
          </a:r>
        </a:p>
        <a:p>
          <a:pPr algn="l">
            <a:lnSpc>
              <a:spcPct val="100000"/>
            </a:lnSpc>
          </a:pPr>
          <a:r>
            <a:rPr lang="ka-GE" sz="1500" dirty="0">
              <a:solidFill>
                <a:srgbClr val="002060"/>
              </a:solidFill>
              <a:latin typeface="Sylfaen" panose="010A0502050306030303" pitchFamily="18" charset="0"/>
            </a:rPr>
            <a:t>ამხანაგი, რომელმაც წიგნი მაჩუქა, აქ არ არის; მე ის ფერები მიყვარს, რომელთა შეზავება თვით </a:t>
          </a:r>
          <a:r>
            <a:rPr lang="ka-GE" sz="1500" dirty="0" err="1">
              <a:solidFill>
                <a:srgbClr val="002060"/>
              </a:solidFill>
              <a:latin typeface="Sylfaen" panose="010A0502050306030303" pitchFamily="18" charset="0"/>
            </a:rPr>
            <a:t>მეწამლეებსა</a:t>
          </a:r>
          <a:r>
            <a:rPr lang="ka-GE" sz="1500" dirty="0">
              <a:solidFill>
                <a:srgbClr val="002060"/>
              </a:solidFill>
              <a:latin typeface="Sylfaen" panose="010A0502050306030303" pitchFamily="18" charset="0"/>
            </a:rPr>
            <a:t> და მხატვრებსაც </a:t>
          </a:r>
          <a:r>
            <a:rPr lang="ka-GE" sz="1500" dirty="0" err="1">
              <a:solidFill>
                <a:srgbClr val="002060"/>
              </a:solidFill>
              <a:latin typeface="Sylfaen" panose="010A0502050306030303" pitchFamily="18" charset="0"/>
            </a:rPr>
            <a:t>გადავიწყნიათ</a:t>
          </a:r>
          <a:r>
            <a:rPr lang="ka-GE" sz="1500" dirty="0">
              <a:solidFill>
                <a:srgbClr val="002060"/>
              </a:solidFill>
              <a:latin typeface="Sylfaen" panose="010A0502050306030303" pitchFamily="18" charset="0"/>
            </a:rPr>
            <a:t> უკვე; რას გააწყობ იმ ხალხთან, რომელსაც რჯული და ეროვნება ერთმანეთზე გადაუბამს...</a:t>
          </a:r>
        </a:p>
        <a:p>
          <a:pPr algn="l">
            <a:lnSpc>
              <a:spcPct val="90000"/>
            </a:lnSpc>
          </a:pPr>
          <a:endParaRPr lang="en-US" sz="1500" dirty="0">
            <a:latin typeface="Sylfaen" panose="010A0502050306030303" pitchFamily="18" charset="0"/>
          </a:endParaRPr>
        </a:p>
      </dgm:t>
    </dgm:pt>
    <dgm:pt modelId="{3E7C4567-BC07-414F-B66D-A4B453767F81}" type="parTrans" cxnId="{06E05FA9-0C2B-4194-8323-51F0CF6285F8}">
      <dgm:prSet/>
      <dgm:spPr/>
      <dgm:t>
        <a:bodyPr/>
        <a:lstStyle/>
        <a:p>
          <a:endParaRPr lang="en-US"/>
        </a:p>
      </dgm:t>
    </dgm:pt>
    <dgm:pt modelId="{506A972D-3E30-48D2-9F25-7DF4CAD82475}" type="sibTrans" cxnId="{06E05FA9-0C2B-4194-8323-51F0CF6285F8}">
      <dgm:prSet/>
      <dgm:spPr/>
      <dgm:t>
        <a:bodyPr/>
        <a:lstStyle/>
        <a:p>
          <a:endParaRPr lang="en-US"/>
        </a:p>
      </dgm:t>
    </dgm:pt>
    <dgm:pt modelId="{6F83FD9D-F30F-4D07-A498-931609EFA027}">
      <dgm:prSet custT="1"/>
      <dgm:spPr/>
      <dgm:t>
        <a:bodyPr/>
        <a:lstStyle/>
        <a:p>
          <a:pPr algn="l"/>
          <a:r>
            <a:rPr lang="ka-GE" sz="1500" b="1" dirty="0">
              <a:solidFill>
                <a:srgbClr val="002060"/>
              </a:solidFill>
              <a:latin typeface="Sylfaen" panose="010A0502050306030303" pitchFamily="18" charset="0"/>
            </a:rPr>
            <a:t>რასაც</a:t>
          </a:r>
          <a:r>
            <a:rPr lang="ka-GE" sz="1500" b="0" dirty="0">
              <a:solidFill>
                <a:srgbClr val="002060"/>
              </a:solidFill>
              <a:latin typeface="Sylfaen" panose="010A0502050306030303" pitchFamily="18" charset="0"/>
            </a:rPr>
            <a:t> დასთეს, </a:t>
          </a:r>
          <a:r>
            <a:rPr lang="ka-GE" sz="1500" b="1" dirty="0">
              <a:solidFill>
                <a:srgbClr val="002060"/>
              </a:solidFill>
              <a:latin typeface="Sylfaen" panose="010A0502050306030303" pitchFamily="18" charset="0"/>
            </a:rPr>
            <a:t>იმას</a:t>
          </a:r>
          <a:r>
            <a:rPr lang="ka-GE" sz="1500" b="0" dirty="0">
              <a:solidFill>
                <a:srgbClr val="002060"/>
              </a:solidFill>
              <a:latin typeface="Sylfaen" panose="010A0502050306030303" pitchFamily="18" charset="0"/>
            </a:rPr>
            <a:t> მოიმკი /  მე შევნიშნე, რომ ამ საკითხმა ძალიან შემაწუხა.  ვინც მოიყვანა, იმან წაიყვანოს; ვთქვი ის, რაც ვიგრძენი...</a:t>
          </a:r>
        </a:p>
        <a:p>
          <a:pPr algn="l"/>
          <a:r>
            <a:rPr lang="ka-GE" sz="1500" b="0" dirty="0">
              <a:solidFill>
                <a:srgbClr val="002060"/>
              </a:solidFill>
              <a:latin typeface="Sylfaen" panose="010A0502050306030303" pitchFamily="18" charset="0"/>
            </a:rPr>
            <a:t>არც ვანს სჯეროდა, ზღვა თუ მიატოვებდა;</a:t>
          </a:r>
        </a:p>
      </dgm:t>
    </dgm:pt>
    <dgm:pt modelId="{625C92C2-F73E-4D8D-8D1E-1FA924AD6F39}" type="parTrans" cxnId="{5C352DDA-BA39-44BC-AF80-2B0BE47AF5FD}">
      <dgm:prSet/>
      <dgm:spPr/>
      <dgm:t>
        <a:bodyPr/>
        <a:lstStyle/>
        <a:p>
          <a:endParaRPr lang="en-US"/>
        </a:p>
      </dgm:t>
    </dgm:pt>
    <dgm:pt modelId="{02650EA3-D45E-429C-ABEA-9E0D35CE476A}" type="sibTrans" cxnId="{5C352DDA-BA39-44BC-AF80-2B0BE47AF5FD}">
      <dgm:prSet/>
      <dgm:spPr/>
      <dgm:t>
        <a:bodyPr/>
        <a:lstStyle/>
        <a:p>
          <a:endParaRPr lang="en-US"/>
        </a:p>
      </dgm:t>
    </dgm:pt>
    <dgm:pt modelId="{57739756-DB16-4021-AEF4-3091754B42C8}">
      <dgm:prSet custT="1"/>
      <dgm:spPr/>
      <dgm:t>
        <a:bodyPr/>
        <a:lstStyle/>
        <a:p>
          <a:pPr algn="l"/>
          <a:r>
            <a:rPr lang="ka-GE" sz="1500" dirty="0">
              <a:solidFill>
                <a:srgbClr val="002060"/>
              </a:solidFill>
              <a:latin typeface="Sylfaen" panose="010A0502050306030303" pitchFamily="18" charset="0"/>
            </a:rPr>
            <a:t>„მეტყველების სემანტიკის“ აღმნიშვნელი ზმნების შემცველი სინტაქსური კონსტრუქციები ძირითადად ნაკლული სახით გვხვდება: მელია კვდებოდა და - საქათმეში დამმარხეთო...; ჩაიზე და ყავაზე დაგპატიჟები, </a:t>
          </a:r>
          <a:r>
            <a:rPr lang="ka-GE" sz="1500" dirty="0" err="1">
              <a:solidFill>
                <a:srgbClr val="002060"/>
              </a:solidFill>
              <a:latin typeface="Sylfaen" panose="010A0502050306030303" pitchFamily="18" charset="0"/>
            </a:rPr>
            <a:t>სანდალამ</a:t>
          </a:r>
          <a:r>
            <a:rPr lang="ka-GE" sz="1500" dirty="0">
              <a:solidFill>
                <a:srgbClr val="002060"/>
              </a:solidFill>
              <a:latin typeface="Sylfaen" panose="010A0502050306030303" pitchFamily="18" charset="0"/>
            </a:rPr>
            <a:t>...</a:t>
          </a:r>
        </a:p>
        <a:p>
          <a:pPr algn="l"/>
          <a:r>
            <a:rPr lang="ka-GE" sz="1500" dirty="0">
              <a:solidFill>
                <a:srgbClr val="002060"/>
              </a:solidFill>
              <a:latin typeface="Sylfaen" panose="010A0502050306030303" pitchFamily="18" charset="0"/>
            </a:rPr>
            <a:t> ელიფსური ქვეწყობილი წინადადებანი.</a:t>
          </a:r>
          <a:endParaRPr lang="en-US" sz="1500" dirty="0">
            <a:solidFill>
              <a:srgbClr val="002060"/>
            </a:solidFill>
            <a:latin typeface="Sylfaen" panose="010A0502050306030303" pitchFamily="18" charset="0"/>
          </a:endParaRPr>
        </a:p>
      </dgm:t>
    </dgm:pt>
    <dgm:pt modelId="{FB63BCF7-13AA-4F76-B659-1B0E68BB333C}" type="parTrans" cxnId="{3C584DA1-3D4B-435C-A7D4-68D6544FDCF4}">
      <dgm:prSet/>
      <dgm:spPr/>
      <dgm:t>
        <a:bodyPr/>
        <a:lstStyle/>
        <a:p>
          <a:endParaRPr lang="en-US"/>
        </a:p>
      </dgm:t>
    </dgm:pt>
    <dgm:pt modelId="{9E51C92E-352C-4A5A-B263-AA7DB28004A9}" type="sibTrans" cxnId="{3C584DA1-3D4B-435C-A7D4-68D6544FDCF4}">
      <dgm:prSet/>
      <dgm:spPr/>
      <dgm:t>
        <a:bodyPr/>
        <a:lstStyle/>
        <a:p>
          <a:endParaRPr lang="en-US"/>
        </a:p>
      </dgm:t>
    </dgm:pt>
    <dgm:pt modelId="{593A88FB-102C-4DF2-8905-97130C344842}">
      <dgm:prSet custT="1"/>
      <dgm:spPr/>
      <dgm:t>
        <a:bodyPr/>
        <a:lstStyle/>
        <a:p>
          <a:pPr algn="l"/>
          <a:r>
            <a:rPr lang="ka-GE" sz="1500" dirty="0">
              <a:solidFill>
                <a:srgbClr val="002060"/>
              </a:solidFill>
              <a:latin typeface="Sylfaen" panose="010A0502050306030303" pitchFamily="18" charset="0"/>
            </a:rPr>
            <a:t>დათმობითი//</a:t>
          </a:r>
          <a:r>
            <a:rPr lang="ka-GE" sz="1500" dirty="0" err="1">
              <a:solidFill>
                <a:srgbClr val="002060"/>
              </a:solidFill>
              <a:latin typeface="Sylfaen" panose="010A0502050306030303" pitchFamily="18" charset="0"/>
            </a:rPr>
            <a:t>გამორიცხვითი</a:t>
          </a:r>
          <a:r>
            <a:rPr lang="ka-GE" sz="1500" dirty="0">
              <a:solidFill>
                <a:srgbClr val="002060"/>
              </a:solidFill>
              <a:latin typeface="Sylfaen" panose="010A0502050306030303" pitchFamily="18" charset="0"/>
            </a:rPr>
            <a:t> წინადადების კონსტრუქციის ნიშანდობლივი თავისებურებანი: იქ მიწური სოფელი ჩანდა, თუმცა ადამიანის ჭაჭანება არსად იყო...;</a:t>
          </a:r>
        </a:p>
        <a:p>
          <a:pPr algn="l"/>
          <a:r>
            <a:rPr lang="ka-GE" sz="1500" dirty="0">
              <a:solidFill>
                <a:srgbClr val="002060"/>
              </a:solidFill>
            </a:rPr>
            <a:t>მთავრის მიმართი//შეფასებით-დასკვნითი დამოკიდებული წინადადების კვალიფიკაცია: </a:t>
          </a:r>
          <a:endParaRPr lang="en-US" sz="1500" dirty="0">
            <a:solidFill>
              <a:srgbClr val="002060"/>
            </a:solidFill>
            <a:latin typeface="Sylfaen" panose="010A0502050306030303" pitchFamily="18" charset="0"/>
          </a:endParaRPr>
        </a:p>
      </dgm:t>
    </dgm:pt>
    <dgm:pt modelId="{8D6B0CBE-DE26-49D6-86DB-16EF1B503B8B}" type="parTrans" cxnId="{22A1DBBD-D8FF-41FC-9C11-9CA2E23E3373}">
      <dgm:prSet/>
      <dgm:spPr/>
      <dgm:t>
        <a:bodyPr/>
        <a:lstStyle/>
        <a:p>
          <a:endParaRPr lang="en-US"/>
        </a:p>
      </dgm:t>
    </dgm:pt>
    <dgm:pt modelId="{26EF4E9C-EB93-48FA-9FC1-8C4419FBDF8E}" type="sibTrans" cxnId="{22A1DBBD-D8FF-41FC-9C11-9CA2E23E3373}">
      <dgm:prSet/>
      <dgm:spPr/>
      <dgm:t>
        <a:bodyPr/>
        <a:lstStyle/>
        <a:p>
          <a:endParaRPr lang="en-US"/>
        </a:p>
      </dgm:t>
    </dgm:pt>
    <dgm:pt modelId="{F361A459-BB86-479A-95FF-661705998E05}" type="pres">
      <dgm:prSet presAssocID="{8D8A6236-7D7C-43B5-B411-7E062A089740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D44DD423-8E98-4A50-A960-DD521284D7E1}" type="pres">
      <dgm:prSet presAssocID="{3B59F72C-EC40-4D4A-ABC2-89933BDD2BE3}" presName="circle1" presStyleLbl="node1" presStyleIdx="0" presStyleCnt="4"/>
      <dgm:spPr/>
    </dgm:pt>
    <dgm:pt modelId="{7F37551A-C529-4365-96E5-29CFE2AB1265}" type="pres">
      <dgm:prSet presAssocID="{3B59F72C-EC40-4D4A-ABC2-89933BDD2BE3}" presName="space" presStyleCnt="0"/>
      <dgm:spPr/>
    </dgm:pt>
    <dgm:pt modelId="{6FB0D7F7-2593-4925-B6D1-B814B10BAAB6}" type="pres">
      <dgm:prSet presAssocID="{3B59F72C-EC40-4D4A-ABC2-89933BDD2BE3}" presName="rect1" presStyleLbl="alignAcc1" presStyleIdx="0" presStyleCnt="4"/>
      <dgm:spPr/>
    </dgm:pt>
    <dgm:pt modelId="{258522EA-BF2A-44A7-99AA-5A40F33FD6EC}" type="pres">
      <dgm:prSet presAssocID="{6F83FD9D-F30F-4D07-A498-931609EFA027}" presName="vertSpace2" presStyleLbl="node1" presStyleIdx="0" presStyleCnt="4"/>
      <dgm:spPr/>
    </dgm:pt>
    <dgm:pt modelId="{AE67AA03-41DF-4785-8C63-71864F021F15}" type="pres">
      <dgm:prSet presAssocID="{6F83FD9D-F30F-4D07-A498-931609EFA027}" presName="circle2" presStyleLbl="node1" presStyleIdx="1" presStyleCnt="4"/>
      <dgm:spPr/>
    </dgm:pt>
    <dgm:pt modelId="{5B114123-C07A-4B00-8E67-1BF9E2674DB3}" type="pres">
      <dgm:prSet presAssocID="{6F83FD9D-F30F-4D07-A498-931609EFA027}" presName="rect2" presStyleLbl="alignAcc1" presStyleIdx="1" presStyleCnt="4"/>
      <dgm:spPr/>
    </dgm:pt>
    <dgm:pt modelId="{B3225B0A-A001-41A9-BA6E-E2DEF8330A9D}" type="pres">
      <dgm:prSet presAssocID="{57739756-DB16-4021-AEF4-3091754B42C8}" presName="vertSpace3" presStyleLbl="node1" presStyleIdx="1" presStyleCnt="4"/>
      <dgm:spPr/>
    </dgm:pt>
    <dgm:pt modelId="{BBF37B96-7EEE-45B7-900D-A15AA86F0613}" type="pres">
      <dgm:prSet presAssocID="{57739756-DB16-4021-AEF4-3091754B42C8}" presName="circle3" presStyleLbl="node1" presStyleIdx="2" presStyleCnt="4"/>
      <dgm:spPr/>
    </dgm:pt>
    <dgm:pt modelId="{8E320CCA-E531-4CE7-9889-D41405C36D8E}" type="pres">
      <dgm:prSet presAssocID="{57739756-DB16-4021-AEF4-3091754B42C8}" presName="rect3" presStyleLbl="alignAcc1" presStyleIdx="2" presStyleCnt="4" custScaleY="87236"/>
      <dgm:spPr/>
    </dgm:pt>
    <dgm:pt modelId="{B55C3348-4340-4F9E-94E6-4F822576E16F}" type="pres">
      <dgm:prSet presAssocID="{593A88FB-102C-4DF2-8905-97130C344842}" presName="vertSpace4" presStyleLbl="node1" presStyleIdx="2" presStyleCnt="4"/>
      <dgm:spPr/>
    </dgm:pt>
    <dgm:pt modelId="{DD70C4FA-6FC6-47F8-AB5E-29964B6F20AB}" type="pres">
      <dgm:prSet presAssocID="{593A88FB-102C-4DF2-8905-97130C344842}" presName="circle4" presStyleLbl="node1" presStyleIdx="3" presStyleCnt="4"/>
      <dgm:spPr/>
    </dgm:pt>
    <dgm:pt modelId="{B9EADA7D-FF17-4F39-AEDF-5DA6D2D66527}" type="pres">
      <dgm:prSet presAssocID="{593A88FB-102C-4DF2-8905-97130C344842}" presName="rect4" presStyleLbl="alignAcc1" presStyleIdx="3" presStyleCnt="4" custScaleY="69766"/>
      <dgm:spPr/>
    </dgm:pt>
    <dgm:pt modelId="{9E08E51B-23F4-4815-847C-C206736D3A6C}" type="pres">
      <dgm:prSet presAssocID="{3B59F72C-EC40-4D4A-ABC2-89933BDD2BE3}" presName="rect1ParTxNoCh" presStyleLbl="alignAcc1" presStyleIdx="3" presStyleCnt="4">
        <dgm:presLayoutVars>
          <dgm:chMax val="1"/>
          <dgm:bulletEnabled val="1"/>
        </dgm:presLayoutVars>
      </dgm:prSet>
      <dgm:spPr/>
    </dgm:pt>
    <dgm:pt modelId="{D7841712-4BF7-4A52-A17D-86119612484B}" type="pres">
      <dgm:prSet presAssocID="{6F83FD9D-F30F-4D07-A498-931609EFA027}" presName="rect2ParTxNoCh" presStyleLbl="alignAcc1" presStyleIdx="3" presStyleCnt="4">
        <dgm:presLayoutVars>
          <dgm:chMax val="1"/>
          <dgm:bulletEnabled val="1"/>
        </dgm:presLayoutVars>
      </dgm:prSet>
      <dgm:spPr/>
    </dgm:pt>
    <dgm:pt modelId="{516B335D-C647-4AF0-86CA-1F66FD2EA884}" type="pres">
      <dgm:prSet presAssocID="{57739756-DB16-4021-AEF4-3091754B42C8}" presName="rect3ParTxNoCh" presStyleLbl="alignAcc1" presStyleIdx="3" presStyleCnt="4">
        <dgm:presLayoutVars>
          <dgm:chMax val="1"/>
          <dgm:bulletEnabled val="1"/>
        </dgm:presLayoutVars>
      </dgm:prSet>
      <dgm:spPr/>
    </dgm:pt>
    <dgm:pt modelId="{9C67E341-3227-4045-90C9-753DAE5AD924}" type="pres">
      <dgm:prSet presAssocID="{593A88FB-102C-4DF2-8905-97130C344842}" presName="rect4ParTxNoCh" presStyleLbl="alignAcc1" presStyleIdx="3" presStyleCnt="4">
        <dgm:presLayoutVars>
          <dgm:chMax val="1"/>
          <dgm:bulletEnabled val="1"/>
        </dgm:presLayoutVars>
      </dgm:prSet>
      <dgm:spPr/>
    </dgm:pt>
  </dgm:ptLst>
  <dgm:cxnLst>
    <dgm:cxn modelId="{53D1F860-D381-4541-88CB-6F1FDFF0FC33}" type="presOf" srcId="{8D8A6236-7D7C-43B5-B411-7E062A089740}" destId="{F361A459-BB86-479A-95FF-661705998E05}" srcOrd="0" destOrd="0" presId="urn:microsoft.com/office/officeart/2005/8/layout/target3"/>
    <dgm:cxn modelId="{C8F96862-8DAB-4E3E-BF18-DB2E8AD75743}" type="presOf" srcId="{6F83FD9D-F30F-4D07-A498-931609EFA027}" destId="{D7841712-4BF7-4A52-A17D-86119612484B}" srcOrd="1" destOrd="0" presId="urn:microsoft.com/office/officeart/2005/8/layout/target3"/>
    <dgm:cxn modelId="{4424286D-5E5A-4A61-93A2-B32D6C3A8182}" type="presOf" srcId="{3B59F72C-EC40-4D4A-ABC2-89933BDD2BE3}" destId="{6FB0D7F7-2593-4925-B6D1-B814B10BAAB6}" srcOrd="0" destOrd="0" presId="urn:microsoft.com/office/officeart/2005/8/layout/target3"/>
    <dgm:cxn modelId="{ED8EEB8D-410A-46B1-9534-5BF5B4C44316}" type="presOf" srcId="{593A88FB-102C-4DF2-8905-97130C344842}" destId="{9C67E341-3227-4045-90C9-753DAE5AD924}" srcOrd="1" destOrd="0" presId="urn:microsoft.com/office/officeart/2005/8/layout/target3"/>
    <dgm:cxn modelId="{A4C4949E-3B55-411F-88A3-549620872C58}" type="presOf" srcId="{3B59F72C-EC40-4D4A-ABC2-89933BDD2BE3}" destId="{9E08E51B-23F4-4815-847C-C206736D3A6C}" srcOrd="1" destOrd="0" presId="urn:microsoft.com/office/officeart/2005/8/layout/target3"/>
    <dgm:cxn modelId="{3C584DA1-3D4B-435C-A7D4-68D6544FDCF4}" srcId="{8D8A6236-7D7C-43B5-B411-7E062A089740}" destId="{57739756-DB16-4021-AEF4-3091754B42C8}" srcOrd="2" destOrd="0" parTransId="{FB63BCF7-13AA-4F76-B659-1B0E68BB333C}" sibTransId="{9E51C92E-352C-4A5A-B263-AA7DB28004A9}"/>
    <dgm:cxn modelId="{06E05FA9-0C2B-4194-8323-51F0CF6285F8}" srcId="{8D8A6236-7D7C-43B5-B411-7E062A089740}" destId="{3B59F72C-EC40-4D4A-ABC2-89933BDD2BE3}" srcOrd="0" destOrd="0" parTransId="{3E7C4567-BC07-414F-B66D-A4B453767F81}" sibTransId="{506A972D-3E30-48D2-9F25-7DF4CAD82475}"/>
    <dgm:cxn modelId="{E457B2B0-25B6-4AFD-9CA1-3D1003B5517F}" type="presOf" srcId="{6F83FD9D-F30F-4D07-A498-931609EFA027}" destId="{5B114123-C07A-4B00-8E67-1BF9E2674DB3}" srcOrd="0" destOrd="0" presId="urn:microsoft.com/office/officeart/2005/8/layout/target3"/>
    <dgm:cxn modelId="{BA06A9B3-5A1E-47D5-9446-501EE682E75E}" type="presOf" srcId="{593A88FB-102C-4DF2-8905-97130C344842}" destId="{B9EADA7D-FF17-4F39-AEDF-5DA6D2D66527}" srcOrd="0" destOrd="0" presId="urn:microsoft.com/office/officeart/2005/8/layout/target3"/>
    <dgm:cxn modelId="{22A1DBBD-D8FF-41FC-9C11-9CA2E23E3373}" srcId="{8D8A6236-7D7C-43B5-B411-7E062A089740}" destId="{593A88FB-102C-4DF2-8905-97130C344842}" srcOrd="3" destOrd="0" parTransId="{8D6B0CBE-DE26-49D6-86DB-16EF1B503B8B}" sibTransId="{26EF4E9C-EB93-48FA-9FC1-8C4419FBDF8E}"/>
    <dgm:cxn modelId="{B8B990CE-0F20-4F43-AF68-968DC0399902}" type="presOf" srcId="{57739756-DB16-4021-AEF4-3091754B42C8}" destId="{8E320CCA-E531-4CE7-9889-D41405C36D8E}" srcOrd="0" destOrd="0" presId="urn:microsoft.com/office/officeart/2005/8/layout/target3"/>
    <dgm:cxn modelId="{0E7200D2-3C84-4D2D-B8EC-E5FA533BE925}" type="presOf" srcId="{57739756-DB16-4021-AEF4-3091754B42C8}" destId="{516B335D-C647-4AF0-86CA-1F66FD2EA884}" srcOrd="1" destOrd="0" presId="urn:microsoft.com/office/officeart/2005/8/layout/target3"/>
    <dgm:cxn modelId="{5C352DDA-BA39-44BC-AF80-2B0BE47AF5FD}" srcId="{8D8A6236-7D7C-43B5-B411-7E062A089740}" destId="{6F83FD9D-F30F-4D07-A498-931609EFA027}" srcOrd="1" destOrd="0" parTransId="{625C92C2-F73E-4D8D-8D1E-1FA924AD6F39}" sibTransId="{02650EA3-D45E-429C-ABEA-9E0D35CE476A}"/>
    <dgm:cxn modelId="{1BD3414D-0FB1-4514-9346-74B03DEBC970}" type="presParOf" srcId="{F361A459-BB86-479A-95FF-661705998E05}" destId="{D44DD423-8E98-4A50-A960-DD521284D7E1}" srcOrd="0" destOrd="0" presId="urn:microsoft.com/office/officeart/2005/8/layout/target3"/>
    <dgm:cxn modelId="{5811FEBB-46D3-4078-8907-BFFB1C3775F7}" type="presParOf" srcId="{F361A459-BB86-479A-95FF-661705998E05}" destId="{7F37551A-C529-4365-96E5-29CFE2AB1265}" srcOrd="1" destOrd="0" presId="urn:microsoft.com/office/officeart/2005/8/layout/target3"/>
    <dgm:cxn modelId="{6558BC42-A519-4A79-A1F9-BA2F64F45B1A}" type="presParOf" srcId="{F361A459-BB86-479A-95FF-661705998E05}" destId="{6FB0D7F7-2593-4925-B6D1-B814B10BAAB6}" srcOrd="2" destOrd="0" presId="urn:microsoft.com/office/officeart/2005/8/layout/target3"/>
    <dgm:cxn modelId="{21D58EBD-C2F4-41DA-A958-8A2F712D1916}" type="presParOf" srcId="{F361A459-BB86-479A-95FF-661705998E05}" destId="{258522EA-BF2A-44A7-99AA-5A40F33FD6EC}" srcOrd="3" destOrd="0" presId="urn:microsoft.com/office/officeart/2005/8/layout/target3"/>
    <dgm:cxn modelId="{6DFB2333-A238-4FC2-BC5E-1F73BE2B4EDF}" type="presParOf" srcId="{F361A459-BB86-479A-95FF-661705998E05}" destId="{AE67AA03-41DF-4785-8C63-71864F021F15}" srcOrd="4" destOrd="0" presId="urn:microsoft.com/office/officeart/2005/8/layout/target3"/>
    <dgm:cxn modelId="{4F5827A0-E889-468F-9618-55A73D49BDD1}" type="presParOf" srcId="{F361A459-BB86-479A-95FF-661705998E05}" destId="{5B114123-C07A-4B00-8E67-1BF9E2674DB3}" srcOrd="5" destOrd="0" presId="urn:microsoft.com/office/officeart/2005/8/layout/target3"/>
    <dgm:cxn modelId="{925B47B4-EC3B-4B9B-91D5-46A2E5A25AA4}" type="presParOf" srcId="{F361A459-BB86-479A-95FF-661705998E05}" destId="{B3225B0A-A001-41A9-BA6E-E2DEF8330A9D}" srcOrd="6" destOrd="0" presId="urn:microsoft.com/office/officeart/2005/8/layout/target3"/>
    <dgm:cxn modelId="{D0B96A42-6FFA-467D-B18F-CB7E2949BBBD}" type="presParOf" srcId="{F361A459-BB86-479A-95FF-661705998E05}" destId="{BBF37B96-7EEE-45B7-900D-A15AA86F0613}" srcOrd="7" destOrd="0" presId="urn:microsoft.com/office/officeart/2005/8/layout/target3"/>
    <dgm:cxn modelId="{FEEB9F89-EB59-4C4E-96DE-AE89E6A9382C}" type="presParOf" srcId="{F361A459-BB86-479A-95FF-661705998E05}" destId="{8E320CCA-E531-4CE7-9889-D41405C36D8E}" srcOrd="8" destOrd="0" presId="urn:microsoft.com/office/officeart/2005/8/layout/target3"/>
    <dgm:cxn modelId="{F2AC7998-C80A-48FD-96BA-888613C66CBC}" type="presParOf" srcId="{F361A459-BB86-479A-95FF-661705998E05}" destId="{B55C3348-4340-4F9E-94E6-4F822576E16F}" srcOrd="9" destOrd="0" presId="urn:microsoft.com/office/officeart/2005/8/layout/target3"/>
    <dgm:cxn modelId="{8175C613-7691-4ABC-9603-9F288D88BA85}" type="presParOf" srcId="{F361A459-BB86-479A-95FF-661705998E05}" destId="{DD70C4FA-6FC6-47F8-AB5E-29964B6F20AB}" srcOrd="10" destOrd="0" presId="urn:microsoft.com/office/officeart/2005/8/layout/target3"/>
    <dgm:cxn modelId="{B5B8784E-0ECD-4D15-AD09-CFB087D6C0E4}" type="presParOf" srcId="{F361A459-BB86-479A-95FF-661705998E05}" destId="{B9EADA7D-FF17-4F39-AEDF-5DA6D2D66527}" srcOrd="11" destOrd="0" presId="urn:microsoft.com/office/officeart/2005/8/layout/target3"/>
    <dgm:cxn modelId="{FD951EC1-BA40-4407-ADC7-C4F822AD38A7}" type="presParOf" srcId="{F361A459-BB86-479A-95FF-661705998E05}" destId="{9E08E51B-23F4-4815-847C-C206736D3A6C}" srcOrd="12" destOrd="0" presId="urn:microsoft.com/office/officeart/2005/8/layout/target3"/>
    <dgm:cxn modelId="{D65144C4-E0BD-47B6-BD04-2E3104614985}" type="presParOf" srcId="{F361A459-BB86-479A-95FF-661705998E05}" destId="{D7841712-4BF7-4A52-A17D-86119612484B}" srcOrd="13" destOrd="0" presId="urn:microsoft.com/office/officeart/2005/8/layout/target3"/>
    <dgm:cxn modelId="{5D2E13D3-2014-4F23-9BDE-E3A4EF1D58B8}" type="presParOf" srcId="{F361A459-BB86-479A-95FF-661705998E05}" destId="{516B335D-C647-4AF0-86CA-1F66FD2EA884}" srcOrd="14" destOrd="0" presId="urn:microsoft.com/office/officeart/2005/8/layout/target3"/>
    <dgm:cxn modelId="{95AE3E1B-E042-43B3-A8E5-061E92B9308A}" type="presParOf" srcId="{F361A459-BB86-479A-95FF-661705998E05}" destId="{9C67E341-3227-4045-90C9-753DAE5AD924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E6E942-0102-427F-9E73-D88656D016CE}">
      <dsp:nvSpPr>
        <dsp:cNvPr id="0" name=""/>
        <dsp:cNvSpPr/>
      </dsp:nvSpPr>
      <dsp:spPr>
        <a:xfrm>
          <a:off x="0" y="0"/>
          <a:ext cx="10053975" cy="166385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a-GE" sz="2100" kern="1200" dirty="0">
              <a:solidFill>
                <a:srgbClr val="002060"/>
              </a:solidFill>
            </a:rPr>
            <a:t>დამოკიდებული წინადადების წევრთა ფუნქციის მიხედვით წარმოდგენილი კლასიფიკაციის შესახებ არსებული  განსხვავებული მოსაზრებანი და მათი ანალიზი;</a:t>
          </a:r>
          <a:endParaRPr lang="en-US" sz="2100" kern="1200" dirty="0">
            <a:solidFill>
              <a:srgbClr val="002060"/>
            </a:solidFill>
          </a:endParaRPr>
        </a:p>
      </dsp:txBody>
      <dsp:txXfrm>
        <a:off x="48733" y="48733"/>
        <a:ext cx="8258549" cy="1566385"/>
      </dsp:txXfrm>
    </dsp:sp>
    <dsp:sp modelId="{B74CE6F9-DECE-43BC-A017-16C046BDB21A}">
      <dsp:nvSpPr>
        <dsp:cNvPr id="0" name=""/>
        <dsp:cNvSpPr/>
      </dsp:nvSpPr>
      <dsp:spPr>
        <a:xfrm>
          <a:off x="872336" y="1795223"/>
          <a:ext cx="10053975" cy="148605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a-GE" sz="2100" kern="1200" dirty="0">
              <a:solidFill>
                <a:srgbClr val="002060"/>
              </a:solidFill>
            </a:rPr>
            <a:t>ინტონაციის მნიშვნელობა წინადადების </a:t>
          </a:r>
          <a:r>
            <a:rPr lang="ka-GE" sz="2100" kern="1200" dirty="0" err="1">
              <a:solidFill>
                <a:srgbClr val="002060"/>
              </a:solidFill>
            </a:rPr>
            <a:t>აქტუალიზებისათვის</a:t>
          </a:r>
          <a:r>
            <a:rPr lang="ka-GE" sz="2100" kern="1200" dirty="0">
              <a:solidFill>
                <a:srgbClr val="002060"/>
              </a:solidFill>
            </a:rPr>
            <a:t>; ინტონაციის სინტაქსური დაქვემდებარების გაფორმების ფუნქცია;</a:t>
          </a:r>
          <a:endParaRPr lang="en-US" sz="2100" kern="1200" dirty="0">
            <a:solidFill>
              <a:srgbClr val="002060"/>
            </a:solidFill>
          </a:endParaRPr>
        </a:p>
      </dsp:txBody>
      <dsp:txXfrm>
        <a:off x="915861" y="1838748"/>
        <a:ext cx="7998306" cy="1399002"/>
      </dsp:txXfrm>
    </dsp:sp>
    <dsp:sp modelId="{78045C9B-D115-4DD7-BF08-E0403872F94E}">
      <dsp:nvSpPr>
        <dsp:cNvPr id="0" name=""/>
        <dsp:cNvSpPr/>
      </dsp:nvSpPr>
      <dsp:spPr>
        <a:xfrm>
          <a:off x="1760155" y="3755717"/>
          <a:ext cx="10053975" cy="166385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a-GE" sz="2100" kern="1200" dirty="0">
              <a:solidFill>
                <a:srgbClr val="002060"/>
              </a:solidFill>
            </a:rPr>
            <a:t>წინადადებათა ფუნქციური და ფორმალური (აზრობრივი) დაქვემდებარების სახეების კვალიფიკაციის საკითხი;</a:t>
          </a:r>
        </a:p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a-GE" sz="2100" kern="1200" dirty="0">
              <a:solidFill>
                <a:srgbClr val="002060"/>
              </a:solidFill>
            </a:rPr>
            <a:t>მთავრის მიმართი და </a:t>
          </a:r>
          <a:r>
            <a:rPr lang="ka-GE" sz="2100" kern="1200" dirty="0" err="1">
              <a:solidFill>
                <a:srgbClr val="002060"/>
              </a:solidFill>
            </a:rPr>
            <a:t>შემასმენლური</a:t>
          </a:r>
          <a:r>
            <a:rPr lang="ka-GE" sz="2100" kern="1200" dirty="0">
              <a:solidFill>
                <a:srgbClr val="002060"/>
              </a:solidFill>
            </a:rPr>
            <a:t> დამოკიდებული წინადადების კვალიფიკაციის საკითხი.</a:t>
          </a:r>
          <a:endParaRPr lang="en-US" sz="2100" kern="1200" dirty="0">
            <a:solidFill>
              <a:srgbClr val="002060"/>
            </a:solidFill>
          </a:endParaRPr>
        </a:p>
      </dsp:txBody>
      <dsp:txXfrm>
        <a:off x="1808888" y="3804450"/>
        <a:ext cx="7987890" cy="1566385"/>
      </dsp:txXfrm>
    </dsp:sp>
    <dsp:sp modelId="{52050D42-C3B1-46D0-B23D-F17125D48736}">
      <dsp:nvSpPr>
        <dsp:cNvPr id="0" name=""/>
        <dsp:cNvSpPr/>
      </dsp:nvSpPr>
      <dsp:spPr>
        <a:xfrm>
          <a:off x="8972472" y="778278"/>
          <a:ext cx="1081503" cy="1081503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9215810" y="778278"/>
        <a:ext cx="594827" cy="813831"/>
      </dsp:txXfrm>
    </dsp:sp>
    <dsp:sp modelId="{D4987963-7E1F-4EFC-B7EE-CD7A8DB40DD3}">
      <dsp:nvSpPr>
        <dsp:cNvPr id="0" name=""/>
        <dsp:cNvSpPr/>
      </dsp:nvSpPr>
      <dsp:spPr>
        <a:xfrm>
          <a:off x="9831955" y="2805043"/>
          <a:ext cx="1081503" cy="1081503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10075293" y="2805043"/>
        <a:ext cx="594827" cy="8138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365513-5800-4372-8D7B-B615087A048E}">
      <dsp:nvSpPr>
        <dsp:cNvPr id="0" name=""/>
        <dsp:cNvSpPr/>
      </dsp:nvSpPr>
      <dsp:spPr>
        <a:xfrm>
          <a:off x="897980" y="0"/>
          <a:ext cx="10177107" cy="554518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B47EDD-77E4-439D-917B-A671FF0346D2}">
      <dsp:nvSpPr>
        <dsp:cNvPr id="0" name=""/>
        <dsp:cNvSpPr/>
      </dsp:nvSpPr>
      <dsp:spPr>
        <a:xfrm>
          <a:off x="405727" y="1663556"/>
          <a:ext cx="3591920" cy="221807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a-GE" sz="2000" b="1" kern="1200" dirty="0"/>
            <a:t>ფუნქციურ</a:t>
          </a:r>
          <a:r>
            <a:rPr lang="ka-GE" sz="2000" kern="1200" dirty="0"/>
            <a:t> - </a:t>
          </a:r>
          <a:r>
            <a:rPr lang="ka-GE" sz="2000" kern="1200" dirty="0" err="1"/>
            <a:t>ქვემდებარულ</a:t>
          </a:r>
          <a:r>
            <a:rPr lang="ka-GE" sz="2000" kern="1200" dirty="0"/>
            <a:t>, დამატებით და  განსაზღვრებით დამოკიდებულ წინადადებათა კლასიფიკაციის საკითხი</a:t>
          </a:r>
          <a:endParaRPr lang="en-US" sz="2000" kern="1200" dirty="0"/>
        </a:p>
      </dsp:txBody>
      <dsp:txXfrm>
        <a:off x="514004" y="1771833"/>
        <a:ext cx="3375366" cy="2001521"/>
      </dsp:txXfrm>
    </dsp:sp>
    <dsp:sp modelId="{96C3C060-1798-4C20-9E3F-B724A81576A7}">
      <dsp:nvSpPr>
        <dsp:cNvPr id="0" name=""/>
        <dsp:cNvSpPr/>
      </dsp:nvSpPr>
      <dsp:spPr>
        <a:xfrm>
          <a:off x="4190573" y="1663556"/>
          <a:ext cx="3591920" cy="221807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a-GE" sz="2000" b="1" kern="1200" dirty="0"/>
            <a:t>ფორმალურ</a:t>
          </a:r>
          <a:r>
            <a:rPr lang="ka-GE" sz="2000" kern="1200" dirty="0"/>
            <a:t> - პირობით, </a:t>
          </a:r>
          <a:r>
            <a:rPr lang="ka-GE" sz="2000" kern="1200" dirty="0" err="1"/>
            <a:t>შედეგობით</a:t>
          </a:r>
          <a:r>
            <a:rPr lang="ka-GE" sz="2000" kern="1200" dirty="0"/>
            <a:t>, დათმობით და მთავრის მიმართ დამოკიდებულ წინადადებათა კლასიფიკაციის საკითხი</a:t>
          </a:r>
          <a:endParaRPr lang="en-US" sz="2000" kern="1200" dirty="0"/>
        </a:p>
      </dsp:txBody>
      <dsp:txXfrm>
        <a:off x="4298850" y="1771833"/>
        <a:ext cx="3375366" cy="2001521"/>
      </dsp:txXfrm>
    </dsp:sp>
    <dsp:sp modelId="{0D19F282-2407-47BA-9EF9-1CC3717E2AB6}">
      <dsp:nvSpPr>
        <dsp:cNvPr id="0" name=""/>
        <dsp:cNvSpPr/>
      </dsp:nvSpPr>
      <dsp:spPr>
        <a:xfrm>
          <a:off x="7975419" y="1663556"/>
          <a:ext cx="3591920" cy="221807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a-GE" sz="2000" kern="1200" dirty="0" err="1"/>
            <a:t>შემასმენლური</a:t>
          </a:r>
          <a:r>
            <a:rPr lang="ka-GE" sz="2000" kern="1200" dirty="0"/>
            <a:t> დამოკიდებული წინადადების კვალიფიკაციის საკითხი</a:t>
          </a:r>
          <a:endParaRPr lang="en-US" sz="2000" kern="1200" dirty="0"/>
        </a:p>
      </dsp:txBody>
      <dsp:txXfrm>
        <a:off x="8083696" y="1771833"/>
        <a:ext cx="3375366" cy="200152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4DD423-8E98-4A50-A960-DD521284D7E1}">
      <dsp:nvSpPr>
        <dsp:cNvPr id="0" name=""/>
        <dsp:cNvSpPr/>
      </dsp:nvSpPr>
      <dsp:spPr>
        <a:xfrm>
          <a:off x="0" y="0"/>
          <a:ext cx="5525524" cy="5525524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B0D7F7-2593-4925-B6D1-B814B10BAAB6}">
      <dsp:nvSpPr>
        <dsp:cNvPr id="0" name=""/>
        <dsp:cNvSpPr/>
      </dsp:nvSpPr>
      <dsp:spPr>
        <a:xfrm>
          <a:off x="2762762" y="0"/>
          <a:ext cx="9092567" cy="552552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ka-GE" sz="1500" kern="1200" dirty="0">
            <a:latin typeface="Sylfaen" panose="010A0502050306030303" pitchFamily="18" charset="0"/>
          </a:endParaRPr>
        </a:p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a-GE" sz="1500" kern="1200" dirty="0">
              <a:solidFill>
                <a:srgbClr val="002060"/>
              </a:solidFill>
              <a:latin typeface="Sylfaen" panose="010A0502050306030303" pitchFamily="18" charset="0"/>
            </a:rPr>
            <a:t>მოხდა ის, რასაც უკვე არავინ ელოდა; ვინც მთაში ვერ გაასწრო და </a:t>
          </a:r>
          <a:r>
            <a:rPr lang="ka-GE" sz="1500" kern="1200" dirty="0" err="1">
              <a:solidFill>
                <a:srgbClr val="002060"/>
              </a:solidFill>
              <a:latin typeface="Sylfaen" panose="010A0502050306030303" pitchFamily="18" charset="0"/>
            </a:rPr>
            <a:t>გაუხიზნავი</a:t>
          </a:r>
          <a:r>
            <a:rPr lang="ka-GE" sz="1500" kern="1200" dirty="0">
              <a:solidFill>
                <a:srgbClr val="002060"/>
              </a:solidFill>
              <a:latin typeface="Sylfaen" panose="010A0502050306030303" pitchFamily="18" charset="0"/>
            </a:rPr>
            <a:t> დარჩა, დაიღუპა...</a:t>
          </a:r>
        </a:p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a-GE" sz="1500" kern="1200" dirty="0">
              <a:solidFill>
                <a:srgbClr val="002060"/>
              </a:solidFill>
              <a:latin typeface="Sylfaen" panose="010A0502050306030303" pitchFamily="18" charset="0"/>
            </a:rPr>
            <a:t>ამხანაგი, რომელმაც წიგნი მაჩუქა, აქ არ არის; მე ის ფერები მიყვარს, რომელთა შეზავება თვით </a:t>
          </a:r>
          <a:r>
            <a:rPr lang="ka-GE" sz="1500" kern="1200" dirty="0" err="1">
              <a:solidFill>
                <a:srgbClr val="002060"/>
              </a:solidFill>
              <a:latin typeface="Sylfaen" panose="010A0502050306030303" pitchFamily="18" charset="0"/>
            </a:rPr>
            <a:t>მეწამლეებსა</a:t>
          </a:r>
          <a:r>
            <a:rPr lang="ka-GE" sz="1500" kern="1200" dirty="0">
              <a:solidFill>
                <a:srgbClr val="002060"/>
              </a:solidFill>
              <a:latin typeface="Sylfaen" panose="010A0502050306030303" pitchFamily="18" charset="0"/>
            </a:rPr>
            <a:t> და მხატვრებსაც </a:t>
          </a:r>
          <a:r>
            <a:rPr lang="ka-GE" sz="1500" kern="1200" dirty="0" err="1">
              <a:solidFill>
                <a:srgbClr val="002060"/>
              </a:solidFill>
              <a:latin typeface="Sylfaen" panose="010A0502050306030303" pitchFamily="18" charset="0"/>
            </a:rPr>
            <a:t>გადავიწყნიათ</a:t>
          </a:r>
          <a:r>
            <a:rPr lang="ka-GE" sz="1500" kern="1200" dirty="0">
              <a:solidFill>
                <a:srgbClr val="002060"/>
              </a:solidFill>
              <a:latin typeface="Sylfaen" panose="010A0502050306030303" pitchFamily="18" charset="0"/>
            </a:rPr>
            <a:t> უკვე; რას გააწყობ იმ ხალხთან, რომელსაც რჯული და ეროვნება ერთმანეთზე გადაუბამს...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 dirty="0">
            <a:latin typeface="Sylfaen" panose="010A0502050306030303" pitchFamily="18" charset="0"/>
          </a:endParaRPr>
        </a:p>
      </dsp:txBody>
      <dsp:txXfrm>
        <a:off x="2762762" y="0"/>
        <a:ext cx="9092567" cy="1174173"/>
      </dsp:txXfrm>
    </dsp:sp>
    <dsp:sp modelId="{AE67AA03-41DF-4785-8C63-71864F021F15}">
      <dsp:nvSpPr>
        <dsp:cNvPr id="0" name=""/>
        <dsp:cNvSpPr/>
      </dsp:nvSpPr>
      <dsp:spPr>
        <a:xfrm>
          <a:off x="725225" y="1174173"/>
          <a:ext cx="4075073" cy="407507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shade val="50000"/>
            <a:hueOff val="201247"/>
            <a:satOff val="-4901"/>
            <a:lumOff val="2144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114123-C07A-4B00-8E67-1BF9E2674DB3}">
      <dsp:nvSpPr>
        <dsp:cNvPr id="0" name=""/>
        <dsp:cNvSpPr/>
      </dsp:nvSpPr>
      <dsp:spPr>
        <a:xfrm>
          <a:off x="2762762" y="1174173"/>
          <a:ext cx="9092567" cy="407507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50000"/>
              <a:hueOff val="201247"/>
              <a:satOff val="-4901"/>
              <a:lumOff val="2144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a-GE" sz="1500" b="1" kern="1200" dirty="0">
              <a:solidFill>
                <a:srgbClr val="002060"/>
              </a:solidFill>
              <a:latin typeface="Sylfaen" panose="010A0502050306030303" pitchFamily="18" charset="0"/>
            </a:rPr>
            <a:t>რასაც</a:t>
          </a:r>
          <a:r>
            <a:rPr lang="ka-GE" sz="1500" b="0" kern="1200" dirty="0">
              <a:solidFill>
                <a:srgbClr val="002060"/>
              </a:solidFill>
              <a:latin typeface="Sylfaen" panose="010A0502050306030303" pitchFamily="18" charset="0"/>
            </a:rPr>
            <a:t> დასთეს, </a:t>
          </a:r>
          <a:r>
            <a:rPr lang="ka-GE" sz="1500" b="1" kern="1200" dirty="0">
              <a:solidFill>
                <a:srgbClr val="002060"/>
              </a:solidFill>
              <a:latin typeface="Sylfaen" panose="010A0502050306030303" pitchFamily="18" charset="0"/>
            </a:rPr>
            <a:t>იმას</a:t>
          </a:r>
          <a:r>
            <a:rPr lang="ka-GE" sz="1500" b="0" kern="1200" dirty="0">
              <a:solidFill>
                <a:srgbClr val="002060"/>
              </a:solidFill>
              <a:latin typeface="Sylfaen" panose="010A0502050306030303" pitchFamily="18" charset="0"/>
            </a:rPr>
            <a:t> მოიმკი /  მე შევნიშნე, რომ ამ საკითხმა ძალიან შემაწუხა.  ვინც მოიყვანა, იმან წაიყვანოს; ვთქვი ის, რაც ვიგრძენი...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a-GE" sz="1500" b="0" kern="1200" dirty="0">
              <a:solidFill>
                <a:srgbClr val="002060"/>
              </a:solidFill>
              <a:latin typeface="Sylfaen" panose="010A0502050306030303" pitchFamily="18" charset="0"/>
            </a:rPr>
            <a:t>არც ვანს სჯეროდა, ზღვა თუ მიატოვებდა;</a:t>
          </a:r>
        </a:p>
      </dsp:txBody>
      <dsp:txXfrm>
        <a:off x="2762762" y="1174173"/>
        <a:ext cx="9092567" cy="1174173"/>
      </dsp:txXfrm>
    </dsp:sp>
    <dsp:sp modelId="{BBF37B96-7EEE-45B7-900D-A15AA86F0613}">
      <dsp:nvSpPr>
        <dsp:cNvPr id="0" name=""/>
        <dsp:cNvSpPr/>
      </dsp:nvSpPr>
      <dsp:spPr>
        <a:xfrm>
          <a:off x="1450450" y="2348347"/>
          <a:ext cx="2624623" cy="262462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shade val="50000"/>
            <a:hueOff val="402493"/>
            <a:satOff val="-9802"/>
            <a:lumOff val="4289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320CCA-E531-4CE7-9889-D41405C36D8E}">
      <dsp:nvSpPr>
        <dsp:cNvPr id="0" name=""/>
        <dsp:cNvSpPr/>
      </dsp:nvSpPr>
      <dsp:spPr>
        <a:xfrm>
          <a:off x="2762762" y="2515851"/>
          <a:ext cx="9092567" cy="228961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50000"/>
              <a:hueOff val="402493"/>
              <a:satOff val="-9802"/>
              <a:lumOff val="4289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a-GE" sz="1500" kern="1200" dirty="0">
              <a:solidFill>
                <a:srgbClr val="002060"/>
              </a:solidFill>
              <a:latin typeface="Sylfaen" panose="010A0502050306030303" pitchFamily="18" charset="0"/>
            </a:rPr>
            <a:t>„მეტყველების სემანტიკის“ აღმნიშვნელი ზმნების შემცველი სინტაქსური კონსტრუქციები ძირითადად ნაკლული სახით გვხვდება: მელია კვდებოდა და - საქათმეში დამმარხეთო...; ჩაიზე და ყავაზე დაგპატიჟები, </a:t>
          </a:r>
          <a:r>
            <a:rPr lang="ka-GE" sz="1500" kern="1200" dirty="0" err="1">
              <a:solidFill>
                <a:srgbClr val="002060"/>
              </a:solidFill>
              <a:latin typeface="Sylfaen" panose="010A0502050306030303" pitchFamily="18" charset="0"/>
            </a:rPr>
            <a:t>სანდალამ</a:t>
          </a:r>
          <a:r>
            <a:rPr lang="ka-GE" sz="1500" kern="1200" dirty="0">
              <a:solidFill>
                <a:srgbClr val="002060"/>
              </a:solidFill>
              <a:latin typeface="Sylfaen" panose="010A0502050306030303" pitchFamily="18" charset="0"/>
            </a:rPr>
            <a:t>...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a-GE" sz="1500" kern="1200" dirty="0">
              <a:solidFill>
                <a:srgbClr val="002060"/>
              </a:solidFill>
              <a:latin typeface="Sylfaen" panose="010A0502050306030303" pitchFamily="18" charset="0"/>
            </a:rPr>
            <a:t> ელიფსური ქვეწყობილი წინადადებანი.</a:t>
          </a:r>
          <a:endParaRPr lang="en-US" sz="1500" kern="1200" dirty="0">
            <a:solidFill>
              <a:srgbClr val="002060"/>
            </a:solidFill>
            <a:latin typeface="Sylfaen" panose="010A0502050306030303" pitchFamily="18" charset="0"/>
          </a:endParaRPr>
        </a:p>
      </dsp:txBody>
      <dsp:txXfrm>
        <a:off x="2762762" y="2515851"/>
        <a:ext cx="9092567" cy="1024302"/>
      </dsp:txXfrm>
    </dsp:sp>
    <dsp:sp modelId="{DD70C4FA-6FC6-47F8-AB5E-29964B6F20AB}">
      <dsp:nvSpPr>
        <dsp:cNvPr id="0" name=""/>
        <dsp:cNvSpPr/>
      </dsp:nvSpPr>
      <dsp:spPr>
        <a:xfrm>
          <a:off x="2175675" y="3522521"/>
          <a:ext cx="1174173" cy="117417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shade val="50000"/>
            <a:hueOff val="201247"/>
            <a:satOff val="-4901"/>
            <a:lumOff val="2144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EADA7D-FF17-4F39-AEDF-5DA6D2D66527}">
      <dsp:nvSpPr>
        <dsp:cNvPr id="0" name=""/>
        <dsp:cNvSpPr/>
      </dsp:nvSpPr>
      <dsp:spPr>
        <a:xfrm>
          <a:off x="2762762" y="3700021"/>
          <a:ext cx="9092567" cy="81917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50000"/>
              <a:hueOff val="201247"/>
              <a:satOff val="-4901"/>
              <a:lumOff val="2144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a-GE" sz="1500" kern="1200" dirty="0">
              <a:solidFill>
                <a:srgbClr val="002060"/>
              </a:solidFill>
              <a:latin typeface="Sylfaen" panose="010A0502050306030303" pitchFamily="18" charset="0"/>
            </a:rPr>
            <a:t>დათმობითი//</a:t>
          </a:r>
          <a:r>
            <a:rPr lang="ka-GE" sz="1500" kern="1200" dirty="0" err="1">
              <a:solidFill>
                <a:srgbClr val="002060"/>
              </a:solidFill>
              <a:latin typeface="Sylfaen" panose="010A0502050306030303" pitchFamily="18" charset="0"/>
            </a:rPr>
            <a:t>გამორიცხვითი</a:t>
          </a:r>
          <a:r>
            <a:rPr lang="ka-GE" sz="1500" kern="1200" dirty="0">
              <a:solidFill>
                <a:srgbClr val="002060"/>
              </a:solidFill>
              <a:latin typeface="Sylfaen" panose="010A0502050306030303" pitchFamily="18" charset="0"/>
            </a:rPr>
            <a:t> წინადადების კონსტრუქციის ნიშანდობლივი თავისებურებანი: იქ მიწური სოფელი ჩანდა, თუმცა ადამიანის ჭაჭანება არსად იყო...;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a-GE" sz="1500" kern="1200" dirty="0">
              <a:solidFill>
                <a:srgbClr val="002060"/>
              </a:solidFill>
            </a:rPr>
            <a:t>მთავრის მიმართი//შეფასებით-დასკვნითი დამოკიდებული წინადადების კვალიფიკაცია: </a:t>
          </a:r>
          <a:endParaRPr lang="en-US" sz="1500" kern="1200" dirty="0">
            <a:solidFill>
              <a:srgbClr val="002060"/>
            </a:solidFill>
            <a:latin typeface="Sylfaen" panose="010A0502050306030303" pitchFamily="18" charset="0"/>
          </a:endParaRPr>
        </a:p>
      </dsp:txBody>
      <dsp:txXfrm>
        <a:off x="2762762" y="3700021"/>
        <a:ext cx="9092567" cy="8191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B89CD1-CCAB-4EA6-BF7C-1842CBBA5E40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21063D-5870-4629-B379-C52C9C875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386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52DD8-A56E-4CB4-BBB2-5CBF5BF86B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BCC316-55F7-4E78-9EE3-90607F05B8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B1B8E3-24D7-4F82-AE7F-7EF07783D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BE0D6-5731-49A7-9C03-97951E3BDB46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9CB810-8C0D-48C2-AE51-089130F41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C96815-DD4A-48FD-A18A-56262B21A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70A04-666D-49E8-95A0-F436D4934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002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F2FC4-205F-434E-82AF-A87B2DAE7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51CB23-52F6-4F59-8AFD-4BBE27572C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29B5F-5EA8-4D01-A330-0F9D2DE35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BE0D6-5731-49A7-9C03-97951E3BDB46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FBB26A-C3C9-43A2-BD70-2B8828ED1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A0C5FB-6F01-4F93-94CF-31F73BB49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70A04-666D-49E8-95A0-F436D4934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791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A4959E-F495-43C4-9E82-FC57D955C1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6D76BC-6A22-4093-B776-E262AC0D6E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AF4FAF-F611-4A16-87EB-1EEAA754C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BE0D6-5731-49A7-9C03-97951E3BDB46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776A83-35B9-4826-82CD-76BA9A8F6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8B19FF-CEDB-4A34-95FA-7EB93AA54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70A04-666D-49E8-95A0-F436D4934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636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9D6BA-B0B1-47D4-B472-125633842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FDBD0B-A58C-49B7-8F3B-86E2C9BA9A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0DD3A3-345A-4CD7-BCF9-C781CCCFF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BE0D6-5731-49A7-9C03-97951E3BDB46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D44333-7040-47D4-A0E4-863ED39F6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B96A6-E2A3-476D-AB35-72E1DC065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70A04-666D-49E8-95A0-F436D4934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529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A6166-3588-435D-93F9-4D656D2DD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23A2-E036-4B7A-B082-22CE5C4AAD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D27BFD-9D8C-47C6-9939-4CD2964CB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BE0D6-5731-49A7-9C03-97951E3BDB46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791CC7-E0E7-4D4E-9C34-C581A0EEC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A60CFA-3279-473D-ADAD-8F4FC586C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70A04-666D-49E8-95A0-F436D4934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558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6FA35-8971-4DA2-ABCD-C2AAAD74D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DDB922-CE3E-4D26-9D87-2234B8D4B2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7879FF-D949-43E1-A293-7202E9B742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6B377F-DE3F-4E6A-B097-5DF544C9E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BE0D6-5731-49A7-9C03-97951E3BDB46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657026-C68B-4E0D-8668-A57272473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D75DF7-CBD5-4B91-9697-A48480652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70A04-666D-49E8-95A0-F436D4934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497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5EEC2-430E-4ED3-90A9-8D34C90DF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1EA1CF-C9C3-4AAC-9CE3-FFEB2FBA0E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A4EBE6-2225-4356-9660-4C22BD9A3C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0C34F8-D704-49C7-8535-B11EE5E943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1F9B63-B9FB-47D5-B92D-848A3C5A9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BF44B6-8620-4DEC-A2EC-34009D0C4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BE0D6-5731-49A7-9C03-97951E3BDB46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E0B648-F265-4A88-8887-0F4AEBB1C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A58D95-BA9A-4D55-9014-66C001C9A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70A04-666D-49E8-95A0-F436D4934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76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E4821-D20E-4B56-A6A1-101BA58C6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02AB74-1F75-4333-9A77-B1515A31D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BE0D6-5731-49A7-9C03-97951E3BDB46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28CAAE-1F83-4220-B1DD-8AD107DE4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9181E3-197D-40BF-893A-8F67CAC83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70A04-666D-49E8-95A0-F436D4934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161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363060-85B4-4471-B4A0-7EEB92B27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BE0D6-5731-49A7-9C03-97951E3BDB46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5C62FD-823A-4205-B5A1-0B86ECE48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284840-1C6F-4C58-83E2-83BD77D8B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70A04-666D-49E8-95A0-F436D4934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73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40451-BA9D-4AB9-8704-08BC5802C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87CC9B-B3E3-4793-8DD6-581C14B297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0341AA-8B24-406F-AD0E-B7BB4025DF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A89736-AA24-4D43-8ADE-A74337B7A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BE0D6-5731-49A7-9C03-97951E3BDB46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A89DEE-4B2C-4129-BC1B-E00D40D44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587AAE-FBCC-4F70-BC3E-E99825440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70A04-666D-49E8-95A0-F436D4934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247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C8CD-DCE5-405A-8CE3-A30A66C7B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245837-60DE-47EC-AA36-A01F30ABD2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778851-D213-42B6-BA38-CCBFD38865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3DDE24-3FFC-439A-BE95-4B95E21C2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BE0D6-5731-49A7-9C03-97951E3BDB46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828929-E59C-490F-BACF-E21A77536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96E0F8-06E2-42B0-AE79-36192465A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70A04-666D-49E8-95A0-F436D4934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932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B2DD5F-62FE-4772-880C-DD022F2A8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5552E2-5813-4647-B55E-3F01ED957F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CFDA67-165E-40CF-82FA-4207B9E6E9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BE0D6-5731-49A7-9C03-97951E3BDB46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E0A064-3E12-4A33-BD28-0DDA01CA75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6B1171-183F-4E68-846A-F154F4D4F7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D70A04-666D-49E8-95A0-F436D4934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534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05917-CB46-403F-9897-E7257AEE25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A06A9B-6FA7-4541-BB0A-2D045B42B5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B1EA54D-8579-4C9B-86D8-EB45E9A2A11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BF91C8A-C7B8-4432-9067-A0B4EC21DB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0897" y="144205"/>
            <a:ext cx="1022522" cy="1204758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E8E04B19-EC9C-43A7-BBB0-E054D87C8163}"/>
              </a:ext>
            </a:extLst>
          </p:cNvPr>
          <p:cNvSpPr/>
          <p:nvPr/>
        </p:nvSpPr>
        <p:spPr>
          <a:xfrm>
            <a:off x="1026942" y="1461935"/>
            <a:ext cx="10508566" cy="6882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2400" dirty="0"/>
              <a:t>სსიპ - ბათუმის შოთა რუსთაველის სახელმწიფო უნივერსიტეტი</a:t>
            </a:r>
            <a:endParaRPr lang="en-US" sz="2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B44A5C9-1441-41C9-B527-0DB725D90C6F}"/>
              </a:ext>
            </a:extLst>
          </p:cNvPr>
          <p:cNvSpPr/>
          <p:nvPr/>
        </p:nvSpPr>
        <p:spPr>
          <a:xfrm>
            <a:off x="309489" y="2388625"/>
            <a:ext cx="11577711" cy="27179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დამოკიდებული წინადადების კლასიფიკაციის საკითხები</a:t>
            </a:r>
          </a:p>
          <a:p>
            <a:pPr algn="ctr"/>
            <a:endParaRPr lang="ka-GE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ka-G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ასოც. პროფესორი ნათია </a:t>
            </a:r>
            <a:r>
              <a:rPr lang="ka-GE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ფარტენაძე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A7BCD1E-097D-48E7-973C-51E44CC68F3A}"/>
              </a:ext>
            </a:extLst>
          </p:cNvPr>
          <p:cNvSpPr/>
          <p:nvPr/>
        </p:nvSpPr>
        <p:spPr>
          <a:xfrm>
            <a:off x="4739148" y="5496232"/>
            <a:ext cx="3628104" cy="3402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dirty="0"/>
              <a:t>2021 წელი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153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7D0E8-913F-419F-BB23-57DF58E90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65238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ka-GE" sz="2800" dirty="0">
                <a:solidFill>
                  <a:schemeClr val="bg1"/>
                </a:solidFill>
              </a:rPr>
              <a:t>        ძირითადი საკითხები:</a:t>
            </a:r>
            <a:endParaRPr lang="en-US" sz="2800" dirty="0">
              <a:solidFill>
                <a:schemeClr val="bg1"/>
              </a:solidFill>
            </a:endParaRP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55C83F44-4E73-4733-BFB1-1AD7052CB4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596333"/>
              </p:ext>
            </p:extLst>
          </p:nvPr>
        </p:nvGraphicFramePr>
        <p:xfrm>
          <a:off x="196645" y="1037508"/>
          <a:ext cx="11828207" cy="55461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02570AB9-7FAA-4232-99EE-DE0DEC6D55E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982" y="85102"/>
            <a:ext cx="589902" cy="695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289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7D0E8-913F-419F-BB23-57DF58E90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65238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ka-GE" sz="2400" dirty="0">
                <a:solidFill>
                  <a:schemeClr val="bg1"/>
                </a:solidFill>
              </a:rPr>
              <a:t>                       </a:t>
            </a:r>
            <a:endParaRPr lang="en-US" sz="2400" dirty="0">
              <a:solidFill>
                <a:schemeClr val="bg1"/>
              </a:solidFill>
            </a:endParaRP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179D829D-1C61-4A16-B53C-554E7FC21C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2631817"/>
              </p:ext>
            </p:extLst>
          </p:nvPr>
        </p:nvGraphicFramePr>
        <p:xfrm>
          <a:off x="71448" y="1140542"/>
          <a:ext cx="11973068" cy="55451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02570AB9-7FAA-4232-99EE-DE0DEC6D55E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605" y="85102"/>
            <a:ext cx="589902" cy="695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583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7D0E8-913F-419F-BB23-57DF58E90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65238"/>
          </a:xfrm>
          <a:solidFill>
            <a:schemeClr val="accent1">
              <a:lumMod val="5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ka-GE" sz="1800" dirty="0">
                <a:solidFill>
                  <a:schemeClr val="bg1"/>
                </a:solidFill>
              </a:rPr>
              <a:t>              </a:t>
            </a:r>
            <a:br>
              <a:rPr lang="ka-GE" sz="1800" dirty="0">
                <a:solidFill>
                  <a:schemeClr val="bg1"/>
                </a:solidFill>
              </a:rPr>
            </a:br>
            <a:r>
              <a:rPr lang="ka-GE" sz="1800" dirty="0">
                <a:solidFill>
                  <a:schemeClr val="bg1"/>
                </a:solidFill>
              </a:rPr>
              <a:t>                      </a:t>
            </a:r>
            <a:br>
              <a:rPr lang="ka-GE" sz="1800" u="none" strike="noStrike" dirty="0">
                <a:solidFill>
                  <a:schemeClr val="bg1"/>
                </a:solidFill>
                <a:effectLst/>
                <a:latin typeface="Sylfaen" panose="010A0502050306030303" pitchFamily="18" charset="0"/>
              </a:rPr>
            </a:br>
            <a:r>
              <a:rPr lang="ka-GE" u="none" strike="noStrike" dirty="0">
                <a:solidFill>
                  <a:schemeClr val="bg1"/>
                </a:solidFill>
                <a:effectLst/>
                <a:latin typeface="Sylfaen" panose="010A0502050306030303" pitchFamily="18" charset="0"/>
              </a:rPr>
              <a:t>საანალიზო ფორმები</a:t>
            </a:r>
            <a:br>
              <a:rPr lang="en-US" sz="1800" dirty="0">
                <a:solidFill>
                  <a:schemeClr val="bg1"/>
                </a:solidFill>
                <a:latin typeface="Sylfaen" panose="010A0502050306030303" pitchFamily="18" charset="0"/>
                <a:ea typeface="Calibri" panose="020F0502020204030204" pitchFamily="34" charset="0"/>
              </a:rPr>
            </a:br>
            <a:endParaRPr lang="en-US" sz="1800" dirty="0">
              <a:solidFill>
                <a:schemeClr val="bg1"/>
              </a:solidFill>
            </a:endParaRP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93B678A-DE94-4DBB-B1B4-6F4D3E1AE3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6248196"/>
              </p:ext>
            </p:extLst>
          </p:nvPr>
        </p:nvGraphicFramePr>
        <p:xfrm>
          <a:off x="168335" y="1253724"/>
          <a:ext cx="11855329" cy="5525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02570AB9-7FAA-4232-99EE-DE0DEC6D55E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526" y="-13837"/>
            <a:ext cx="589902" cy="695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4048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7D0E8-913F-419F-BB23-57DF58E90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65238"/>
          </a:xfrm>
          <a:solidFill>
            <a:schemeClr val="accent1">
              <a:lumMod val="5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ka-GE" sz="2000" dirty="0">
                <a:solidFill>
                  <a:schemeClr val="bg1"/>
                </a:solidFill>
              </a:rPr>
              <a:t>              </a:t>
            </a:r>
            <a:br>
              <a:rPr lang="ka-GE" sz="2000" dirty="0">
                <a:solidFill>
                  <a:schemeClr val="bg1"/>
                </a:solidFill>
              </a:rPr>
            </a:br>
            <a:br>
              <a:rPr lang="en-US" sz="2000" dirty="0">
                <a:solidFill>
                  <a:schemeClr val="bg1"/>
                </a:solidFill>
                <a:latin typeface="Sylfaen" panose="010A0502050306030303" pitchFamily="18" charset="0"/>
                <a:ea typeface="Calibri" panose="020F0502020204030204" pitchFamily="34" charset="0"/>
              </a:rPr>
            </a:b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8C3FD3-46C2-4D98-96BA-AF9D6CE237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064" y="943989"/>
            <a:ext cx="11921302" cy="6027081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ka-GE" sz="3600" dirty="0">
                <a:solidFill>
                  <a:srgbClr val="002060"/>
                </a:solidFill>
                <a:effectLst/>
                <a:latin typeface="Sylfaen" panose="010A0502050306030303" pitchFamily="18" charset="0"/>
                <a:ea typeface="Times New Roman" panose="02020603050405020304" pitchFamily="18" charset="0"/>
              </a:rPr>
              <a:t>დამოკიდებული წინადადების კლასიფიკაციის თაობაზე არსებულ განსხვავებულ შეხედულებათა შეჯერების საფუძველზე, შეიძლება ითქვას, რომ ანალიზისას ყურადღება უნდა მიექცეს </a:t>
            </a:r>
            <a:r>
              <a:rPr lang="ka-GE" sz="3600" dirty="0" err="1">
                <a:solidFill>
                  <a:srgbClr val="002060"/>
                </a:solidFill>
                <a:effectLst/>
                <a:latin typeface="Sylfaen" panose="010A0502050306030303" pitchFamily="18" charset="0"/>
                <a:ea typeface="Times New Roman" panose="02020603050405020304" pitchFamily="18" charset="0"/>
              </a:rPr>
              <a:t>საკორელაციო</a:t>
            </a:r>
            <a:r>
              <a:rPr lang="ka-GE" sz="3600" dirty="0">
                <a:solidFill>
                  <a:srgbClr val="002060"/>
                </a:solidFill>
                <a:effectLst/>
                <a:latin typeface="Sylfaen" panose="010A0502050306030303" pitchFamily="18" charset="0"/>
                <a:ea typeface="Times New Roman" panose="02020603050405020304" pitchFamily="18" charset="0"/>
              </a:rPr>
              <a:t> სიტყვებს, კავშირებსა და </a:t>
            </a:r>
            <a:r>
              <a:rPr lang="ka-GE" sz="3600" dirty="0" err="1">
                <a:solidFill>
                  <a:srgbClr val="002060"/>
                </a:solidFill>
                <a:effectLst/>
                <a:latin typeface="Sylfaen" panose="010A0502050306030303" pitchFamily="18" charset="0"/>
                <a:ea typeface="Times New Roman" panose="02020603050405020304" pitchFamily="18" charset="0"/>
              </a:rPr>
              <a:t>საკავშირებელ</a:t>
            </a:r>
            <a:r>
              <a:rPr lang="ka-GE" sz="3600" dirty="0">
                <a:solidFill>
                  <a:srgbClr val="002060"/>
                </a:solidFill>
                <a:effectLst/>
                <a:latin typeface="Sylfaen" panose="010A0502050306030303" pitchFamily="18" charset="0"/>
                <a:ea typeface="Times New Roman" panose="02020603050405020304" pitchFamily="18" charset="0"/>
              </a:rPr>
              <a:t> სიტყვებს, საკლასიფიკაციო ნიშნებსა და სემანტიკურ მხარეს.</a:t>
            </a:r>
            <a:endParaRPr lang="en-US" sz="36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2570AB9-7FAA-4232-99EE-DE0DEC6D55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341" y="85102"/>
            <a:ext cx="589902" cy="695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293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7D0E8-913F-419F-BB23-57DF58E90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65238"/>
          </a:xfrm>
          <a:solidFill>
            <a:schemeClr val="accent1">
              <a:lumMod val="5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ka-GE" sz="2000" dirty="0">
                <a:solidFill>
                  <a:schemeClr val="bg1"/>
                </a:solidFill>
              </a:rPr>
              <a:t>              </a:t>
            </a:r>
            <a:br>
              <a:rPr lang="ka-GE" sz="2000" dirty="0">
                <a:solidFill>
                  <a:schemeClr val="bg1"/>
                </a:solidFill>
              </a:rPr>
            </a:br>
            <a:r>
              <a:rPr lang="ka-GE" sz="2000" dirty="0">
                <a:solidFill>
                  <a:schemeClr val="bg1"/>
                </a:solidFill>
              </a:rPr>
              <a:t> 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8C3FD3-46C2-4D98-96BA-AF9D6CE237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806" y="1160206"/>
            <a:ext cx="11798709" cy="5525524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ka-GE" sz="4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anose="010A0502050306030303" pitchFamily="18" charset="0"/>
                <a:ea typeface="Calibri" panose="020F0502020204030204" pitchFamily="34" charset="0"/>
              </a:rPr>
              <a:t>გმადლობთ ყურადღებისთვის!</a:t>
            </a: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ka-GE" sz="44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anose="010A050205030603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ka-GE" sz="44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anose="010A050205030603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en-US" sz="44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anose="010A050205030603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000" dirty="0">
              <a:solidFill>
                <a:schemeClr val="accent1">
                  <a:lumMod val="75000"/>
                </a:schemeClr>
              </a:solidFill>
              <a:effectLst/>
              <a:latin typeface="Sylfaen" panose="010A050205030603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2570AB9-7FAA-4232-99EE-DE0DEC6D55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1049" y="121414"/>
            <a:ext cx="589902" cy="69503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584DE16-3DDB-4A3B-9BA4-343FF86F95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7926" y="3429000"/>
            <a:ext cx="2686050" cy="262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724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4ADA48314D2E4EA2867B16F7D7D5A6" ma:contentTypeVersion="2" ma:contentTypeDescription="Create a new document." ma:contentTypeScope="" ma:versionID="43b5a5ccab028294c139974a89d4b202">
  <xsd:schema xmlns:xsd="http://www.w3.org/2001/XMLSchema" xmlns:xs="http://www.w3.org/2001/XMLSchema" xmlns:p="http://schemas.microsoft.com/office/2006/metadata/properties" xmlns:ns2="8c934ba2-774a-4c6e-b7e6-6d6e8e33095e" targetNamespace="http://schemas.microsoft.com/office/2006/metadata/properties" ma:root="true" ma:fieldsID="4b664d5f769fffb5b26c90deed174cdb" ns2:_="">
    <xsd:import namespace="8c934ba2-774a-4c6e-b7e6-6d6e8e3309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934ba2-774a-4c6e-b7e6-6d6e8e3309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A6CABBA-07F6-4A1B-A0C4-6EC2FC41DF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c934ba2-774a-4c6e-b7e6-6d6e8e3309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B19D441-ED4B-463C-AD71-F5528C1C959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5C50B20-1E90-4DBD-B57D-A38A8D43C60B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7304</TotalTime>
  <Words>297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Sylfaen</vt:lpstr>
      <vt:lpstr>Times New Roman</vt:lpstr>
      <vt:lpstr>Office Theme</vt:lpstr>
      <vt:lpstr>PowerPoint Presentation</vt:lpstr>
      <vt:lpstr>        ძირითადი საკითხები:</vt:lpstr>
      <vt:lpstr>                       </vt:lpstr>
      <vt:lpstr>                                      საანალიზო ფორმები </vt:lpstr>
      <vt:lpstr>                </vt:lpstr>
      <vt:lpstr>       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BSU</cp:lastModifiedBy>
  <cp:revision>105</cp:revision>
  <dcterms:created xsi:type="dcterms:W3CDTF">2021-03-08T19:15:59Z</dcterms:created>
  <dcterms:modified xsi:type="dcterms:W3CDTF">2021-06-05T19:13:01Z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0x010100264ADA48314D2E4EA2867B16F7D7D5A6</vt:lpwstr>
  </property>
</Properties>
</file>