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73266-7843-4B99-86B8-7611DD5A0921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1041F-3B9F-4000-9247-9A7E4A533C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7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7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67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3907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75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637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46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128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4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0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6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6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74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89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9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3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47A8F-FB17-49F4-BD0D-D5D77A232C83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ADE1BE-22F5-456C-9D3D-AA427127B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0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83240-C263-4632-AFDE-7163931251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8301"/>
            <a:ext cx="9144000" cy="1554554"/>
          </a:xfrm>
        </p:spPr>
        <p:txBody>
          <a:bodyPr>
            <a:normAutofit/>
          </a:bodyPr>
          <a:lstStyle/>
          <a:p>
            <a:pPr algn="ctr"/>
            <a:r>
              <a:rPr lang="ru-RU" sz="3100" dirty="0"/>
              <a:t>Государственный университет имени Шота Руставели</a:t>
            </a:r>
            <a:br>
              <a:rPr lang="ru-RU" dirty="0"/>
            </a:br>
            <a:r>
              <a:rPr lang="ru-RU" sz="3200" dirty="0"/>
              <a:t>Факультет гуманитарных наук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B9BEDF-36C1-49A5-9CAB-C858EBA6D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1630" y="3169384"/>
            <a:ext cx="9144000" cy="165576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Русский постмодернизм – особенности и тенденции развития</a:t>
            </a:r>
          </a:p>
          <a:p>
            <a:endParaRPr lang="ru-RU" sz="2800" b="1" dirty="0"/>
          </a:p>
          <a:p>
            <a:r>
              <a:rPr lang="ru-RU" sz="2800" b="1" dirty="0"/>
              <a:t>Научный семинар</a:t>
            </a:r>
          </a:p>
          <a:p>
            <a:pPr algn="r"/>
            <a:r>
              <a:rPr lang="ru-RU" sz="2800" b="1" dirty="0" err="1"/>
              <a:t>Ассоц</a:t>
            </a:r>
            <a:r>
              <a:rPr lang="ru-RU" sz="2800" b="1" dirty="0"/>
              <a:t>. проф. Нана </a:t>
            </a:r>
            <a:r>
              <a:rPr lang="ru-RU" sz="2800" b="1" dirty="0" err="1"/>
              <a:t>Каджая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28757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AFD35-1C6E-4E79-9962-A7821D29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F5D2E1-8B84-4214-8525-2F1911123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Идеи сопоставления противоположенных понятий ярко выражены в творчестве следующих писателей:</a:t>
            </a:r>
          </a:p>
          <a:p>
            <a:endParaRPr lang="ru-RU" dirty="0"/>
          </a:p>
          <a:p>
            <a:r>
              <a:rPr lang="ru-RU" dirty="0"/>
              <a:t>С. Соколов, А. Битов, В. Ерофеев – парадоксальные компромиссы между жизнью и смертью;</a:t>
            </a:r>
          </a:p>
          <a:p>
            <a:r>
              <a:rPr lang="ru-RU" dirty="0"/>
              <a:t>В. Пелевин, Т. Толстая – соприкосновение реального и фантазийного;</a:t>
            </a:r>
          </a:p>
          <a:p>
            <a:r>
              <a:rPr lang="ru-RU" dirty="0"/>
              <a:t>В. Аксёнов, А. Синявский, Л. Петрушевская, С. Довлатов - отрицание любых авторитетов, органичный хаос, сочетание на страницах одного произведения нескольких направлений, жанров и эпох.</a:t>
            </a:r>
          </a:p>
        </p:txBody>
      </p:sp>
    </p:spTree>
    <p:extLst>
      <p:ext uri="{BB962C8B-B14F-4D97-AF65-F5344CB8AC3E}">
        <p14:creationId xmlns:p14="http://schemas.microsoft.com/office/powerpoint/2010/main" val="86730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D8536-9E46-4139-BB70-2E3BBFDED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А. Битов – «Пушкинский дом»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AF2F8B-556C-4CD2-AA50-FEB307F86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Роман «Пушкинский дом» оказался не только этапным произведением в творчестве А. Битова, но и заметной вехой в развитии отечественной словесности. В нем отчетливо просматриваются элементы постмодернистской поэтики. Этот как бы </a:t>
            </a:r>
            <a:r>
              <a:rPr lang="ru-RU" b="1" dirty="0"/>
              <a:t>филологический роман о русской культуре, о музее русской культуры - Пушкинском доме в Петербурге - оказывается романом о русской и советской ментальности, об интеллигенции и революции, о прошлом и настоящем, о «герое нашего времени», о достоинстве человека</a:t>
            </a:r>
            <a:r>
              <a:rPr lang="ru-RU" dirty="0"/>
              <a:t>. Битов изображает в своем произведении достаточно отделенный от житейских реалий мир внутри литературы (совсем в постмодернистском духе). Герой романа Лева </a:t>
            </a:r>
            <a:r>
              <a:rPr lang="ru-RU" dirty="0" err="1"/>
              <a:t>Одоевцев</a:t>
            </a:r>
            <a:r>
              <a:rPr lang="ru-RU" dirty="0"/>
              <a:t>, молодой ученый-литературовед. Но через этот образ культуры, «вторую реальность», пробиваются проблемы самой настоящей жизни, а не романные, что напрямую воссоединяет «Пушкинский дом» с традицией русской классики. </a:t>
            </a:r>
            <a:r>
              <a:rPr lang="ru-RU" b="1" dirty="0" err="1"/>
              <a:t>Битовский</a:t>
            </a:r>
            <a:r>
              <a:rPr lang="ru-RU" b="1" dirty="0"/>
              <a:t> роман - роман-кентавр: в нем очевиден прорыв к новым литературным формам (постмодернистским по преимуществу), к новому мировидению и столь же безусловны преемственные связи с русской классикой, с ее глубинным интересом к человеческой природе и стремлением к сопереживанию и участию в судьбе героя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214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BC92E-AD13-494B-AB3E-BEE344F66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Венедикт Ерофеев "Москва – Петушки",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147F16-65BE-437D-B1D0-01F10112E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1970 г. создается поэма Венедикта Ерофеева "Москва – Петушки", которая дает мощный импульс развитию русского постмодернизма. </a:t>
            </a:r>
            <a:r>
              <a:rPr lang="ru-RU" b="1" dirty="0"/>
              <a:t>Комически перемешивая множество дискурсов русской и советской культуры, погружая их в бытовую и речевую ситуацию советского алкоголика, Ерофеев, казалось, шел по пути классического постмодернизма. </a:t>
            </a:r>
            <a:r>
              <a:rPr lang="ru-RU" dirty="0"/>
              <a:t>Совмещая древнюю традицию русского юродства, явную или скрытую цитацию классических текстов, заучиваемые наизусть в школе фрагменты работ Ленина и Маркса с переживаемой автором-повествователем ситуацией поездки в пригородной электричке в состоянии жесточайшего опьянения, он добивался и эффекта </a:t>
            </a:r>
            <a:r>
              <a:rPr lang="ru-RU" dirty="0" err="1"/>
              <a:t>пастиша</a:t>
            </a:r>
            <a:r>
              <a:rPr lang="ru-RU" dirty="0"/>
              <a:t>, и </a:t>
            </a:r>
            <a:r>
              <a:rPr lang="ru-RU" dirty="0" err="1"/>
              <a:t>интертекстуальной</a:t>
            </a:r>
            <a:r>
              <a:rPr lang="ru-RU" dirty="0"/>
              <a:t> насыщенности произведения, обладающего поистине безграничной смысловой неисчерпаемостью, предполагающей множественность интерпретаций. Однако поэма "Москва – Петушки" показала, что русский постмодернизм вовсе не всегда соотносим с каноном аналогичного западного направления. </a:t>
            </a:r>
            <a:r>
              <a:rPr lang="ru-RU" b="1" dirty="0"/>
              <a:t>Ерофеев принципиально отказывался от концепта смерти Автора.</a:t>
            </a:r>
            <a:r>
              <a:rPr lang="ru-RU" dirty="0"/>
              <a:t> Именно взгляд автора-повествователя формировал в поэме единую точку зрения на мир, а состояние опьянения как бы санкционировало полное отсутствие культурной иерархии включенных в нее смысловых пластов.</a:t>
            </a:r>
          </a:p>
        </p:txBody>
      </p:sp>
    </p:spTree>
    <p:extLst>
      <p:ext uri="{BB962C8B-B14F-4D97-AF65-F5344CB8AC3E}">
        <p14:creationId xmlns:p14="http://schemas.microsoft.com/office/powerpoint/2010/main" val="365909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4F310-0D3E-4C5F-A09C-F5345F1A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В. Сорокин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A2EA34-3CD1-41DB-A154-E81716932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Центральной фигурой современного русского постмодернизма можно считать Владимира Георгиевича Сорокина (р. 1955). Начало его творчества, пришедшееся на середину 1980-х гг., прочно связывает писателя с концептуализмом. Эту связь он не утратил и в последующих своих произведениях, хотя современный этап его творчества, конечно, шире концептуалистского канона. Сорокин – великолепный стилист; предметом изображения и рефлексии в его творчестве является именно стиль – как русской классической, так и советской литературы. Л. С. Рубинштейн очень точно охарактеризовал творческую стратегию Сорокина:</a:t>
            </a:r>
          </a:p>
          <a:p>
            <a:endParaRPr lang="ru-RU" dirty="0"/>
          </a:p>
          <a:p>
            <a:r>
              <a:rPr lang="ru-RU" dirty="0"/>
              <a:t>"Все его сочинения – разнообразные тематически и жанрово – построены, в сущности, на одном приеме. Я бы этот прием обозначил как “истерика стиля”. Сорокин не занимается описанием так называемых жизненных ситуаций – язык (главным образом литературный язык), его состояние и движение во времени и есть та единственная (подлинная) драма, занимающая концептуальную литературу &lt;...&gt; Язык его произведений &lt;...&gt; как бы сходит с ума и начинает вести себя неадекватно, что на самом деле является адекватностью другого порядка. Она настолько же беззаконна, как и закономерна"[12].</a:t>
            </a:r>
          </a:p>
          <a:p>
            <a:endParaRPr lang="ru-RU" dirty="0"/>
          </a:p>
          <a:p>
            <a:r>
              <a:rPr lang="ru-RU" dirty="0"/>
              <a:t>Действительно, стратегия Владимира Сорокина </a:t>
            </a:r>
            <a:r>
              <a:rPr lang="ru-RU" b="1" dirty="0"/>
              <a:t>состоит в безжалостном столкновении двух дискурсов, двух языков, двух несовместимых культурных пластов</a:t>
            </a:r>
            <a:r>
              <a:rPr lang="ru-RU" dirty="0"/>
              <a:t>. Философ и филолог Вадим Руднев так описывает этот прием:</a:t>
            </a:r>
          </a:p>
        </p:txBody>
      </p:sp>
    </p:spTree>
    <p:extLst>
      <p:ext uri="{BB962C8B-B14F-4D97-AF65-F5344CB8AC3E}">
        <p14:creationId xmlns:p14="http://schemas.microsoft.com/office/powerpoint/2010/main" val="244917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34B9C-F137-4BFB-B111-84A886B8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349" y="353185"/>
            <a:ext cx="8596668" cy="13208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2F8CD4-5D95-4BF0-9440-BC54A7CC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"Чаще всего его рассказы строятся по одной и той же схеме. </a:t>
            </a:r>
            <a:r>
              <a:rPr lang="ru-RU" b="1" dirty="0"/>
              <a:t>Вначале идет обыкновенный, слегка излишне сочный пародийный </a:t>
            </a:r>
            <a:r>
              <a:rPr lang="ru-RU" b="1" dirty="0" err="1"/>
              <a:t>соцартовский</a:t>
            </a:r>
            <a:r>
              <a:rPr lang="ru-RU" b="1" dirty="0"/>
              <a:t> текст: повествование об охоте, комсомольском собрании, заседании парткома – но вдруг совершенно неожиданно и немотивированно происходит &lt;...&gt; прорыв в нечто ужасное и страшное, что и есть, по Сорокину, настоящая реальность. </a:t>
            </a:r>
            <a:r>
              <a:rPr lang="ru-RU" dirty="0"/>
              <a:t>Как будто Буратино проткнул своим носом холст с нарисованным очагом, но обнаружил там не дверцу, а примерно то, что показывают в современных фильмах ужасов«</a:t>
            </a:r>
          </a:p>
          <a:p>
            <a:r>
              <a:rPr lang="ru-RU" dirty="0"/>
              <a:t>Тексты В. Г. Сорокина в России стали издаваться лишь в 1990-е гг., хотя он начал активно писать на 10 лет раньше. В середине 1990-х выходят основные произведения писателя, созданные в 1980-е гг. и уже известные за рубежом: романы "Очередь" (1992), "Норма" (1994), "Тридцатая любовь Марины" (1995). В 1994 г. Сорокин пишет повесть "Сердца четырех" и роман "Роман". Совсем уж скандальную известность получает его роман "Голубое сало" (1999). В 2001 г. выходит сборник новых рассказов "Пир", а в 2002 г. – роман "Лед", где автор якобы порывает с концептуализмом. Наиболее репрезентативные книги Сорокина – "Роман" и "Пир".</a:t>
            </a:r>
          </a:p>
        </p:txBody>
      </p:sp>
    </p:spTree>
    <p:extLst>
      <p:ext uri="{BB962C8B-B14F-4D97-AF65-F5344CB8AC3E}">
        <p14:creationId xmlns:p14="http://schemas.microsoft.com/office/powerpoint/2010/main" val="4046727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82924-0BA1-4986-AE9E-9716F310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Тимур </a:t>
            </a:r>
            <a:r>
              <a:rPr lang="ru-RU" dirty="0" err="1"/>
              <a:t>Кибиров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61CE88-033F-4780-98A3-4205E3667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      В поэзии Тимура </a:t>
            </a:r>
            <a:r>
              <a:rPr lang="ru-RU" dirty="0" err="1"/>
              <a:t>Кибирова</a:t>
            </a:r>
            <a:r>
              <a:rPr lang="ru-RU" dirty="0"/>
              <a:t> можно найти все приметы постмодернистского мировосприятия: </a:t>
            </a:r>
          </a:p>
          <a:p>
            <a:r>
              <a:rPr lang="ru-RU" dirty="0"/>
              <a:t>обращенность поэтической рефлексии на внутренний мир, </a:t>
            </a:r>
          </a:p>
          <a:p>
            <a:r>
              <a:rPr lang="ru-RU" dirty="0"/>
              <a:t>языковой плюрализм, </a:t>
            </a:r>
          </a:p>
          <a:p>
            <a:r>
              <a:rPr lang="ru-RU" dirty="0"/>
              <a:t>стремление к совмещению несовместимого, </a:t>
            </a:r>
          </a:p>
          <a:p>
            <a:r>
              <a:rPr lang="ru-RU" dirty="0"/>
              <a:t> </a:t>
            </a:r>
            <a:r>
              <a:rPr lang="ru-RU" dirty="0" err="1"/>
              <a:t>контекстуализм</a:t>
            </a:r>
            <a:r>
              <a:rPr lang="ru-RU" dirty="0"/>
              <a:t>, </a:t>
            </a:r>
          </a:p>
          <a:p>
            <a:r>
              <a:rPr lang="ru-RU" dirty="0"/>
              <a:t>юнговские архетипы и проч.</a:t>
            </a:r>
          </a:p>
          <a:p>
            <a:pPr marL="0" indent="0">
              <a:buNone/>
            </a:pPr>
            <a:r>
              <a:rPr lang="ru-RU" dirty="0"/>
              <a:t>       Мир в творчестве </a:t>
            </a:r>
            <a:r>
              <a:rPr lang="ru-RU" dirty="0" err="1"/>
              <a:t>Т.Кибирова</a:t>
            </a:r>
            <a:r>
              <a:rPr lang="ru-RU" dirty="0"/>
              <a:t> представляется как “лежащий во зле”, бессмысленности. Мир нуждается в спасении, а защита мира производится через защиту обыденного, простых событий, простой немудреной жизни. “Мудрость непритязательного довольства </a:t>
            </a:r>
            <a:r>
              <a:rPr lang="ru-RU" dirty="0" err="1"/>
              <a:t>доступнобытовым</a:t>
            </a:r>
            <a:r>
              <a:rPr lang="ru-RU" dirty="0"/>
              <a:t> есть опора перед стучащимся в мир ужасом, который изображен в виде недвижного времени… Стоячее время есть символ зла, в котором лежит мир” (4, с.163).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153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36C4E8-69C4-489B-BA0F-0B3A1E2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91CCA4-042A-456D-8123-44F9512F1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/>
              <a:t>Постмодернизм </a:t>
            </a:r>
            <a:r>
              <a:rPr lang="ru-RU" dirty="0"/>
              <a:t>создает и новую действительность, в которой реальной жизнью живут не только люди и вещи, но и символы, созданные людьми. Истинное имя табуируется, заменяется псевдонимом, даже превращается в псевдоним (Саша Соколов, Пригов Дмитрий Александрович) или заменяется именем двойника (Алиханов у </a:t>
            </a:r>
            <a:r>
              <a:rPr lang="ru-RU" dirty="0" err="1"/>
              <a:t>С.Довлатова</a:t>
            </a:r>
            <a:r>
              <a:rPr lang="ru-RU" dirty="0"/>
              <a:t>, </a:t>
            </a:r>
            <a:r>
              <a:rPr lang="ru-RU" dirty="0" err="1"/>
              <a:t>Мемозов</a:t>
            </a:r>
            <a:r>
              <a:rPr lang="ru-RU" dirty="0"/>
              <a:t> у </a:t>
            </a:r>
            <a:r>
              <a:rPr lang="ru-RU" dirty="0" err="1"/>
              <a:t>В.Аксенова</a:t>
            </a:r>
            <a:r>
              <a:rPr lang="ru-RU" dirty="0"/>
              <a:t>).</a:t>
            </a:r>
          </a:p>
          <a:p>
            <a:r>
              <a:rPr lang="ru-RU" dirty="0"/>
              <a:t>Русский постмодернизм как литературно-художественное течение часто ассоциируется с периодом 1990-х гг., хотя на самом деле имеет значительную предысторию, насчитывающую минимум четыре десятилетия. Его возникновение было совершенно естественным и обусловливалось как внутренними закономерностями литературного развития, так и определенной стадией общественного сознания.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93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64232-8C69-4E51-B652-836F7955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FB4B14-4DA5-43A2-94F6-9D01F30F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Постмодернизм – понятие и особенности</a:t>
            </a:r>
          </a:p>
          <a:p>
            <a:r>
              <a:rPr lang="ru-RU" sz="2800" dirty="0"/>
              <a:t>Истоки и становление</a:t>
            </a:r>
          </a:p>
          <a:p>
            <a:r>
              <a:rPr lang="ru-RU" sz="2800" dirty="0"/>
              <a:t>Особенности русского постмодернизма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14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7DE40-01D9-4339-919B-AB3504377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62E4BE-691B-4607-9F26-B83E00E47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Постмодернизм как литературное направление новой культурно-исторической эпохи - постмодерна - сформировался в 60-е гг. XX столетия на Западе. </a:t>
            </a:r>
          </a:p>
          <a:p>
            <a:endParaRPr lang="ru-RU" dirty="0"/>
          </a:p>
          <a:p>
            <a:r>
              <a:rPr lang="ru-RU" dirty="0"/>
              <a:t>Постмодернизм об­ра­ща­ет­ся к куль­тур­но­му на­сле­дию про­шло­го как объ­ек­ту иг­ро­во­го ос­вое­ния, иро­нического ци­ти­ро­ва­ния и си­туа­ци­он­но­го пе­ре­ос­мыс­ле­ния (при вклю­че­нии его в раз­но­об­раз­ные кон­тек­сты), ис­точ­ни­ку сти­ли­за­ции и </a:t>
            </a:r>
            <a:r>
              <a:rPr lang="ru-RU" dirty="0" err="1"/>
              <a:t>эк­лек­тич</a:t>
            </a:r>
            <a:r>
              <a:rPr lang="ru-RU" dirty="0"/>
              <a:t>. ком­би­ни­ро­ва­ния его форм.</a:t>
            </a:r>
          </a:p>
        </p:txBody>
      </p:sp>
    </p:spTree>
    <p:extLst>
      <p:ext uri="{BB962C8B-B14F-4D97-AF65-F5344CB8AC3E}">
        <p14:creationId xmlns:p14="http://schemas.microsoft.com/office/powerpoint/2010/main" val="3693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B06004-FDC5-4277-80DA-142C3BFE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89538"/>
          </a:xfrm>
        </p:spPr>
        <p:txBody>
          <a:bodyPr>
            <a:normAutofit/>
          </a:bodyPr>
          <a:lstStyle/>
          <a:p>
            <a:r>
              <a:rPr lang="ru-RU" dirty="0"/>
              <a:t>Стилевые особенности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93407E-076C-4EFA-A215-5F0891D25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96845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Для постмодернизма характерны:</a:t>
            </a:r>
          </a:p>
          <a:p>
            <a:pPr>
              <a:buFontTx/>
              <a:buChar char="-"/>
            </a:pPr>
            <a:r>
              <a:rPr lang="ru-RU" dirty="0"/>
              <a:t>эклектичность </a:t>
            </a:r>
            <a:r>
              <a:rPr lang="en-US" dirty="0"/>
              <a:t> (</a:t>
            </a:r>
            <a:r>
              <a:rPr lang="ru-RU" dirty="0"/>
              <a:t>сочетание различных положений из разных философских систем</a:t>
            </a:r>
            <a:r>
              <a:rPr lang="en-US" dirty="0"/>
              <a:t>)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мозаичность</a:t>
            </a:r>
          </a:p>
          <a:p>
            <a:pPr>
              <a:buFontTx/>
              <a:buChar char="-"/>
            </a:pPr>
            <a:r>
              <a:rPr lang="ru-RU" dirty="0"/>
              <a:t>ироничность  </a:t>
            </a:r>
          </a:p>
          <a:p>
            <a:pPr>
              <a:buFontTx/>
              <a:buChar char="-"/>
            </a:pPr>
            <a:r>
              <a:rPr lang="ru-RU" dirty="0"/>
              <a:t>игровой стиль </a:t>
            </a:r>
          </a:p>
          <a:p>
            <a:pPr>
              <a:buFontTx/>
              <a:buChar char="-"/>
            </a:pPr>
            <a:r>
              <a:rPr lang="ru-RU" dirty="0"/>
              <a:t>пародийное переосмысление традиций</a:t>
            </a:r>
          </a:p>
          <a:p>
            <a:pPr>
              <a:buFontTx/>
              <a:buChar char="-"/>
            </a:pPr>
            <a:r>
              <a:rPr lang="ru-RU" dirty="0"/>
              <a:t>неприятие деления искусства на элитарное и массовое </a:t>
            </a:r>
          </a:p>
          <a:p>
            <a:pPr>
              <a:buFontTx/>
              <a:buChar char="-"/>
            </a:pPr>
            <a:r>
              <a:rPr lang="ru-RU" dirty="0"/>
              <a:t>преодоление границы между искусством и повседневной жизнью.</a:t>
            </a:r>
          </a:p>
          <a:p>
            <a:pPr>
              <a:buFontTx/>
              <a:buChar char="-"/>
            </a:pPr>
            <a:r>
              <a:rPr lang="ru-RU" dirty="0"/>
              <a:t>особое положение автора, его множественность, наличие маски или двойника.</a:t>
            </a:r>
          </a:p>
          <a:p>
            <a:pPr>
              <a:buFontTx/>
              <a:buChar char="-"/>
            </a:pPr>
            <a:r>
              <a:rPr lang="ru-RU" dirty="0"/>
              <a:t>Смешению эпох, раздвижению </a:t>
            </a:r>
            <a:r>
              <a:rPr lang="ru-RU" dirty="0" err="1"/>
              <a:t>хронотопа</a:t>
            </a:r>
            <a:r>
              <a:rPr lang="ru-RU" dirty="0"/>
              <a:t> в произведении способствует интертекстуальность, которую можно рассматривать как своеобразный диалог между текстами разных культур, литератур и произведений.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56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FBE41-5331-49AB-88AD-CB6F0231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появления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0A6E22-AF74-406D-AC38-A545C9CC6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Кризисное состояние современного мира, с присущими ему тенденциями распада целостности, исчерпанностью идеи прогресса и веры в </a:t>
            </a:r>
            <a:r>
              <a:rPr lang="ru-RU" dirty="0" err="1"/>
              <a:t>Рацио</a:t>
            </a:r>
            <a:r>
              <a:rPr lang="ru-RU" dirty="0"/>
              <a:t>, философией отчаяния и пессимизма и одновременно с потребностью преодоления этого состояния через поиски новых ценностей и нового языка, породило сложную культуру. В ее основе лежат идеи нового гуманизма. </a:t>
            </a:r>
          </a:p>
          <a:p>
            <a:r>
              <a:rPr lang="ru-RU" dirty="0"/>
              <a:t>Характерной особенностью для культуры постмодерна является переход «от классического антропологического гуманизма к универсальному гуманизму, включающему в свою орбиту не только все человечество, но и все живое, природу в целом, космос, Вселенную» (Маньковская Н.Т).</a:t>
            </a:r>
          </a:p>
        </p:txBody>
      </p:sp>
    </p:spTree>
    <p:extLst>
      <p:ext uri="{BB962C8B-B14F-4D97-AF65-F5344CB8AC3E}">
        <p14:creationId xmlns:p14="http://schemas.microsoft.com/office/powerpoint/2010/main" val="158611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CBB17-2DC7-4647-B60E-CBCDE7B9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Двуадресность</a:t>
            </a:r>
            <a:r>
              <a:rPr lang="ru-RU" dirty="0"/>
              <a:t> » постмодернизма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B9491F-8EAA-4AE5-86F5-AFD87EA4E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Множественность интерпретаций обусловливает и «</a:t>
            </a:r>
            <a:r>
              <a:rPr lang="ru-RU" sz="2400" dirty="0" err="1"/>
              <a:t>двуадресность</a:t>
            </a:r>
            <a:r>
              <a:rPr lang="ru-RU" sz="2400" dirty="0"/>
              <a:t>» произведений искусства постмодернизма. Они обращены и к интеллектуальной элите, знакомой с кодами культурно-исторических эпох, претворенных в данном произведении, и к массовому читателю, которому окажется доступным лишь один, лежащий на поверхности культурный код, но и он, тем не менее, дает почву для интерпретации, одной из бесконечного множества.</a:t>
            </a:r>
          </a:p>
        </p:txBody>
      </p:sp>
    </p:spTree>
    <p:extLst>
      <p:ext uri="{BB962C8B-B14F-4D97-AF65-F5344CB8AC3E}">
        <p14:creationId xmlns:p14="http://schemas.microsoft.com/office/powerpoint/2010/main" val="144781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56066-A9AE-4CB2-8549-7CC2F8CE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Основной принцип постмодернизма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342813-99A3-4ABA-A89A-22B858B1C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Постмодернистская культура в силу ее концептуальных положений выдвигает </a:t>
            </a:r>
            <a:r>
              <a:rPr lang="ru-RU" b="1" dirty="0"/>
              <a:t>идею деконструкции, демонтажа </a:t>
            </a:r>
            <a:r>
              <a:rPr lang="ru-RU" dirty="0"/>
              <a:t>как основного принципа современного искусства. В деконструкции, как ее понимают постмодернисты, </a:t>
            </a:r>
            <a:r>
              <a:rPr lang="ru-RU" b="1" dirty="0"/>
              <a:t>не уничтожается прежняя культура, напротив, связь с традиционной культурой даже подчеркивается, но в то же время внутри нее должно производиться что-то принципиально новое, иное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954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0AFF7-EEF0-49FE-B096-2E0B5522B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DEEFE1-91CD-42A3-A048-8EF6D17CA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Расцветом направления считают 1960 – 1980 годы. В это время вышли в свет романы Уильяма Берроуза, Джозефа </a:t>
            </a:r>
            <a:r>
              <a:rPr lang="ru-RU" dirty="0" err="1"/>
              <a:t>Хеллера</a:t>
            </a:r>
            <a:r>
              <a:rPr lang="ru-RU" dirty="0"/>
              <a:t>, Филипа Дика и Курта Воннегута. Это яркие представители постмодернизма в зарубежной литературе. «Человек в высоком замке» Филипа Дика (1963) перенесет вас в альтернативную версию истории, где во Второй Мировой победила Германия. Работа удостоена престижной премии «Хьюго». Антивоенный роман Джозефа </a:t>
            </a:r>
            <a:r>
              <a:rPr lang="ru-RU" dirty="0" err="1"/>
              <a:t>Хеллера</a:t>
            </a:r>
            <a:r>
              <a:rPr lang="ru-RU" dirty="0"/>
              <a:t> «Поправка-22» (1961) занимает 11-ю строчку в списке 200 лучших книг по версии BBC. Автор мастерски высмеивает здесь бюрократию на фоне военных событий. Современные зарубежные постмодернисты заслуживают отдельного внимания. Это Харуки Мураками и его «Хроники заводной птицы» (1997) – полный мистики, размышлений и воспоминаний роман самого известного в России японского писателя. «Американским психопатом» </a:t>
            </a:r>
            <a:r>
              <a:rPr lang="ru-RU" dirty="0" err="1"/>
              <a:t>Брета</a:t>
            </a:r>
            <a:r>
              <a:rPr lang="ru-RU" dirty="0"/>
              <a:t> Истона Эллиса (1991) поражает жестокостью и черным юмором даже ценителей жанра. Есть одноименная экранизация с Кристианом </a:t>
            </a:r>
            <a:r>
              <a:rPr lang="ru-RU" dirty="0" err="1"/>
              <a:t>Бейлом</a:t>
            </a:r>
            <a:r>
              <a:rPr lang="ru-RU" dirty="0"/>
              <a:t> в роли главного маньяка (</a:t>
            </a:r>
            <a:r>
              <a:rPr lang="ru-RU" dirty="0" err="1"/>
              <a:t>реж</a:t>
            </a:r>
            <a:r>
              <a:rPr lang="ru-RU" dirty="0"/>
              <a:t>. Мэри </a:t>
            </a:r>
            <a:r>
              <a:rPr lang="ru-RU" dirty="0" err="1"/>
              <a:t>Херрон</a:t>
            </a:r>
            <a:r>
              <a:rPr lang="ru-RU" dirty="0"/>
              <a:t>, 2000).</a:t>
            </a:r>
          </a:p>
        </p:txBody>
      </p:sp>
    </p:spTree>
    <p:extLst>
      <p:ext uri="{BB962C8B-B14F-4D97-AF65-F5344CB8AC3E}">
        <p14:creationId xmlns:p14="http://schemas.microsoft.com/office/powerpoint/2010/main" val="329354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519ECD-1CF2-42A0-8BB7-81BC5ED4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A8A88C-0AF8-424C-9664-377549EE9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ru-RU" sz="1600" dirty="0"/>
              <a:t>Первым независимым откликом постмодерна в России является «Пушкинский дом» Андрея Битова(1964—1971). Роман был запрещен к публикации, читатель познакомился с ним лишь в конце 1980-х вместе с другими произведениями «возвращенной» литературы. Зачатки постмодернистского мироощущения обнаружились и в поэме Вен. Ерофеева «Москва — Петушки», написанной в 1969 году и долгое время известной лишь по самиздату, с ней массовый читатель познакомился также в конце 1980-х годов.</a:t>
            </a:r>
          </a:p>
          <a:p>
            <a:r>
              <a:rPr lang="ru-RU" sz="1600" dirty="0"/>
              <a:t>Образчики постмодернизма в русской литературе – книги «Бледное пламя» и «Ада» Владимира Набокова (1962, 1969), «Москва-Петушки» Венедикта Ерофеева (1970), «Школа для дураков» Саши Соколова (1976), «Чапаев и Пустота» Виктора Пелевина (1996).</a:t>
            </a:r>
          </a:p>
          <a:p>
            <a:r>
              <a:rPr lang="ru-RU" sz="1600" dirty="0"/>
              <a:t>В этом же ключе пишет многократный лауреат отечественных и международных литературных премий Владимир Сорокин. Его роман «Тринадцатая любовь Марины» (1984) саркастично иллюстрирует советское прошлое страны. До абсурда доведено здесь отсутствие индивидуальности у того поколения. Самая провокационная работа Сорокина – «Голубое сало» (1999) – перевернет все представления об истории с ног на голову. Именно этот роман возвел Сорокина в ранг классиков постмодернистской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13779954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1974</Words>
  <Application>Microsoft Office PowerPoint</Application>
  <PresentationFormat>Широкоэкранный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Аспект</vt:lpstr>
      <vt:lpstr>Государственный университет имени Шота Руставели Факультет гуманитарных наук</vt:lpstr>
      <vt:lpstr>Презентация PowerPoint</vt:lpstr>
      <vt:lpstr>Презентация PowerPoint</vt:lpstr>
      <vt:lpstr>Стилевые особенности</vt:lpstr>
      <vt:lpstr>Причины появления </vt:lpstr>
      <vt:lpstr>«Двуадресность » постмодернизма</vt:lpstr>
      <vt:lpstr>Основной принцип постмодернизма</vt:lpstr>
      <vt:lpstr>Презентация PowerPoint</vt:lpstr>
      <vt:lpstr>Презентация PowerPoint</vt:lpstr>
      <vt:lpstr>Презентация PowerPoint</vt:lpstr>
      <vt:lpstr>А. Битов – «Пушкинский дом»</vt:lpstr>
      <vt:lpstr>Венедикт Ерофеев "Москва – Петушки", </vt:lpstr>
      <vt:lpstr>В. Сорокин</vt:lpstr>
      <vt:lpstr>Презентация PowerPoint</vt:lpstr>
      <vt:lpstr>Тимур Кибиров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университет имени Шота Руставели Факультет гуманитарных наук</dc:title>
  <dc:creator>Пользователь</dc:creator>
  <cp:lastModifiedBy>Пользователь</cp:lastModifiedBy>
  <cp:revision>34</cp:revision>
  <dcterms:created xsi:type="dcterms:W3CDTF">2021-06-29T17:09:16Z</dcterms:created>
  <dcterms:modified xsi:type="dcterms:W3CDTF">2021-06-30T14:23:15Z</dcterms:modified>
</cp:coreProperties>
</file>