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0" r:id="rId4"/>
    <p:sldId id="317" r:id="rId5"/>
    <p:sldId id="324" r:id="rId6"/>
    <p:sldId id="268" r:id="rId7"/>
    <p:sldId id="301" r:id="rId8"/>
    <p:sldId id="28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2997FC-6A57-4945-90F4-A5FC4F2FE76F}">
          <p14:sldIdLst>
            <p14:sldId id="257"/>
            <p14:sldId id="256"/>
            <p14:sldId id="290"/>
            <p14:sldId id="317"/>
            <p14:sldId id="324"/>
            <p14:sldId id="268"/>
          </p14:sldIdLst>
        </p14:section>
        <p14:section name="Раздел без заголовка" id="{A3D27F4E-54E1-4514-AB58-13DDBED98E96}">
          <p14:sldIdLst>
            <p14:sldId id="30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49" autoAdjust="0"/>
  </p:normalViewPr>
  <p:slideViewPr>
    <p:cSldViewPr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85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8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5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5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1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6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8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250E-C9B5-4425-92A6-973E4A0B6CDA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0823-38CD-4E2E-8947-1827EC025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3000" y="571501"/>
            <a:ext cx="3733800" cy="5712780"/>
          </a:xfr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br>
              <a:rPr lang="ka-G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ka-G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ka-G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</a:t>
            </a:r>
            <a:br>
              <a:rPr lang="ka-G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პროფესორი შორენა მახაჭაძე</a:t>
            </a:r>
            <a:b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ბათუმი - 2022</a:t>
            </a:r>
            <a:b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5D9807-5CD2-49CC-9EC3-3972B6338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571500"/>
            <a:ext cx="4524375" cy="5715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424A0D-1BB3-419E-A559-AD21D2741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09600"/>
            <a:ext cx="3697272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2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423" y="381000"/>
            <a:ext cx="8305800" cy="2057400"/>
          </a:xfr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Nonfiction” </a:t>
            </a:r>
            <a:r>
              <a:rPr lang="ka-G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ჟანრის თავისებურებანი ნიაზ ზოსიძის პროზის მიხედვით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EF5F91-989E-4761-959B-ECEBEEDFF685}"/>
              </a:ext>
            </a:extLst>
          </p:cNvPr>
          <p:cNvSpPr/>
          <p:nvPr/>
        </p:nvSpPr>
        <p:spPr>
          <a:xfrm>
            <a:off x="4495800" y="2590800"/>
            <a:ext cx="4191000" cy="3733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a-G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„ქართულად არ ილაპარაკებ, რაის გურჯი ხარ?“                                                                      </a:t>
            </a:r>
            <a:r>
              <a:rPr lang="ka-GE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ჩვენებური ნენე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E7A1F2-6873-44C2-AAEE-8A431610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" y="2552701"/>
            <a:ext cx="389839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76310" y="274637"/>
            <a:ext cx="8110490" cy="1173163"/>
          </a:xfr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საანალიზო კრებულები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10032"/>
            <a:ext cx="4114801" cy="476696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76F1E4C-B020-4604-9670-DD2178461E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310" y="1710032"/>
            <a:ext cx="3767090" cy="4766968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0C4C6DE7-C4A0-43CE-8C54-E53412819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1003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„ნეტაი ადრე მოსულიყავით“ – 2018;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„გომარჯოს ფერეიდანს“ – 2019;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„ახლა სიკვდილი არ შეიძლება“ – 2020;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„ცრემლს ნუ გამატან“ - 2020.</a:t>
            </a:r>
          </a:p>
          <a:p>
            <a:endParaRPr lang="ka-G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38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576310" y="274637"/>
            <a:ext cx="8110490" cy="1173163"/>
          </a:xfr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Nusx" pitchFamily="2" charset="0"/>
              </a:rPr>
              <a:t>რას ნიშნავს </a:t>
            </a:r>
            <a:r>
              <a:rPr lang="ka-GE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Nonfiction”</a:t>
            </a:r>
            <a:r>
              <a:rPr lang="ka-GE" sz="40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529" y="1676400"/>
            <a:ext cx="8110490" cy="4648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ეს არის მწერლობის ფართო ჟანრი, რომელიც მოიცავს ყველა წიგნს, რომელიც არ არის დაფუძნებული გამოგონილ თხრობაზე, ესაა შემოქმედებითი არამხატვრული ლიტერატურის ფორმა (მალკოლმ გლადველი).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ესაა „მხატვრულ-დოკუმენტური“ პროზა.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მსგავსი ტექსტები მნიშვნელოვანია, რადგან ადამიანების (წინაპართა თუ თანამედროვეთა)  ინდივიდუალური ბედის თავისებურებების ჩვენებით ისინი ააქტიურებენ საზოგადოების კოლექტიურ მახსოვრობას, ამრავალფეროვნებენ და ინტენსიურს ხდიან მის დამოკიდებულებას წარსულთან, </a:t>
            </a:r>
          </a:p>
        </p:txBody>
      </p:sp>
    </p:spTree>
    <p:extLst>
      <p:ext uri="{BB962C8B-B14F-4D97-AF65-F5344CB8AC3E}">
        <p14:creationId xmlns:p14="http://schemas.microsoft.com/office/powerpoint/2010/main" val="154232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609601"/>
            <a:ext cx="7696200" cy="5715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a-G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ხელს უწყობენ თანამედროვეობის ყველაზე საჭირბოროტო ჰუმანიტარული პრობლემების სამზეოზე გამოტანასა და მათი გადაჭრის გზების ძიებას.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“Nonfiction” </a:t>
            </a:r>
            <a:r>
              <a:rPr lang="ka-G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ჟანრის ხერხემალი ჯერ კიდევ არ გამაგრებულა, ის ჩამოყალიბების პროცესშია და, შესაბამისად, უამრავ ახალ-ახალ ფორმას და ჟანრობრივ სახესხვაობას გვთავაზობს.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 ჟანრში მთავარია ფაქტის, ამბის მიმართ ავტორის სუბიექტურ-ემოციური დამოკიდებულება, </a:t>
            </a:r>
          </a:p>
        </p:txBody>
      </p:sp>
    </p:spTree>
    <p:extLst>
      <p:ext uri="{BB962C8B-B14F-4D97-AF65-F5344CB8AC3E}">
        <p14:creationId xmlns:p14="http://schemas.microsoft.com/office/powerpoint/2010/main" val="270831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მისეული აღქმა, ხედვა, განწყობა, ის გრძნობები, რომლებ საც რეალურად მომხდარი მოვლენა იწვევს/აღძრავს მასში. </a:t>
            </a: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ფაქტის ობიექტურობა პლუს ხაზგასმული სუბიექტური პოზიცია ავტორისა, მისი ემოციური დამოკიდებულება მოვლენებისა თუ კონკრეტული პირების მიმართ. </a:t>
            </a: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ავტორის განსაკუთრებული ყურადღება დეტალებისად მი და სხვადასხვა პირის პორტრეტების შექმნის ხელოვნება. </a:t>
            </a: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„დროში მოგზაურობა“, დროის სამი განზომილების ერთიანობის განცდა, ამბების  ერთმანეთზე „წაფენის“ კინემატოგრაფიულუი ხერხი. </a:t>
            </a: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a-G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51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- შიგაჟანრული ეკლექტიზმი: ავტორისეულმა თხრობამ შეიძლება ჩანახატის, მინიატურის, ნოველის  ფორმა მიიღოს, რომელთანაც მშვიდობიანად თანაარსებობს მეცნიერთა მიერ მოწოდებული ცნობები, ისტორიკოსთა ჩანაწერები, დოკუმენტური თუ მდიდარი ეთნოგრაფიულ-ფოლკლორული მასალა.</a:t>
            </a: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-  ავტორის განსაკუთრებული ყურადღება დეტალებისა დმი და სხვადასხვა პირების პორტრეტების შექმნის ხელოვნება. </a:t>
            </a:r>
            <a:b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-  ამბების ერთმანეთზე „წაფენის“ კინემატოგრაფიული ხერხი.</a:t>
            </a:r>
          </a:p>
        </p:txBody>
      </p:sp>
    </p:spTree>
    <p:extLst>
      <p:ext uri="{BB962C8B-B14F-4D97-AF65-F5344CB8AC3E}">
        <p14:creationId xmlns:p14="http://schemas.microsoft.com/office/powerpoint/2010/main" val="81237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anchor="t"/>
          <a:lstStyle/>
          <a:p>
            <a:pPr algn="l"/>
            <a:r>
              <a:rPr lang="ka-GE" dirty="0"/>
              <a:t>                                    </a:t>
            </a:r>
            <a:br>
              <a:rPr lang="ka-GE" dirty="0"/>
            </a:br>
            <a:br>
              <a:rPr lang="ka-GE" dirty="0"/>
            </a:br>
            <a:r>
              <a:rPr lang="en-US" dirty="0"/>
              <a:t>                                      </a:t>
            </a:r>
            <a:r>
              <a:rPr lang="ka-G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გმადლობთ </a:t>
            </a:r>
            <a:br>
              <a:rPr lang="ka-GE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br>
              <a:rPr lang="ka-GE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ka-G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ყურადღებისათვის!           </a:t>
            </a:r>
            <a:br>
              <a:rPr lang="ka-G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br>
              <a:rPr lang="ka-G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800" dirty="0"/>
              <a:t>                            </a:t>
            </a:r>
            <a:br>
              <a:rPr lang="ka-GE" sz="2800" dirty="0"/>
            </a:br>
            <a:r>
              <a:rPr lang="ka-GE" dirty="0"/>
              <a:t>                       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BA5EC1-1376-47B2-BCA2-F30177713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4812"/>
            <a:ext cx="4343400" cy="5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2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341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AcadNusx</vt:lpstr>
      <vt:lpstr>Arial</vt:lpstr>
      <vt:lpstr>Calibri</vt:lpstr>
      <vt:lpstr>Sylfaen</vt:lpstr>
      <vt:lpstr>Wingdings</vt:lpstr>
      <vt:lpstr>Тема Office</vt:lpstr>
      <vt:lpstr>   პრ პროფესორი შორენა მახაჭაძე ბათუმი - 2022 </vt:lpstr>
      <vt:lpstr>“Nonfiction” ჟანრის თავისებურებანი ნიაზ ზოსიძის პროზის მიხედვით </vt:lpstr>
      <vt:lpstr>საანალიზო კრებულები</vt:lpstr>
      <vt:lpstr>რას ნიშნავს “Nonfiction”?</vt:lpstr>
      <vt:lpstr>Презентация PowerPoint</vt:lpstr>
      <vt:lpstr>მისეული აღქმა, ხედვა, განწყობა, ის გრძნობები, რომლებ საც რეალურად მომხდარი მოვლენა იწვევს/აღძრავს მასში.  -- ფაქტის ობიექტურობა პლუს ხაზგასმული სუბიექტური პოზიცია ავტორისა, მისი ემოციური დამოკიდებულება მოვლენებისა თუ კონკრეტული პირების მიმართ.  -- ავტორის განსაკუთრებული ყურადღება დეტალებისად მი და სხვადასხვა პირის პორტრეტების შექმნის ხელოვნება.  -- „დროში მოგზაურობა“, დროის სამი განზომილების ერთიანობის განცდა, ამბების  ერთმანეთზე „წაფენის“ კინემატოგრაფიულუი ხერხი.  </vt:lpstr>
      <vt:lpstr>- - შიგაჟანრული ეკლექტიზმი: ავტორისეულმა თხრობამ შეიძლება ჩანახატის, მინიატურის, ნოველის  ფორმა მიიღოს, რომელთანაც მშვიდობიანად თანაარსებობს მეცნიერთა მიერ მოწოდებული ცნობები, ისტორიკოსთა ჩანაწერები, დოკუმენტური თუ მდიდარი ეთნოგრაფიულ-ფოლკლორული მასალა. - -  ავტორის განსაკუთრებული ყურადღება დეტალებისა დმი და სხვადასხვა პირების პორტრეტების შექმნის ხელოვნება.  - -  ამბების ერთმანეთზე „წაფენის“ კინემატოგრაფიული ხერხი.</vt:lpstr>
      <vt:lpstr>                                                                            გმადლობთ                                                                                                   ყურადღებისათვის!                                                                                                        </vt:lpstr>
    </vt:vector>
  </TitlesOfParts>
  <Company>Office (Home)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ლ ე ქ ც ი ა</dc:title>
  <dc:creator>Админ (Пользователь)</dc:creator>
  <cp:lastModifiedBy>Пользователь</cp:lastModifiedBy>
  <cp:revision>105</cp:revision>
  <dcterms:created xsi:type="dcterms:W3CDTF">2012-11-09T16:11:50Z</dcterms:created>
  <dcterms:modified xsi:type="dcterms:W3CDTF">2022-06-05T09:10:19Z</dcterms:modified>
</cp:coreProperties>
</file>