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60" r:id="rId2"/>
    <p:sldId id="261" r:id="rId3"/>
    <p:sldId id="288" r:id="rId4"/>
    <p:sldId id="308" r:id="rId5"/>
    <p:sldId id="293" r:id="rId6"/>
    <p:sldId id="310" r:id="rId7"/>
    <p:sldId id="309" r:id="rId8"/>
    <p:sldId id="316" r:id="rId9"/>
    <p:sldId id="317" r:id="rId10"/>
    <p:sldId id="318" r:id="rId11"/>
    <p:sldId id="319" r:id="rId12"/>
    <p:sldId id="320" r:id="rId13"/>
    <p:sldId id="266" r:id="rId14"/>
    <p:sldId id="267" r:id="rId15"/>
    <p:sldId id="268" r:id="rId16"/>
    <p:sldId id="269" r:id="rId17"/>
    <p:sldId id="322" r:id="rId18"/>
    <p:sldId id="323" r:id="rId19"/>
    <p:sldId id="324" r:id="rId20"/>
    <p:sldId id="325" r:id="rId21"/>
    <p:sldId id="326" r:id="rId22"/>
    <p:sldId id="321" r:id="rId23"/>
    <p:sldId id="352" r:id="rId24"/>
    <p:sldId id="332" r:id="rId25"/>
    <p:sldId id="339" r:id="rId26"/>
    <p:sldId id="340" r:id="rId27"/>
    <p:sldId id="341" r:id="rId28"/>
    <p:sldId id="342" r:id="rId29"/>
    <p:sldId id="343" r:id="rId30"/>
    <p:sldId id="344" r:id="rId31"/>
    <p:sldId id="345" r:id="rId32"/>
    <p:sldId id="346" r:id="rId33"/>
    <p:sldId id="347" r:id="rId34"/>
    <p:sldId id="348" r:id="rId35"/>
    <p:sldId id="351" r:id="rId36"/>
    <p:sldId id="305" r:id="rId37"/>
    <p:sldId id="306"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B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162" autoAdjust="0"/>
  </p:normalViewPr>
  <p:slideViewPr>
    <p:cSldViewPr snapToGrid="0">
      <p:cViewPr varScale="1">
        <p:scale>
          <a:sx n="111" d="100"/>
          <a:sy n="111"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CD8981-28CD-45DC-BC1E-CB5BDC58083C}" type="doc">
      <dgm:prSet loTypeId="urn:microsoft.com/office/officeart/2005/8/layout/bProcess4" loCatId="process" qsTypeId="urn:microsoft.com/office/officeart/2005/8/quickstyle/simple1" qsCatId="simple" csTypeId="urn:microsoft.com/office/officeart/2005/8/colors/accent1_1" csCatId="accent1" phldr="1"/>
      <dgm:spPr/>
      <dgm:t>
        <a:bodyPr/>
        <a:lstStyle/>
        <a:p>
          <a:endParaRPr lang="ru-RU"/>
        </a:p>
      </dgm:t>
    </dgm:pt>
    <dgm:pt modelId="{13F861B0-9313-4E72-BED7-7928E5546F73}">
      <dgm:prSet/>
      <dgm:spPr/>
      <dgm:t>
        <a:bodyPr/>
        <a:lstStyle/>
        <a:p>
          <a:pPr algn="l"/>
          <a:r>
            <a:rPr lang="ka-GE" b="1" u="sng" dirty="0" err="1"/>
            <a:t>ბსუ</a:t>
          </a:r>
          <a:r>
            <a:rPr lang="ka-GE" b="1" u="sng" dirty="0"/>
            <a:t>-ს სტუდენტები:</a:t>
          </a:r>
        </a:p>
        <a:p>
          <a:pPr algn="l"/>
          <a:endParaRPr lang="ka-GE" b="1" u="sng" dirty="0"/>
        </a:p>
        <a:p>
          <a:pPr algn="l"/>
          <a:r>
            <a:rPr lang="ka-GE" b="1" dirty="0"/>
            <a:t>გიორგი მოსიძე - </a:t>
          </a:r>
          <a:r>
            <a:rPr lang="ka-GE" dirty="0" err="1"/>
            <a:t>ბსუ</a:t>
          </a:r>
          <a:r>
            <a:rPr lang="ka-GE" dirty="0"/>
            <a:t>-ს ზოგადი განათლების დაწყებითი საფეხურის მასწავლებლის მომზადების ინტეგრირებული საბაკალავრო-სამაგისტრო საგანმანათლებლო პროგრამის </a:t>
          </a:r>
          <a:r>
            <a:rPr lang="en-US" dirty="0"/>
            <a:t>II </a:t>
          </a:r>
          <a:r>
            <a:rPr lang="ka-GE" dirty="0"/>
            <a:t>კურსის სტუდენტი; </a:t>
          </a:r>
        </a:p>
        <a:p>
          <a:pPr algn="l"/>
          <a:r>
            <a:rPr lang="ka-GE" b="1" dirty="0"/>
            <a:t>მელანო ანანიძე - </a:t>
          </a:r>
          <a:r>
            <a:rPr lang="ka-GE" dirty="0" err="1"/>
            <a:t>ბსუ</a:t>
          </a:r>
          <a:r>
            <a:rPr lang="ka-GE" dirty="0"/>
            <a:t>-ს ზოგადი განათლების დაწყებითი საფეხურის მასწავლებლის მომზადების ინტეგრირებული საბაკალავრო-სამაგისტრო საგანმანათლებლო პროგრამის </a:t>
          </a:r>
          <a:r>
            <a:rPr lang="en-US" dirty="0"/>
            <a:t>III </a:t>
          </a:r>
          <a:r>
            <a:rPr lang="ka-GE" dirty="0"/>
            <a:t>კურსის სტუდენტი;</a:t>
          </a:r>
        </a:p>
        <a:p>
          <a:pPr algn="l"/>
          <a:r>
            <a:rPr lang="ka-GE" b="1" dirty="0"/>
            <a:t>თამარ სურგულაძე - </a:t>
          </a:r>
          <a:r>
            <a:rPr lang="ka-GE" dirty="0" err="1"/>
            <a:t>ბსუ</a:t>
          </a:r>
          <a:r>
            <a:rPr lang="ka-GE" dirty="0"/>
            <a:t>-ს ზოგადი განათლების დაწყებითი საფეხურის მასწავლებლის მომზადების ინტეგრირებული საბაკალავრო-სამაგისტრო საგანმანათლებლო პროგრამის </a:t>
          </a:r>
          <a:r>
            <a:rPr lang="en-US" dirty="0"/>
            <a:t>IV </a:t>
          </a:r>
          <a:r>
            <a:rPr lang="ka-GE" dirty="0"/>
            <a:t>კურსის სტუდენტი; </a:t>
          </a:r>
        </a:p>
        <a:p>
          <a:pPr algn="l"/>
          <a:r>
            <a:rPr lang="ka-GE" b="1" dirty="0"/>
            <a:t>ანანო დიასამიძე - </a:t>
          </a:r>
          <a:r>
            <a:rPr lang="ka-GE" dirty="0" err="1"/>
            <a:t>ბსუ</a:t>
          </a:r>
          <a:r>
            <a:rPr lang="ka-GE" dirty="0"/>
            <a:t>-ს იურიდიული და სოციალურ მეცნიერებათა ფაკულტეტის ფსიქოლოგიის საბაკალავრო პროგრამის მეორე კურსის სტუდენტი. </a:t>
          </a:r>
        </a:p>
      </dgm:t>
    </dgm:pt>
    <dgm:pt modelId="{E3C16082-1461-47FC-8FB3-BA65FEF0039F}" type="parTrans" cxnId="{EAA0398E-C155-48D2-AAAA-9C06F85E6AE7}">
      <dgm:prSet/>
      <dgm:spPr/>
      <dgm:t>
        <a:bodyPr/>
        <a:lstStyle/>
        <a:p>
          <a:endParaRPr lang="ru-RU"/>
        </a:p>
      </dgm:t>
    </dgm:pt>
    <dgm:pt modelId="{4CCF765C-C894-4D03-A02A-164C138EBF23}" type="sibTrans" cxnId="{EAA0398E-C155-48D2-AAAA-9C06F85E6AE7}">
      <dgm:prSet/>
      <dgm:spPr/>
      <dgm:t>
        <a:bodyPr/>
        <a:lstStyle/>
        <a:p>
          <a:endParaRPr lang="ru-RU"/>
        </a:p>
      </dgm:t>
    </dgm:pt>
    <dgm:pt modelId="{296F3459-FA45-4548-9E44-39C07DA50C8A}">
      <dgm:prSet/>
      <dgm:spPr/>
      <dgm:t>
        <a:bodyPr/>
        <a:lstStyle/>
        <a:p>
          <a:pPr algn="l"/>
          <a:r>
            <a:rPr lang="ka-GE" b="1" u="sng" dirty="0">
              <a:latin typeface="Sylfaen" panose="010A0502050306030303" pitchFamily="18" charset="0"/>
            </a:rPr>
            <a:t>სსიპ - ბათუმის №15 საჯარო სკოლის წარმომადგენლები</a:t>
          </a:r>
        </a:p>
        <a:p>
          <a:pPr algn="l"/>
          <a:endParaRPr lang="ka-GE" b="1" u="sng" dirty="0"/>
        </a:p>
        <a:p>
          <a:pPr algn="l"/>
          <a:r>
            <a:rPr lang="ka-GE" b="1" dirty="0"/>
            <a:t>ნინო მოდებაძე - </a:t>
          </a:r>
          <a:r>
            <a:rPr lang="ka-GE" dirty="0"/>
            <a:t>ბათუმის №15 საჯარო სკოლის დირექტორი, „</a:t>
          </a:r>
          <a:r>
            <a:rPr lang="en-US" dirty="0"/>
            <a:t>USAID </a:t>
          </a:r>
          <a:r>
            <a:rPr lang="ka-GE" dirty="0"/>
            <a:t>საბაზისო განათლების პროგრამის“ ტრენერი; </a:t>
          </a:r>
        </a:p>
        <a:p>
          <a:pPr algn="l"/>
          <a:r>
            <a:rPr lang="ka-GE" b="1" dirty="0"/>
            <a:t>ზეინაბ შავაძე  -  </a:t>
          </a:r>
          <a:r>
            <a:rPr lang="ka-GE" dirty="0"/>
            <a:t>ბათუმის №15 საჯარო სკოლის მასწავლებელი; </a:t>
          </a:r>
        </a:p>
        <a:p>
          <a:pPr algn="l"/>
          <a:r>
            <a:rPr lang="ka-GE" b="1" dirty="0"/>
            <a:t>ციალა </a:t>
          </a:r>
          <a:r>
            <a:rPr lang="ka-GE" b="1" dirty="0" err="1"/>
            <a:t>ტარიელაძე</a:t>
          </a:r>
          <a:r>
            <a:rPr lang="ka-GE" b="1" dirty="0"/>
            <a:t> - </a:t>
          </a:r>
          <a:r>
            <a:rPr lang="ka-GE" dirty="0"/>
            <a:t>ბათუმის №15 საჯარო სკოლის </a:t>
          </a:r>
          <a:r>
            <a:rPr lang="ka-GE" dirty="0" err="1"/>
            <a:t>სპეცმასწავლებელი</a:t>
          </a:r>
          <a:r>
            <a:rPr lang="ka-GE" dirty="0"/>
            <a:t>;</a:t>
          </a:r>
          <a:endParaRPr lang="ru-RU" dirty="0"/>
        </a:p>
      </dgm:t>
    </dgm:pt>
    <dgm:pt modelId="{79A18B36-305F-4F69-8308-ED8D4FB7208D}" type="parTrans" cxnId="{CE297F4C-92E8-4584-A5C6-47215E5F41C8}">
      <dgm:prSet/>
      <dgm:spPr/>
      <dgm:t>
        <a:bodyPr/>
        <a:lstStyle/>
        <a:p>
          <a:endParaRPr lang="ru-RU"/>
        </a:p>
      </dgm:t>
    </dgm:pt>
    <dgm:pt modelId="{FA5DBB8A-05D5-4E1E-8482-FCDC64D00AA0}" type="sibTrans" cxnId="{CE297F4C-92E8-4584-A5C6-47215E5F41C8}">
      <dgm:prSet/>
      <dgm:spPr/>
      <dgm:t>
        <a:bodyPr/>
        <a:lstStyle/>
        <a:p>
          <a:endParaRPr lang="ru-RU"/>
        </a:p>
      </dgm:t>
    </dgm:pt>
    <dgm:pt modelId="{267238EE-866A-47C5-8B1A-1338998E1BD3}">
      <dgm:prSet custT="1"/>
      <dgm:spPr/>
      <dgm:t>
        <a:bodyPr/>
        <a:lstStyle/>
        <a:p>
          <a:pPr algn="l"/>
          <a:r>
            <a:rPr lang="ka-GE" sz="1000" b="1" u="sng" dirty="0" err="1"/>
            <a:t>ბსუ</a:t>
          </a:r>
          <a:r>
            <a:rPr lang="ka-GE" sz="1000" b="1" u="sng" dirty="0"/>
            <a:t>-ს აკადემიური პერსონალი:</a:t>
          </a:r>
        </a:p>
        <a:p>
          <a:pPr algn="l"/>
          <a:endParaRPr lang="ka-GE" sz="1000" b="1" u="sng" dirty="0"/>
        </a:p>
        <a:p>
          <a:pPr algn="l"/>
          <a:r>
            <a:rPr lang="ka-GE" sz="1000" b="1" dirty="0"/>
            <a:t>ნანი მამულაძე - </a:t>
          </a:r>
          <a:r>
            <a:rPr lang="ka-GE" sz="1000" dirty="0" err="1"/>
            <a:t>ბსუ</a:t>
          </a:r>
          <a:r>
            <a:rPr lang="ka-GE" sz="1000" dirty="0"/>
            <a:t>-ს ზუსტ მეცნიერებათა და განათლების ფაკულტეტის ხარისხის უზრუნველყოფის სამსახურის უფროსი; პედაგოგიურ მეცნიერებათა დეპარტამენტის ასოცირებული პროფესორი; </a:t>
          </a:r>
        </a:p>
        <a:p>
          <a:pPr algn="l"/>
          <a:r>
            <a:rPr lang="ka-GE" sz="1000" b="1" dirty="0"/>
            <a:t>მარინე გურგენიძე - </a:t>
          </a:r>
          <a:r>
            <a:rPr lang="ka-GE" sz="1000" dirty="0" err="1"/>
            <a:t>ბსუ</a:t>
          </a:r>
          <a:r>
            <a:rPr lang="ka-GE" sz="1000" dirty="0"/>
            <a:t>-ს ზუსტ მეცნიერებათა და განათლების ფაკულტეტის პედაგოგიურ მეცნიერებათა დეპარტამენტის ასოცირებული პროფესორი,  </a:t>
          </a:r>
          <a:r>
            <a:rPr lang="en-US" sz="1000" dirty="0"/>
            <a:t>USAID-</a:t>
          </a:r>
          <a:r>
            <a:rPr lang="ka-GE" sz="1000" dirty="0"/>
            <a:t>ის საბაზისო განათლების პროგრამის ტრენერი; </a:t>
          </a:r>
        </a:p>
        <a:p>
          <a:pPr algn="l"/>
          <a:r>
            <a:rPr lang="ka-GE" sz="1000" b="1" dirty="0"/>
            <a:t>ნანა მაკარაძე - </a:t>
          </a:r>
          <a:r>
            <a:rPr lang="ka-GE" sz="1000" dirty="0" err="1"/>
            <a:t>ბსუ</a:t>
          </a:r>
          <a:r>
            <a:rPr lang="ka-GE" sz="1000" dirty="0"/>
            <a:t>-ს ზუსტ მეცნიერებათა და განათლების ფაკულტეტის პედაგოგიურ მეცნიერებათა დეპარტამენტის ასოცირებული პროფესორი,  „</a:t>
          </a:r>
          <a:r>
            <a:rPr lang="en-US" sz="1000" dirty="0"/>
            <a:t>USAID </a:t>
          </a:r>
          <a:r>
            <a:rPr lang="ka-GE" sz="1000" dirty="0"/>
            <a:t>საბაზისო განათლების პროგრამის“ მენეჯერი </a:t>
          </a:r>
          <a:r>
            <a:rPr lang="ka-GE" sz="1000" dirty="0" err="1"/>
            <a:t>ბსუ</a:t>
          </a:r>
          <a:r>
            <a:rPr lang="ka-GE" sz="1000" dirty="0"/>
            <a:t>-ში.</a:t>
          </a:r>
          <a:endParaRPr lang="ru-RU" sz="1000" dirty="0"/>
        </a:p>
      </dgm:t>
    </dgm:pt>
    <dgm:pt modelId="{A70EF9A8-7845-43B2-A624-7A983F5331A4}" type="sibTrans" cxnId="{FF8B7E07-95B2-401B-B864-EA32BD367BF9}">
      <dgm:prSet/>
      <dgm:spPr/>
      <dgm:t>
        <a:bodyPr/>
        <a:lstStyle/>
        <a:p>
          <a:endParaRPr lang="ru-RU"/>
        </a:p>
      </dgm:t>
    </dgm:pt>
    <dgm:pt modelId="{6395EFE2-F4E6-43FE-A1ED-D1B6D8712066}" type="parTrans" cxnId="{FF8B7E07-95B2-401B-B864-EA32BD367BF9}">
      <dgm:prSet/>
      <dgm:spPr/>
      <dgm:t>
        <a:bodyPr/>
        <a:lstStyle/>
        <a:p>
          <a:endParaRPr lang="ru-RU"/>
        </a:p>
      </dgm:t>
    </dgm:pt>
    <dgm:pt modelId="{C5ACCED3-9166-4714-A9DC-E2960B03EEC9}" type="pres">
      <dgm:prSet presAssocID="{F2CD8981-28CD-45DC-BC1E-CB5BDC58083C}" presName="Name0" presStyleCnt="0">
        <dgm:presLayoutVars>
          <dgm:dir/>
          <dgm:resizeHandles/>
        </dgm:presLayoutVars>
      </dgm:prSet>
      <dgm:spPr/>
    </dgm:pt>
    <dgm:pt modelId="{C24BFFA0-E46B-43B3-93A5-4A5DB985A5CB}" type="pres">
      <dgm:prSet presAssocID="{267238EE-866A-47C5-8B1A-1338998E1BD3}" presName="compNode" presStyleCnt="0"/>
      <dgm:spPr/>
    </dgm:pt>
    <dgm:pt modelId="{AE180543-0A36-4D6B-8645-B3DDB30BAD37}" type="pres">
      <dgm:prSet presAssocID="{267238EE-866A-47C5-8B1A-1338998E1BD3}" presName="dummyConnPt" presStyleCnt="0"/>
      <dgm:spPr/>
    </dgm:pt>
    <dgm:pt modelId="{C363F7F4-F924-4E06-943D-A34D9CAE9E51}" type="pres">
      <dgm:prSet presAssocID="{267238EE-866A-47C5-8B1A-1338998E1BD3}" presName="node" presStyleLbl="node1" presStyleIdx="0" presStyleCnt="3">
        <dgm:presLayoutVars>
          <dgm:bulletEnabled val="1"/>
        </dgm:presLayoutVars>
      </dgm:prSet>
      <dgm:spPr/>
    </dgm:pt>
    <dgm:pt modelId="{A659EA15-6E70-4D70-9D6F-85BF85A61CA2}" type="pres">
      <dgm:prSet presAssocID="{A70EF9A8-7845-43B2-A624-7A983F5331A4}" presName="sibTrans" presStyleLbl="bgSibTrans2D1" presStyleIdx="0" presStyleCnt="2"/>
      <dgm:spPr/>
    </dgm:pt>
    <dgm:pt modelId="{F1F3BE27-5E82-4E1A-8315-4B6FCF0EC693}" type="pres">
      <dgm:prSet presAssocID="{13F861B0-9313-4E72-BED7-7928E5546F73}" presName="compNode" presStyleCnt="0"/>
      <dgm:spPr/>
    </dgm:pt>
    <dgm:pt modelId="{870EA639-8CC2-4DE9-BA66-638FD37874B5}" type="pres">
      <dgm:prSet presAssocID="{13F861B0-9313-4E72-BED7-7928E5546F73}" presName="dummyConnPt" presStyleCnt="0"/>
      <dgm:spPr/>
    </dgm:pt>
    <dgm:pt modelId="{ACDD40C2-3281-4DC2-BD46-CBA7FDB440FC}" type="pres">
      <dgm:prSet presAssocID="{13F861B0-9313-4E72-BED7-7928E5546F73}" presName="node" presStyleLbl="node1" presStyleIdx="1" presStyleCnt="3">
        <dgm:presLayoutVars>
          <dgm:bulletEnabled val="1"/>
        </dgm:presLayoutVars>
      </dgm:prSet>
      <dgm:spPr/>
    </dgm:pt>
    <dgm:pt modelId="{28DB62BC-C6FE-47F7-A485-62EF06565B22}" type="pres">
      <dgm:prSet presAssocID="{4CCF765C-C894-4D03-A02A-164C138EBF23}" presName="sibTrans" presStyleLbl="bgSibTrans2D1" presStyleIdx="1" presStyleCnt="2"/>
      <dgm:spPr/>
    </dgm:pt>
    <dgm:pt modelId="{AB6024A9-A9FD-4F47-A145-5F6FAE50A7BD}" type="pres">
      <dgm:prSet presAssocID="{296F3459-FA45-4548-9E44-39C07DA50C8A}" presName="compNode" presStyleCnt="0"/>
      <dgm:spPr/>
    </dgm:pt>
    <dgm:pt modelId="{F77CB740-E762-45DE-8E70-E138E5BC14AA}" type="pres">
      <dgm:prSet presAssocID="{296F3459-FA45-4548-9E44-39C07DA50C8A}" presName="dummyConnPt" presStyleCnt="0"/>
      <dgm:spPr/>
    </dgm:pt>
    <dgm:pt modelId="{B309F884-90CE-40D0-91AC-991A71F33C72}" type="pres">
      <dgm:prSet presAssocID="{296F3459-FA45-4548-9E44-39C07DA50C8A}" presName="node" presStyleLbl="node1" presStyleIdx="2" presStyleCnt="3">
        <dgm:presLayoutVars>
          <dgm:bulletEnabled val="1"/>
        </dgm:presLayoutVars>
      </dgm:prSet>
      <dgm:spPr/>
    </dgm:pt>
  </dgm:ptLst>
  <dgm:cxnLst>
    <dgm:cxn modelId="{2E5F0B03-E498-487D-9E7F-A64101FF8131}" type="presOf" srcId="{A70EF9A8-7845-43B2-A624-7A983F5331A4}" destId="{A659EA15-6E70-4D70-9D6F-85BF85A61CA2}" srcOrd="0" destOrd="0" presId="urn:microsoft.com/office/officeart/2005/8/layout/bProcess4"/>
    <dgm:cxn modelId="{899B3B03-AA74-4F66-B841-F4B55C19F30D}" type="presOf" srcId="{296F3459-FA45-4548-9E44-39C07DA50C8A}" destId="{B309F884-90CE-40D0-91AC-991A71F33C72}" srcOrd="0" destOrd="0" presId="urn:microsoft.com/office/officeart/2005/8/layout/bProcess4"/>
    <dgm:cxn modelId="{FF8B7E07-95B2-401B-B864-EA32BD367BF9}" srcId="{F2CD8981-28CD-45DC-BC1E-CB5BDC58083C}" destId="{267238EE-866A-47C5-8B1A-1338998E1BD3}" srcOrd="0" destOrd="0" parTransId="{6395EFE2-F4E6-43FE-A1ED-D1B6D8712066}" sibTransId="{A70EF9A8-7845-43B2-A624-7A983F5331A4}"/>
    <dgm:cxn modelId="{95AD9C38-214C-49E0-BDB1-16127FC4B68D}" type="presOf" srcId="{F2CD8981-28CD-45DC-BC1E-CB5BDC58083C}" destId="{C5ACCED3-9166-4714-A9DC-E2960B03EEC9}" srcOrd="0" destOrd="0" presId="urn:microsoft.com/office/officeart/2005/8/layout/bProcess4"/>
    <dgm:cxn modelId="{CE297F4C-92E8-4584-A5C6-47215E5F41C8}" srcId="{F2CD8981-28CD-45DC-BC1E-CB5BDC58083C}" destId="{296F3459-FA45-4548-9E44-39C07DA50C8A}" srcOrd="2" destOrd="0" parTransId="{79A18B36-305F-4F69-8308-ED8D4FB7208D}" sibTransId="{FA5DBB8A-05D5-4E1E-8482-FCDC64D00AA0}"/>
    <dgm:cxn modelId="{EAA0398E-C155-48D2-AAAA-9C06F85E6AE7}" srcId="{F2CD8981-28CD-45DC-BC1E-CB5BDC58083C}" destId="{13F861B0-9313-4E72-BED7-7928E5546F73}" srcOrd="1" destOrd="0" parTransId="{E3C16082-1461-47FC-8FB3-BA65FEF0039F}" sibTransId="{4CCF765C-C894-4D03-A02A-164C138EBF23}"/>
    <dgm:cxn modelId="{C145E797-EB51-439A-B506-A2542C6B9604}" type="presOf" srcId="{267238EE-866A-47C5-8B1A-1338998E1BD3}" destId="{C363F7F4-F924-4E06-943D-A34D9CAE9E51}" srcOrd="0" destOrd="0" presId="urn:microsoft.com/office/officeart/2005/8/layout/bProcess4"/>
    <dgm:cxn modelId="{F56318C0-F654-4620-96D9-88818DD1EE57}" type="presOf" srcId="{13F861B0-9313-4E72-BED7-7928E5546F73}" destId="{ACDD40C2-3281-4DC2-BD46-CBA7FDB440FC}" srcOrd="0" destOrd="0" presId="urn:microsoft.com/office/officeart/2005/8/layout/bProcess4"/>
    <dgm:cxn modelId="{4D2AB8D3-5B87-419E-933D-1523104CCF75}" type="presOf" srcId="{4CCF765C-C894-4D03-A02A-164C138EBF23}" destId="{28DB62BC-C6FE-47F7-A485-62EF06565B22}" srcOrd="0" destOrd="0" presId="urn:microsoft.com/office/officeart/2005/8/layout/bProcess4"/>
    <dgm:cxn modelId="{59DACF32-1E56-4DBD-ACD1-B18F921FDB64}" type="presParOf" srcId="{C5ACCED3-9166-4714-A9DC-E2960B03EEC9}" destId="{C24BFFA0-E46B-43B3-93A5-4A5DB985A5CB}" srcOrd="0" destOrd="0" presId="urn:microsoft.com/office/officeart/2005/8/layout/bProcess4"/>
    <dgm:cxn modelId="{A198F44E-A98F-40CA-8379-A2F935B35E29}" type="presParOf" srcId="{C24BFFA0-E46B-43B3-93A5-4A5DB985A5CB}" destId="{AE180543-0A36-4D6B-8645-B3DDB30BAD37}" srcOrd="0" destOrd="0" presId="urn:microsoft.com/office/officeart/2005/8/layout/bProcess4"/>
    <dgm:cxn modelId="{FAF7273B-BB38-4276-921E-E0589817E9DD}" type="presParOf" srcId="{C24BFFA0-E46B-43B3-93A5-4A5DB985A5CB}" destId="{C363F7F4-F924-4E06-943D-A34D9CAE9E51}" srcOrd="1" destOrd="0" presId="urn:microsoft.com/office/officeart/2005/8/layout/bProcess4"/>
    <dgm:cxn modelId="{82E941CA-86E9-4556-A825-AAE4784EBE09}" type="presParOf" srcId="{C5ACCED3-9166-4714-A9DC-E2960B03EEC9}" destId="{A659EA15-6E70-4D70-9D6F-85BF85A61CA2}" srcOrd="1" destOrd="0" presId="urn:microsoft.com/office/officeart/2005/8/layout/bProcess4"/>
    <dgm:cxn modelId="{91D53091-A956-4DF9-A342-3FD567AA5F25}" type="presParOf" srcId="{C5ACCED3-9166-4714-A9DC-E2960B03EEC9}" destId="{F1F3BE27-5E82-4E1A-8315-4B6FCF0EC693}" srcOrd="2" destOrd="0" presId="urn:microsoft.com/office/officeart/2005/8/layout/bProcess4"/>
    <dgm:cxn modelId="{89FF6A65-0E02-41ED-BEA3-B8E19D873C43}" type="presParOf" srcId="{F1F3BE27-5E82-4E1A-8315-4B6FCF0EC693}" destId="{870EA639-8CC2-4DE9-BA66-638FD37874B5}" srcOrd="0" destOrd="0" presId="urn:microsoft.com/office/officeart/2005/8/layout/bProcess4"/>
    <dgm:cxn modelId="{64C65352-CBEE-40A2-ADBA-A711FC8F8A86}" type="presParOf" srcId="{F1F3BE27-5E82-4E1A-8315-4B6FCF0EC693}" destId="{ACDD40C2-3281-4DC2-BD46-CBA7FDB440FC}" srcOrd="1" destOrd="0" presId="urn:microsoft.com/office/officeart/2005/8/layout/bProcess4"/>
    <dgm:cxn modelId="{03D74EDA-D0E5-4FA7-A5B2-E5A5DC9E4D64}" type="presParOf" srcId="{C5ACCED3-9166-4714-A9DC-E2960B03EEC9}" destId="{28DB62BC-C6FE-47F7-A485-62EF06565B22}" srcOrd="3" destOrd="0" presId="urn:microsoft.com/office/officeart/2005/8/layout/bProcess4"/>
    <dgm:cxn modelId="{3D6E6CB5-3E0B-4526-81D7-8CA41155D1C2}" type="presParOf" srcId="{C5ACCED3-9166-4714-A9DC-E2960B03EEC9}" destId="{AB6024A9-A9FD-4F47-A145-5F6FAE50A7BD}" srcOrd="4" destOrd="0" presId="urn:microsoft.com/office/officeart/2005/8/layout/bProcess4"/>
    <dgm:cxn modelId="{171F31F2-9CA6-44BC-BB05-093E1228B6F9}" type="presParOf" srcId="{AB6024A9-A9FD-4F47-A145-5F6FAE50A7BD}" destId="{F77CB740-E762-45DE-8E70-E138E5BC14AA}" srcOrd="0" destOrd="0" presId="urn:microsoft.com/office/officeart/2005/8/layout/bProcess4"/>
    <dgm:cxn modelId="{6EE4E01A-A109-4BE6-B4CC-77705F028781}" type="presParOf" srcId="{AB6024A9-A9FD-4F47-A145-5F6FAE50A7BD}" destId="{B309F884-90CE-40D0-91AC-991A71F33C72}"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F591AC5-AD3F-457F-A74F-76BBE9279683}"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ru-RU"/>
        </a:p>
      </dgm:t>
    </dgm:pt>
    <dgm:pt modelId="{E44F7808-E5E0-41EF-BBC3-5EAC4B1EA09D}">
      <dgm:prSet/>
      <dgm:spPr/>
      <dgm:t>
        <a:bodyPr/>
        <a:lstStyle/>
        <a:p>
          <a:r>
            <a:rPr lang="ka-GE" b="0" dirty="0">
              <a:solidFill>
                <a:schemeClr val="accent1">
                  <a:lumMod val="75000"/>
                </a:schemeClr>
              </a:solidFill>
            </a:rPr>
            <a:t>გამოიყენება თუ არა თითოეული მოსწავლის მოტივაციის ასამაღლებლად გამოწვევის შემცველი დავალებები?</a:t>
          </a:r>
          <a:endParaRPr lang="ru-RU" b="0" dirty="0">
            <a:solidFill>
              <a:schemeClr val="accent1">
                <a:lumMod val="75000"/>
              </a:schemeClr>
            </a:solidFill>
          </a:endParaRPr>
        </a:p>
      </dgm:t>
    </dgm:pt>
    <dgm:pt modelId="{A563A019-D25C-42DF-925D-07A6E69F2706}" type="parTrans" cxnId="{29C262F6-A318-49E4-BB54-278DD88671AE}">
      <dgm:prSet/>
      <dgm:spPr/>
      <dgm:t>
        <a:bodyPr/>
        <a:lstStyle/>
        <a:p>
          <a:endParaRPr lang="ru-RU"/>
        </a:p>
      </dgm:t>
    </dgm:pt>
    <dgm:pt modelId="{DDD5E041-7CF1-4D15-8FC0-13340AA2A9D7}" type="sibTrans" cxnId="{29C262F6-A318-49E4-BB54-278DD88671AE}">
      <dgm:prSet/>
      <dgm:spPr/>
      <dgm:t>
        <a:bodyPr/>
        <a:lstStyle/>
        <a:p>
          <a:endParaRPr lang="ru-RU"/>
        </a:p>
      </dgm:t>
    </dgm:pt>
    <dgm:pt modelId="{E82BFFE6-A8B4-4256-8D2D-5F0FED36559B}">
      <dgm:prSet/>
      <dgm:spPr/>
      <dgm:t>
        <a:bodyPr/>
        <a:lstStyle/>
        <a:p>
          <a:r>
            <a:rPr lang="ka-GE" b="0" dirty="0">
              <a:solidFill>
                <a:schemeClr val="accent1">
                  <a:lumMod val="75000"/>
                </a:schemeClr>
              </a:solidFill>
            </a:rPr>
            <a:t>რამდენად ხერხდება მთლიან საგაკვეთილო პროცესში თითოეული მოსწავლის  (მათ შორის </a:t>
          </a:r>
          <a:r>
            <a:rPr lang="ka-GE" b="0" dirty="0" err="1">
              <a:solidFill>
                <a:schemeClr val="accent1">
                  <a:lumMod val="75000"/>
                </a:schemeClr>
              </a:solidFill>
            </a:rPr>
            <a:t>სსსმ</a:t>
          </a:r>
          <a:r>
            <a:rPr lang="ka-GE" b="0" dirty="0">
              <a:solidFill>
                <a:schemeClr val="accent1">
                  <a:lumMod val="75000"/>
                </a:schemeClr>
              </a:solidFill>
            </a:rPr>
            <a:t>) ჩართულობა?</a:t>
          </a:r>
          <a:endParaRPr lang="ru-RU" b="0" dirty="0">
            <a:solidFill>
              <a:schemeClr val="accent1">
                <a:lumMod val="75000"/>
              </a:schemeClr>
            </a:solidFill>
          </a:endParaRPr>
        </a:p>
      </dgm:t>
    </dgm:pt>
    <dgm:pt modelId="{038B486A-B6B2-400A-AB80-BB2384D3F69C}" type="parTrans" cxnId="{3EDAD280-6D8E-4924-89D3-F24230D91EE2}">
      <dgm:prSet/>
      <dgm:spPr/>
      <dgm:t>
        <a:bodyPr/>
        <a:lstStyle/>
        <a:p>
          <a:endParaRPr lang="ru-RU"/>
        </a:p>
      </dgm:t>
    </dgm:pt>
    <dgm:pt modelId="{22C87BD8-4B7A-4816-A686-423A46B4E09A}" type="sibTrans" cxnId="{3EDAD280-6D8E-4924-89D3-F24230D91EE2}">
      <dgm:prSet/>
      <dgm:spPr/>
      <dgm:t>
        <a:bodyPr/>
        <a:lstStyle/>
        <a:p>
          <a:endParaRPr lang="ru-RU"/>
        </a:p>
      </dgm:t>
    </dgm:pt>
    <dgm:pt modelId="{8034D74F-8867-4B3B-B8B0-B7D9EAE6F8FF}">
      <dgm:prSet/>
      <dgm:spPr/>
      <dgm:t>
        <a:bodyPr/>
        <a:lstStyle/>
        <a:p>
          <a:r>
            <a:rPr lang="ka-GE" b="0">
              <a:solidFill>
                <a:schemeClr val="accent1">
                  <a:lumMod val="75000"/>
                </a:schemeClr>
              </a:solidFill>
            </a:rPr>
            <a:t>როგორია თითოეული მოსწავლის განწყობა (სწავლისადმი დამოკიდებულება? </a:t>
          </a:r>
          <a:endParaRPr lang="ru-RU" b="0">
            <a:solidFill>
              <a:schemeClr val="accent1">
                <a:lumMod val="75000"/>
              </a:schemeClr>
            </a:solidFill>
          </a:endParaRPr>
        </a:p>
      </dgm:t>
    </dgm:pt>
    <dgm:pt modelId="{8A0CF567-CEA7-4907-B036-E90C115863B4}" type="parTrans" cxnId="{6B76D42C-7F32-4FFA-B765-43872E1F8F1C}">
      <dgm:prSet/>
      <dgm:spPr/>
      <dgm:t>
        <a:bodyPr/>
        <a:lstStyle/>
        <a:p>
          <a:endParaRPr lang="ru-RU"/>
        </a:p>
      </dgm:t>
    </dgm:pt>
    <dgm:pt modelId="{58140BF3-A7C7-4C7B-94EF-B02BF2363556}" type="sibTrans" cxnId="{6B76D42C-7F32-4FFA-B765-43872E1F8F1C}">
      <dgm:prSet/>
      <dgm:spPr/>
      <dgm:t>
        <a:bodyPr/>
        <a:lstStyle/>
        <a:p>
          <a:endParaRPr lang="ru-RU"/>
        </a:p>
      </dgm:t>
    </dgm:pt>
    <dgm:pt modelId="{DA391D69-93F9-4A8C-846F-826ADFC47F3D}">
      <dgm:prSet/>
      <dgm:spPr/>
      <dgm:t>
        <a:bodyPr/>
        <a:lstStyle/>
        <a:p>
          <a:r>
            <a:rPr lang="ka-GE" b="0" dirty="0">
              <a:solidFill>
                <a:schemeClr val="accent1">
                  <a:lumMod val="75000"/>
                </a:schemeClr>
              </a:solidFill>
            </a:rPr>
            <a:t>რამდენად ხორციელდება თითოეული მოსწავლისთვის მის მიერ მიღწეული შედეგების გაცნობა განმავითარებელი შეფასებით (აქტივობებით, სიტყვიერი/წერილობითი კომენტარით ან სხვა სახით)?</a:t>
          </a:r>
          <a:endParaRPr lang="ru-RU" b="0" dirty="0">
            <a:solidFill>
              <a:schemeClr val="accent1">
                <a:lumMod val="75000"/>
              </a:schemeClr>
            </a:solidFill>
          </a:endParaRPr>
        </a:p>
      </dgm:t>
    </dgm:pt>
    <dgm:pt modelId="{3D52DD58-174C-439E-A91D-1C97A69A81A9}" type="parTrans" cxnId="{A395A3B9-0F0D-4527-9965-ED6569CD1ED6}">
      <dgm:prSet/>
      <dgm:spPr/>
      <dgm:t>
        <a:bodyPr/>
        <a:lstStyle/>
        <a:p>
          <a:endParaRPr lang="ru-RU"/>
        </a:p>
      </dgm:t>
    </dgm:pt>
    <dgm:pt modelId="{C2855D43-5078-4F7D-8543-3870EF8C0B7C}" type="sibTrans" cxnId="{A395A3B9-0F0D-4527-9965-ED6569CD1ED6}">
      <dgm:prSet/>
      <dgm:spPr/>
      <dgm:t>
        <a:bodyPr/>
        <a:lstStyle/>
        <a:p>
          <a:endParaRPr lang="ru-RU"/>
        </a:p>
      </dgm:t>
    </dgm:pt>
    <dgm:pt modelId="{74A37C7F-2276-4337-B768-9C23F9AC9BF2}">
      <dgm:prSet/>
      <dgm:spPr/>
      <dgm:t>
        <a:bodyPr/>
        <a:lstStyle/>
        <a:p>
          <a:r>
            <a:rPr lang="ka-GE" b="0">
              <a:solidFill>
                <a:schemeClr val="accent1">
                  <a:lumMod val="75000"/>
                </a:schemeClr>
              </a:solidFill>
            </a:rPr>
            <a:t>რამდენად იყენებს მასწავლებელი განმავითარებელი შეფასების რუბრიკას?</a:t>
          </a:r>
          <a:endParaRPr lang="ru-RU" b="0">
            <a:solidFill>
              <a:schemeClr val="accent1">
                <a:lumMod val="75000"/>
              </a:schemeClr>
            </a:solidFill>
          </a:endParaRPr>
        </a:p>
      </dgm:t>
    </dgm:pt>
    <dgm:pt modelId="{B55C13A2-BBB7-478B-AB01-E62C3001FE31}" type="parTrans" cxnId="{ADB63C19-4B8C-4840-B9C2-96FB077C93AF}">
      <dgm:prSet/>
      <dgm:spPr/>
      <dgm:t>
        <a:bodyPr/>
        <a:lstStyle/>
        <a:p>
          <a:endParaRPr lang="ru-RU"/>
        </a:p>
      </dgm:t>
    </dgm:pt>
    <dgm:pt modelId="{FE9668E8-70B8-452B-88AE-CB641C8B1A79}" type="sibTrans" cxnId="{ADB63C19-4B8C-4840-B9C2-96FB077C93AF}">
      <dgm:prSet/>
      <dgm:spPr/>
      <dgm:t>
        <a:bodyPr/>
        <a:lstStyle/>
        <a:p>
          <a:endParaRPr lang="ru-RU"/>
        </a:p>
      </dgm:t>
    </dgm:pt>
    <dgm:pt modelId="{45C8FAB8-7A1A-4745-BFCA-2A53C69AAB06}" type="pres">
      <dgm:prSet presAssocID="{1F591AC5-AD3F-457F-A74F-76BBE9279683}" presName="vert0" presStyleCnt="0">
        <dgm:presLayoutVars>
          <dgm:dir/>
          <dgm:animOne val="branch"/>
          <dgm:animLvl val="lvl"/>
        </dgm:presLayoutVars>
      </dgm:prSet>
      <dgm:spPr/>
    </dgm:pt>
    <dgm:pt modelId="{849206CE-22BD-4E56-BD43-B242DDD78ABD}" type="pres">
      <dgm:prSet presAssocID="{E44F7808-E5E0-41EF-BBC3-5EAC4B1EA09D}" presName="thickLine" presStyleLbl="alignNode1" presStyleIdx="0" presStyleCnt="5"/>
      <dgm:spPr/>
    </dgm:pt>
    <dgm:pt modelId="{81B6B092-6629-4680-8DC4-B4D6A8F9E922}" type="pres">
      <dgm:prSet presAssocID="{E44F7808-E5E0-41EF-BBC3-5EAC4B1EA09D}" presName="horz1" presStyleCnt="0"/>
      <dgm:spPr/>
    </dgm:pt>
    <dgm:pt modelId="{54937B33-B5A7-4446-B883-893FCB65F5BD}" type="pres">
      <dgm:prSet presAssocID="{E44F7808-E5E0-41EF-BBC3-5EAC4B1EA09D}" presName="tx1" presStyleLbl="revTx" presStyleIdx="0" presStyleCnt="5"/>
      <dgm:spPr/>
    </dgm:pt>
    <dgm:pt modelId="{23F19DBA-1F0B-4D61-8225-52EFAEF959EE}" type="pres">
      <dgm:prSet presAssocID="{E44F7808-E5E0-41EF-BBC3-5EAC4B1EA09D}" presName="vert1" presStyleCnt="0"/>
      <dgm:spPr/>
    </dgm:pt>
    <dgm:pt modelId="{325DBC36-7F83-482E-817F-EFD3EF319526}" type="pres">
      <dgm:prSet presAssocID="{E82BFFE6-A8B4-4256-8D2D-5F0FED36559B}" presName="thickLine" presStyleLbl="alignNode1" presStyleIdx="1" presStyleCnt="5"/>
      <dgm:spPr/>
    </dgm:pt>
    <dgm:pt modelId="{51761005-65A1-4261-9E1F-20A3B3FF8B68}" type="pres">
      <dgm:prSet presAssocID="{E82BFFE6-A8B4-4256-8D2D-5F0FED36559B}" presName="horz1" presStyleCnt="0"/>
      <dgm:spPr/>
    </dgm:pt>
    <dgm:pt modelId="{BD61187F-42AA-4FED-8C9E-E089E4BB23A4}" type="pres">
      <dgm:prSet presAssocID="{E82BFFE6-A8B4-4256-8D2D-5F0FED36559B}" presName="tx1" presStyleLbl="revTx" presStyleIdx="1" presStyleCnt="5"/>
      <dgm:spPr/>
    </dgm:pt>
    <dgm:pt modelId="{3A5FA641-CE46-4BB4-829A-C15A6D93F049}" type="pres">
      <dgm:prSet presAssocID="{E82BFFE6-A8B4-4256-8D2D-5F0FED36559B}" presName="vert1" presStyleCnt="0"/>
      <dgm:spPr/>
    </dgm:pt>
    <dgm:pt modelId="{C7BDA538-6B44-4E79-8987-D631430874EC}" type="pres">
      <dgm:prSet presAssocID="{8034D74F-8867-4B3B-B8B0-B7D9EAE6F8FF}" presName="thickLine" presStyleLbl="alignNode1" presStyleIdx="2" presStyleCnt="5"/>
      <dgm:spPr/>
    </dgm:pt>
    <dgm:pt modelId="{08032EE2-99D0-47EE-8463-B16B6407087F}" type="pres">
      <dgm:prSet presAssocID="{8034D74F-8867-4B3B-B8B0-B7D9EAE6F8FF}" presName="horz1" presStyleCnt="0"/>
      <dgm:spPr/>
    </dgm:pt>
    <dgm:pt modelId="{DDA318F2-4810-44CB-B533-1CA767C55B32}" type="pres">
      <dgm:prSet presAssocID="{8034D74F-8867-4B3B-B8B0-B7D9EAE6F8FF}" presName="tx1" presStyleLbl="revTx" presStyleIdx="2" presStyleCnt="5"/>
      <dgm:spPr/>
    </dgm:pt>
    <dgm:pt modelId="{07A0F6AD-0D78-49B4-8664-8575DF4D9D07}" type="pres">
      <dgm:prSet presAssocID="{8034D74F-8867-4B3B-B8B0-B7D9EAE6F8FF}" presName="vert1" presStyleCnt="0"/>
      <dgm:spPr/>
    </dgm:pt>
    <dgm:pt modelId="{B18116FB-715B-43E7-B1C1-AB6351B607D4}" type="pres">
      <dgm:prSet presAssocID="{DA391D69-93F9-4A8C-846F-826ADFC47F3D}" presName="thickLine" presStyleLbl="alignNode1" presStyleIdx="3" presStyleCnt="5"/>
      <dgm:spPr/>
    </dgm:pt>
    <dgm:pt modelId="{5E5F6675-2D0D-40B8-BD0F-2FAD5F786182}" type="pres">
      <dgm:prSet presAssocID="{DA391D69-93F9-4A8C-846F-826ADFC47F3D}" presName="horz1" presStyleCnt="0"/>
      <dgm:spPr/>
    </dgm:pt>
    <dgm:pt modelId="{34D82981-B345-44D3-B4BC-44BCED9C591F}" type="pres">
      <dgm:prSet presAssocID="{DA391D69-93F9-4A8C-846F-826ADFC47F3D}" presName="tx1" presStyleLbl="revTx" presStyleIdx="3" presStyleCnt="5"/>
      <dgm:spPr/>
    </dgm:pt>
    <dgm:pt modelId="{DA6BCCAC-D3E4-456D-AA80-EFFF8B60CF36}" type="pres">
      <dgm:prSet presAssocID="{DA391D69-93F9-4A8C-846F-826ADFC47F3D}" presName="vert1" presStyleCnt="0"/>
      <dgm:spPr/>
    </dgm:pt>
    <dgm:pt modelId="{A0B72A96-F865-48BF-8EC6-D3B8022B08C1}" type="pres">
      <dgm:prSet presAssocID="{74A37C7F-2276-4337-B768-9C23F9AC9BF2}" presName="thickLine" presStyleLbl="alignNode1" presStyleIdx="4" presStyleCnt="5"/>
      <dgm:spPr/>
    </dgm:pt>
    <dgm:pt modelId="{4424F918-BDE0-4D0B-97DF-3E49903F826E}" type="pres">
      <dgm:prSet presAssocID="{74A37C7F-2276-4337-B768-9C23F9AC9BF2}" presName="horz1" presStyleCnt="0"/>
      <dgm:spPr/>
    </dgm:pt>
    <dgm:pt modelId="{96043A67-6B34-4E61-B218-F0BBD01D3B5A}" type="pres">
      <dgm:prSet presAssocID="{74A37C7F-2276-4337-B768-9C23F9AC9BF2}" presName="tx1" presStyleLbl="revTx" presStyleIdx="4" presStyleCnt="5"/>
      <dgm:spPr/>
    </dgm:pt>
    <dgm:pt modelId="{4FC60DC3-6EE6-48F5-B156-21EDB06EC5FF}" type="pres">
      <dgm:prSet presAssocID="{74A37C7F-2276-4337-B768-9C23F9AC9BF2}" presName="vert1" presStyleCnt="0"/>
      <dgm:spPr/>
    </dgm:pt>
  </dgm:ptLst>
  <dgm:cxnLst>
    <dgm:cxn modelId="{CD898E16-0B38-4A66-B22B-08BA9F644A3D}" type="presOf" srcId="{E82BFFE6-A8B4-4256-8D2D-5F0FED36559B}" destId="{BD61187F-42AA-4FED-8C9E-E089E4BB23A4}" srcOrd="0" destOrd="0" presId="urn:microsoft.com/office/officeart/2008/layout/LinedList"/>
    <dgm:cxn modelId="{2951B717-A246-4074-9EF2-C42E3C5FEAB9}" type="presOf" srcId="{74A37C7F-2276-4337-B768-9C23F9AC9BF2}" destId="{96043A67-6B34-4E61-B218-F0BBD01D3B5A}" srcOrd="0" destOrd="0" presId="urn:microsoft.com/office/officeart/2008/layout/LinedList"/>
    <dgm:cxn modelId="{ADB63C19-4B8C-4840-B9C2-96FB077C93AF}" srcId="{1F591AC5-AD3F-457F-A74F-76BBE9279683}" destId="{74A37C7F-2276-4337-B768-9C23F9AC9BF2}" srcOrd="4" destOrd="0" parTransId="{B55C13A2-BBB7-478B-AB01-E62C3001FE31}" sibTransId="{FE9668E8-70B8-452B-88AE-CB641C8B1A79}"/>
    <dgm:cxn modelId="{6063631E-65B3-4B59-B47D-A09F2574FCCE}" type="presOf" srcId="{1F591AC5-AD3F-457F-A74F-76BBE9279683}" destId="{45C8FAB8-7A1A-4745-BFCA-2A53C69AAB06}" srcOrd="0" destOrd="0" presId="urn:microsoft.com/office/officeart/2008/layout/LinedList"/>
    <dgm:cxn modelId="{6B76D42C-7F32-4FFA-B765-43872E1F8F1C}" srcId="{1F591AC5-AD3F-457F-A74F-76BBE9279683}" destId="{8034D74F-8867-4B3B-B8B0-B7D9EAE6F8FF}" srcOrd="2" destOrd="0" parTransId="{8A0CF567-CEA7-4907-B036-E90C115863B4}" sibTransId="{58140BF3-A7C7-4C7B-94EF-B02BF2363556}"/>
    <dgm:cxn modelId="{1B92BF4A-EB25-452E-8304-3CCFC3357306}" type="presOf" srcId="{8034D74F-8867-4B3B-B8B0-B7D9EAE6F8FF}" destId="{DDA318F2-4810-44CB-B533-1CA767C55B32}" srcOrd="0" destOrd="0" presId="urn:microsoft.com/office/officeart/2008/layout/LinedList"/>
    <dgm:cxn modelId="{3EDAD280-6D8E-4924-89D3-F24230D91EE2}" srcId="{1F591AC5-AD3F-457F-A74F-76BBE9279683}" destId="{E82BFFE6-A8B4-4256-8D2D-5F0FED36559B}" srcOrd="1" destOrd="0" parTransId="{038B486A-B6B2-400A-AB80-BB2384D3F69C}" sibTransId="{22C87BD8-4B7A-4816-A686-423A46B4E09A}"/>
    <dgm:cxn modelId="{A395A3B9-0F0D-4527-9965-ED6569CD1ED6}" srcId="{1F591AC5-AD3F-457F-A74F-76BBE9279683}" destId="{DA391D69-93F9-4A8C-846F-826ADFC47F3D}" srcOrd="3" destOrd="0" parTransId="{3D52DD58-174C-439E-A91D-1C97A69A81A9}" sibTransId="{C2855D43-5078-4F7D-8543-3870EF8C0B7C}"/>
    <dgm:cxn modelId="{C8977CCB-5B4A-40DA-8882-788ED91916A0}" type="presOf" srcId="{E44F7808-E5E0-41EF-BBC3-5EAC4B1EA09D}" destId="{54937B33-B5A7-4446-B883-893FCB65F5BD}" srcOrd="0" destOrd="0" presId="urn:microsoft.com/office/officeart/2008/layout/LinedList"/>
    <dgm:cxn modelId="{50F831ED-188B-43F6-A83F-8D25923FAA08}" type="presOf" srcId="{DA391D69-93F9-4A8C-846F-826ADFC47F3D}" destId="{34D82981-B345-44D3-B4BC-44BCED9C591F}" srcOrd="0" destOrd="0" presId="urn:microsoft.com/office/officeart/2008/layout/LinedList"/>
    <dgm:cxn modelId="{29C262F6-A318-49E4-BB54-278DD88671AE}" srcId="{1F591AC5-AD3F-457F-A74F-76BBE9279683}" destId="{E44F7808-E5E0-41EF-BBC3-5EAC4B1EA09D}" srcOrd="0" destOrd="0" parTransId="{A563A019-D25C-42DF-925D-07A6E69F2706}" sibTransId="{DDD5E041-7CF1-4D15-8FC0-13340AA2A9D7}"/>
    <dgm:cxn modelId="{9BB9C287-F5E5-4AF5-A5E7-0F1807CE7B2E}" type="presParOf" srcId="{45C8FAB8-7A1A-4745-BFCA-2A53C69AAB06}" destId="{849206CE-22BD-4E56-BD43-B242DDD78ABD}" srcOrd="0" destOrd="0" presId="urn:microsoft.com/office/officeart/2008/layout/LinedList"/>
    <dgm:cxn modelId="{4DB7685A-92FC-4BB8-A2EF-A4B43D4BFF24}" type="presParOf" srcId="{45C8FAB8-7A1A-4745-BFCA-2A53C69AAB06}" destId="{81B6B092-6629-4680-8DC4-B4D6A8F9E922}" srcOrd="1" destOrd="0" presId="urn:microsoft.com/office/officeart/2008/layout/LinedList"/>
    <dgm:cxn modelId="{442C176A-9577-4470-8513-815E3BF8FB85}" type="presParOf" srcId="{81B6B092-6629-4680-8DC4-B4D6A8F9E922}" destId="{54937B33-B5A7-4446-B883-893FCB65F5BD}" srcOrd="0" destOrd="0" presId="urn:microsoft.com/office/officeart/2008/layout/LinedList"/>
    <dgm:cxn modelId="{AC8593AB-83DC-458C-B870-393C02308C18}" type="presParOf" srcId="{81B6B092-6629-4680-8DC4-B4D6A8F9E922}" destId="{23F19DBA-1F0B-4D61-8225-52EFAEF959EE}" srcOrd="1" destOrd="0" presId="urn:microsoft.com/office/officeart/2008/layout/LinedList"/>
    <dgm:cxn modelId="{F9709427-7870-4BAB-8FB1-5B39E58EB7CD}" type="presParOf" srcId="{45C8FAB8-7A1A-4745-BFCA-2A53C69AAB06}" destId="{325DBC36-7F83-482E-817F-EFD3EF319526}" srcOrd="2" destOrd="0" presId="urn:microsoft.com/office/officeart/2008/layout/LinedList"/>
    <dgm:cxn modelId="{8459AE10-35D2-45C2-9BC0-A680D54E18AF}" type="presParOf" srcId="{45C8FAB8-7A1A-4745-BFCA-2A53C69AAB06}" destId="{51761005-65A1-4261-9E1F-20A3B3FF8B68}" srcOrd="3" destOrd="0" presId="urn:microsoft.com/office/officeart/2008/layout/LinedList"/>
    <dgm:cxn modelId="{5CF3DC0C-5197-475D-9AEA-380E4575AD46}" type="presParOf" srcId="{51761005-65A1-4261-9E1F-20A3B3FF8B68}" destId="{BD61187F-42AA-4FED-8C9E-E089E4BB23A4}" srcOrd="0" destOrd="0" presId="urn:microsoft.com/office/officeart/2008/layout/LinedList"/>
    <dgm:cxn modelId="{879403A2-2149-4008-B6B2-31304BFBFA09}" type="presParOf" srcId="{51761005-65A1-4261-9E1F-20A3B3FF8B68}" destId="{3A5FA641-CE46-4BB4-829A-C15A6D93F049}" srcOrd="1" destOrd="0" presId="urn:microsoft.com/office/officeart/2008/layout/LinedList"/>
    <dgm:cxn modelId="{3A289A31-5DB4-4DF2-9D73-BBF8D4D1A72C}" type="presParOf" srcId="{45C8FAB8-7A1A-4745-BFCA-2A53C69AAB06}" destId="{C7BDA538-6B44-4E79-8987-D631430874EC}" srcOrd="4" destOrd="0" presId="urn:microsoft.com/office/officeart/2008/layout/LinedList"/>
    <dgm:cxn modelId="{83BCB4A0-A95E-4176-B453-4B79A0EEC2AB}" type="presParOf" srcId="{45C8FAB8-7A1A-4745-BFCA-2A53C69AAB06}" destId="{08032EE2-99D0-47EE-8463-B16B6407087F}" srcOrd="5" destOrd="0" presId="urn:microsoft.com/office/officeart/2008/layout/LinedList"/>
    <dgm:cxn modelId="{AFE69346-05A4-47B3-8284-AC2CF42FF2C3}" type="presParOf" srcId="{08032EE2-99D0-47EE-8463-B16B6407087F}" destId="{DDA318F2-4810-44CB-B533-1CA767C55B32}" srcOrd="0" destOrd="0" presId="urn:microsoft.com/office/officeart/2008/layout/LinedList"/>
    <dgm:cxn modelId="{625A8094-3C22-4967-A671-B9D79CDA3FEC}" type="presParOf" srcId="{08032EE2-99D0-47EE-8463-B16B6407087F}" destId="{07A0F6AD-0D78-49B4-8664-8575DF4D9D07}" srcOrd="1" destOrd="0" presId="urn:microsoft.com/office/officeart/2008/layout/LinedList"/>
    <dgm:cxn modelId="{19412891-ABEF-4581-A72F-220DAB343F12}" type="presParOf" srcId="{45C8FAB8-7A1A-4745-BFCA-2A53C69AAB06}" destId="{B18116FB-715B-43E7-B1C1-AB6351B607D4}" srcOrd="6" destOrd="0" presId="urn:microsoft.com/office/officeart/2008/layout/LinedList"/>
    <dgm:cxn modelId="{96E03EBB-5D88-40C8-BD80-3DA2DA40C8D0}" type="presParOf" srcId="{45C8FAB8-7A1A-4745-BFCA-2A53C69AAB06}" destId="{5E5F6675-2D0D-40B8-BD0F-2FAD5F786182}" srcOrd="7" destOrd="0" presId="urn:microsoft.com/office/officeart/2008/layout/LinedList"/>
    <dgm:cxn modelId="{78400F55-31F7-4221-9525-E1FD5C879184}" type="presParOf" srcId="{5E5F6675-2D0D-40B8-BD0F-2FAD5F786182}" destId="{34D82981-B345-44D3-B4BC-44BCED9C591F}" srcOrd="0" destOrd="0" presId="urn:microsoft.com/office/officeart/2008/layout/LinedList"/>
    <dgm:cxn modelId="{B0D33ED5-7DE7-4BD5-978B-32CB3A0BFD0A}" type="presParOf" srcId="{5E5F6675-2D0D-40B8-BD0F-2FAD5F786182}" destId="{DA6BCCAC-D3E4-456D-AA80-EFFF8B60CF36}" srcOrd="1" destOrd="0" presId="urn:microsoft.com/office/officeart/2008/layout/LinedList"/>
    <dgm:cxn modelId="{ABE5FF58-E849-4EB6-AB55-B46C7F256962}" type="presParOf" srcId="{45C8FAB8-7A1A-4745-BFCA-2A53C69AAB06}" destId="{A0B72A96-F865-48BF-8EC6-D3B8022B08C1}" srcOrd="8" destOrd="0" presId="urn:microsoft.com/office/officeart/2008/layout/LinedList"/>
    <dgm:cxn modelId="{6D883035-AF06-4214-A489-6892857B2BA5}" type="presParOf" srcId="{45C8FAB8-7A1A-4745-BFCA-2A53C69AAB06}" destId="{4424F918-BDE0-4D0B-97DF-3E49903F826E}" srcOrd="9" destOrd="0" presId="urn:microsoft.com/office/officeart/2008/layout/LinedList"/>
    <dgm:cxn modelId="{5A77F3D7-8F28-43CE-A152-D36A70E0D04C}" type="presParOf" srcId="{4424F918-BDE0-4D0B-97DF-3E49903F826E}" destId="{96043A67-6B34-4E61-B218-F0BBD01D3B5A}" srcOrd="0" destOrd="0" presId="urn:microsoft.com/office/officeart/2008/layout/LinedList"/>
    <dgm:cxn modelId="{E7EB1DE8-4BF0-4341-9351-1D590EF6E3F1}" type="presParOf" srcId="{4424F918-BDE0-4D0B-97DF-3E49903F826E}" destId="{4FC60DC3-6EE6-48F5-B156-21EDB06EC5FF}"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FC2E9E3-E112-401D-82C0-89B76264FBDD}"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ru-RU"/>
        </a:p>
      </dgm:t>
    </dgm:pt>
    <dgm:pt modelId="{77E2C602-60A4-4EB1-87FD-2230C5C9F8A7}">
      <dgm:prSet/>
      <dgm:spPr/>
      <dgm:t>
        <a:bodyPr/>
        <a:lstStyle/>
        <a:p>
          <a:pPr algn="l"/>
          <a:r>
            <a:rPr lang="ka-GE" b="0" dirty="0"/>
            <a:t>მასწავლებლები სასწავლო მასალის, ინფორმაციის მისაწოდებლად იყენებდნენ მრავალფეროვან საშუალებებს, თუმცა სსსმ მოსწავლეებს უჭირდათ  ინფორმაციის გაგება.</a:t>
          </a:r>
          <a:endParaRPr lang="ru-RU" b="0" dirty="0"/>
        </a:p>
      </dgm:t>
    </dgm:pt>
    <dgm:pt modelId="{CD4169F1-BC16-4B39-8985-E3C75C1C9EBD}" type="parTrans" cxnId="{3E04296E-51FC-4A43-A4E4-41E5E4AFBAF3}">
      <dgm:prSet/>
      <dgm:spPr/>
      <dgm:t>
        <a:bodyPr/>
        <a:lstStyle/>
        <a:p>
          <a:endParaRPr lang="ru-RU"/>
        </a:p>
      </dgm:t>
    </dgm:pt>
    <dgm:pt modelId="{87A732D0-3FDE-4F2A-A044-C58C1BBA22DF}" type="sibTrans" cxnId="{3E04296E-51FC-4A43-A4E4-41E5E4AFBAF3}">
      <dgm:prSet/>
      <dgm:spPr/>
      <dgm:t>
        <a:bodyPr/>
        <a:lstStyle/>
        <a:p>
          <a:endParaRPr lang="ru-RU"/>
        </a:p>
      </dgm:t>
    </dgm:pt>
    <dgm:pt modelId="{9321DEB9-5A57-424B-B3A3-E448438506A2}">
      <dgm:prSet/>
      <dgm:spPr/>
      <dgm:t>
        <a:bodyPr/>
        <a:lstStyle/>
        <a:p>
          <a:pPr algn="l"/>
          <a:r>
            <a:rPr lang="ka-GE" b="0"/>
            <a:t>მასწავლებლებს ჰქონდათ მცდელობა მასალა მისაწვდომი გაეხადათ თითოეული სსსმ მოსწავლისთვის, მაგრამ დაფიქსირდა დანარჩენი მოსწავლეების ყურადღების გაფანტვის შემთხვევები; </a:t>
          </a:r>
          <a:endParaRPr lang="ru-RU" b="0"/>
        </a:p>
      </dgm:t>
    </dgm:pt>
    <dgm:pt modelId="{92F9593F-D565-4458-82F2-338FCA2F6C97}" type="parTrans" cxnId="{550E0E55-FE17-4C91-9335-CC82FE5EE4D4}">
      <dgm:prSet/>
      <dgm:spPr/>
      <dgm:t>
        <a:bodyPr/>
        <a:lstStyle/>
        <a:p>
          <a:endParaRPr lang="ru-RU"/>
        </a:p>
      </dgm:t>
    </dgm:pt>
    <dgm:pt modelId="{9EE69D1B-7FB8-44E5-A24D-424D0B26C7E2}" type="sibTrans" cxnId="{550E0E55-FE17-4C91-9335-CC82FE5EE4D4}">
      <dgm:prSet/>
      <dgm:spPr/>
      <dgm:t>
        <a:bodyPr/>
        <a:lstStyle/>
        <a:p>
          <a:endParaRPr lang="ru-RU"/>
        </a:p>
      </dgm:t>
    </dgm:pt>
    <dgm:pt modelId="{ED8B632F-39DC-4C2B-98C6-7AA5C60200EB}">
      <dgm:prSet/>
      <dgm:spPr/>
      <dgm:t>
        <a:bodyPr/>
        <a:lstStyle/>
        <a:p>
          <a:pPr algn="l"/>
          <a:r>
            <a:rPr lang="ka-GE" b="0"/>
            <a:t>პედაგოგები საგაკვეთილო პროცესში იყენებდნენ მულტისენსორული მიდგომას;</a:t>
          </a:r>
          <a:endParaRPr lang="ru-RU" b="0"/>
        </a:p>
      </dgm:t>
    </dgm:pt>
    <dgm:pt modelId="{3805DB25-3BC0-4D0B-B064-97903295140F}" type="parTrans" cxnId="{9A6550C2-F7BB-4EA1-B1BF-D8B10ADF11F1}">
      <dgm:prSet/>
      <dgm:spPr/>
      <dgm:t>
        <a:bodyPr/>
        <a:lstStyle/>
        <a:p>
          <a:endParaRPr lang="ru-RU"/>
        </a:p>
      </dgm:t>
    </dgm:pt>
    <dgm:pt modelId="{607A4568-22D5-408C-82A0-B4E9622BB982}" type="sibTrans" cxnId="{9A6550C2-F7BB-4EA1-B1BF-D8B10ADF11F1}">
      <dgm:prSet/>
      <dgm:spPr/>
      <dgm:t>
        <a:bodyPr/>
        <a:lstStyle/>
        <a:p>
          <a:endParaRPr lang="ru-RU"/>
        </a:p>
      </dgm:t>
    </dgm:pt>
    <dgm:pt modelId="{75AE75B4-0116-41A7-82A5-9C99CC7D9015}">
      <dgm:prSet/>
      <dgm:spPr/>
      <dgm:t>
        <a:bodyPr/>
        <a:lstStyle/>
        <a:p>
          <a:pPr algn="l"/>
          <a:r>
            <a:rPr lang="ka-GE" b="0" dirty="0"/>
            <a:t>საგაკვეთილო პროცესზე დაკვირვების დროს გამოიკვეთა, რომ მოსწავლეებს მეტნაკლებად ეძლეოდათ შესაძლებლობა  საკუთარი შეხედულებები გადმოეცათ სხვადასხვა  საშუალებებით. მაგალითად: ძერწვით, ხატვით, თხრობით პროცესში ჩართვით,  სხეულის ენით და ა. შ).</a:t>
          </a:r>
          <a:endParaRPr lang="ru-RU" b="0" dirty="0"/>
        </a:p>
      </dgm:t>
    </dgm:pt>
    <dgm:pt modelId="{F8927A18-FFFA-4F22-B651-995B6ED59F94}" type="parTrans" cxnId="{FC5EF9CC-A69C-4CA3-8A36-088D9F5A748D}">
      <dgm:prSet/>
      <dgm:spPr/>
      <dgm:t>
        <a:bodyPr/>
        <a:lstStyle/>
        <a:p>
          <a:endParaRPr lang="ru-RU"/>
        </a:p>
      </dgm:t>
    </dgm:pt>
    <dgm:pt modelId="{39340638-7615-4537-8557-6FCF79541B6B}" type="sibTrans" cxnId="{FC5EF9CC-A69C-4CA3-8A36-088D9F5A748D}">
      <dgm:prSet/>
      <dgm:spPr/>
      <dgm:t>
        <a:bodyPr/>
        <a:lstStyle/>
        <a:p>
          <a:endParaRPr lang="ru-RU"/>
        </a:p>
      </dgm:t>
    </dgm:pt>
    <dgm:pt modelId="{F03FF431-4784-4A08-A18A-152633E499F7}" type="pres">
      <dgm:prSet presAssocID="{BFC2E9E3-E112-401D-82C0-89B76264FBDD}" presName="Name0" presStyleCnt="0">
        <dgm:presLayoutVars>
          <dgm:chMax val="7"/>
          <dgm:dir/>
          <dgm:animLvl val="lvl"/>
          <dgm:resizeHandles val="exact"/>
        </dgm:presLayoutVars>
      </dgm:prSet>
      <dgm:spPr/>
    </dgm:pt>
    <dgm:pt modelId="{E639BAD6-3A49-4B35-B3FC-06F58DDFCD43}" type="pres">
      <dgm:prSet presAssocID="{77E2C602-60A4-4EB1-87FD-2230C5C9F8A7}" presName="circle1" presStyleLbl="node1" presStyleIdx="0" presStyleCnt="4"/>
      <dgm:spPr>
        <a:solidFill>
          <a:schemeClr val="bg1"/>
        </a:solidFill>
      </dgm:spPr>
    </dgm:pt>
    <dgm:pt modelId="{21EBF5C6-ABB3-43C8-AE86-BC0230F8C5B2}" type="pres">
      <dgm:prSet presAssocID="{77E2C602-60A4-4EB1-87FD-2230C5C9F8A7}" presName="space" presStyleCnt="0"/>
      <dgm:spPr/>
    </dgm:pt>
    <dgm:pt modelId="{F5F74904-FCD9-4785-B655-600B14E5D587}" type="pres">
      <dgm:prSet presAssocID="{77E2C602-60A4-4EB1-87FD-2230C5C9F8A7}" presName="rect1" presStyleLbl="alignAcc1" presStyleIdx="0" presStyleCnt="4"/>
      <dgm:spPr/>
    </dgm:pt>
    <dgm:pt modelId="{E1388CD6-3577-4300-AB6E-BBB32E3E4E1A}" type="pres">
      <dgm:prSet presAssocID="{9321DEB9-5A57-424B-B3A3-E448438506A2}" presName="vertSpace2" presStyleLbl="node1" presStyleIdx="0" presStyleCnt="4"/>
      <dgm:spPr/>
    </dgm:pt>
    <dgm:pt modelId="{1A1E7E29-7C59-40CD-8769-72F319DE33A1}" type="pres">
      <dgm:prSet presAssocID="{9321DEB9-5A57-424B-B3A3-E448438506A2}" presName="circle2" presStyleLbl="node1" presStyleIdx="1" presStyleCnt="4"/>
      <dgm:spPr>
        <a:solidFill>
          <a:schemeClr val="bg1"/>
        </a:solidFill>
      </dgm:spPr>
    </dgm:pt>
    <dgm:pt modelId="{71750F71-F453-4905-883E-A3D5BF4E6D8E}" type="pres">
      <dgm:prSet presAssocID="{9321DEB9-5A57-424B-B3A3-E448438506A2}" presName="rect2" presStyleLbl="alignAcc1" presStyleIdx="1" presStyleCnt="4"/>
      <dgm:spPr/>
    </dgm:pt>
    <dgm:pt modelId="{23C674EC-78C2-44B8-9891-6981F526A056}" type="pres">
      <dgm:prSet presAssocID="{ED8B632F-39DC-4C2B-98C6-7AA5C60200EB}" presName="vertSpace3" presStyleLbl="node1" presStyleIdx="1" presStyleCnt="4"/>
      <dgm:spPr/>
    </dgm:pt>
    <dgm:pt modelId="{60CA4102-FF74-4347-9717-2442A82B61A7}" type="pres">
      <dgm:prSet presAssocID="{ED8B632F-39DC-4C2B-98C6-7AA5C60200EB}" presName="circle3" presStyleLbl="node1" presStyleIdx="2" presStyleCnt="4"/>
      <dgm:spPr>
        <a:solidFill>
          <a:schemeClr val="bg1"/>
        </a:solidFill>
      </dgm:spPr>
    </dgm:pt>
    <dgm:pt modelId="{FB6A5258-2643-4E9A-B474-A27C6E45AE13}" type="pres">
      <dgm:prSet presAssocID="{ED8B632F-39DC-4C2B-98C6-7AA5C60200EB}" presName="rect3" presStyleLbl="alignAcc1" presStyleIdx="2" presStyleCnt="4"/>
      <dgm:spPr/>
    </dgm:pt>
    <dgm:pt modelId="{226044D4-A1FA-4D92-9A96-820BC84903EB}" type="pres">
      <dgm:prSet presAssocID="{75AE75B4-0116-41A7-82A5-9C99CC7D9015}" presName="vertSpace4" presStyleLbl="node1" presStyleIdx="2" presStyleCnt="4"/>
      <dgm:spPr/>
    </dgm:pt>
    <dgm:pt modelId="{427411A5-9E7F-4661-BDD4-5EF70FC59125}" type="pres">
      <dgm:prSet presAssocID="{75AE75B4-0116-41A7-82A5-9C99CC7D9015}" presName="circle4" presStyleLbl="node1" presStyleIdx="3" presStyleCnt="4"/>
      <dgm:spPr>
        <a:solidFill>
          <a:schemeClr val="bg1"/>
        </a:solidFill>
      </dgm:spPr>
    </dgm:pt>
    <dgm:pt modelId="{D0D02BB6-0347-4A09-9B2C-F8EBFC25B288}" type="pres">
      <dgm:prSet presAssocID="{75AE75B4-0116-41A7-82A5-9C99CC7D9015}" presName="rect4" presStyleLbl="alignAcc1" presStyleIdx="3" presStyleCnt="4"/>
      <dgm:spPr/>
    </dgm:pt>
    <dgm:pt modelId="{BF447EC2-7E94-4709-A54F-F2C3F476E67B}" type="pres">
      <dgm:prSet presAssocID="{77E2C602-60A4-4EB1-87FD-2230C5C9F8A7}" presName="rect1ParTxNoCh" presStyleLbl="alignAcc1" presStyleIdx="3" presStyleCnt="4">
        <dgm:presLayoutVars>
          <dgm:chMax val="1"/>
          <dgm:bulletEnabled val="1"/>
        </dgm:presLayoutVars>
      </dgm:prSet>
      <dgm:spPr/>
    </dgm:pt>
    <dgm:pt modelId="{A1BD4B10-2D1B-422D-9841-8A476180CA0E}" type="pres">
      <dgm:prSet presAssocID="{9321DEB9-5A57-424B-B3A3-E448438506A2}" presName="rect2ParTxNoCh" presStyleLbl="alignAcc1" presStyleIdx="3" presStyleCnt="4">
        <dgm:presLayoutVars>
          <dgm:chMax val="1"/>
          <dgm:bulletEnabled val="1"/>
        </dgm:presLayoutVars>
      </dgm:prSet>
      <dgm:spPr/>
    </dgm:pt>
    <dgm:pt modelId="{D65149A0-D67F-4BA8-BEDF-CCC4529DCD60}" type="pres">
      <dgm:prSet presAssocID="{ED8B632F-39DC-4C2B-98C6-7AA5C60200EB}" presName="rect3ParTxNoCh" presStyleLbl="alignAcc1" presStyleIdx="3" presStyleCnt="4">
        <dgm:presLayoutVars>
          <dgm:chMax val="1"/>
          <dgm:bulletEnabled val="1"/>
        </dgm:presLayoutVars>
      </dgm:prSet>
      <dgm:spPr/>
    </dgm:pt>
    <dgm:pt modelId="{0949B072-A208-463E-A8FC-59CBA61B1ED8}" type="pres">
      <dgm:prSet presAssocID="{75AE75B4-0116-41A7-82A5-9C99CC7D9015}" presName="rect4ParTxNoCh" presStyleLbl="alignAcc1" presStyleIdx="3" presStyleCnt="4">
        <dgm:presLayoutVars>
          <dgm:chMax val="1"/>
          <dgm:bulletEnabled val="1"/>
        </dgm:presLayoutVars>
      </dgm:prSet>
      <dgm:spPr/>
    </dgm:pt>
  </dgm:ptLst>
  <dgm:cxnLst>
    <dgm:cxn modelId="{9B64000F-C70F-4533-9359-87C1B3E7D741}" type="presOf" srcId="{9321DEB9-5A57-424B-B3A3-E448438506A2}" destId="{71750F71-F453-4905-883E-A3D5BF4E6D8E}" srcOrd="0" destOrd="0" presId="urn:microsoft.com/office/officeart/2005/8/layout/target3"/>
    <dgm:cxn modelId="{6095FB41-2792-4523-B0F4-FCB6EABB234C}" type="presOf" srcId="{77E2C602-60A4-4EB1-87FD-2230C5C9F8A7}" destId="{BF447EC2-7E94-4709-A54F-F2C3F476E67B}" srcOrd="1" destOrd="0" presId="urn:microsoft.com/office/officeart/2005/8/layout/target3"/>
    <dgm:cxn modelId="{4105CD6D-40AE-42CE-BC45-17CA4604027E}" type="presOf" srcId="{9321DEB9-5A57-424B-B3A3-E448438506A2}" destId="{A1BD4B10-2D1B-422D-9841-8A476180CA0E}" srcOrd="1" destOrd="0" presId="urn:microsoft.com/office/officeart/2005/8/layout/target3"/>
    <dgm:cxn modelId="{3E04296E-51FC-4A43-A4E4-41E5E4AFBAF3}" srcId="{BFC2E9E3-E112-401D-82C0-89B76264FBDD}" destId="{77E2C602-60A4-4EB1-87FD-2230C5C9F8A7}" srcOrd="0" destOrd="0" parTransId="{CD4169F1-BC16-4B39-8985-E3C75C1C9EBD}" sibTransId="{87A732D0-3FDE-4F2A-A044-C58C1BBA22DF}"/>
    <dgm:cxn modelId="{550E0E55-FE17-4C91-9335-CC82FE5EE4D4}" srcId="{BFC2E9E3-E112-401D-82C0-89B76264FBDD}" destId="{9321DEB9-5A57-424B-B3A3-E448438506A2}" srcOrd="1" destOrd="0" parTransId="{92F9593F-D565-4458-82F2-338FCA2F6C97}" sibTransId="{9EE69D1B-7FB8-44E5-A24D-424D0B26C7E2}"/>
    <dgm:cxn modelId="{3362B07B-37A5-4C2D-99C4-965036B9F977}" type="presOf" srcId="{BFC2E9E3-E112-401D-82C0-89B76264FBDD}" destId="{F03FF431-4784-4A08-A18A-152633E499F7}" srcOrd="0" destOrd="0" presId="urn:microsoft.com/office/officeart/2005/8/layout/target3"/>
    <dgm:cxn modelId="{F25E09A3-8990-4A35-A46B-62F28952C320}" type="presOf" srcId="{77E2C602-60A4-4EB1-87FD-2230C5C9F8A7}" destId="{F5F74904-FCD9-4785-B655-600B14E5D587}" srcOrd="0" destOrd="0" presId="urn:microsoft.com/office/officeart/2005/8/layout/target3"/>
    <dgm:cxn modelId="{FAA957B7-2E4B-4F7C-9D31-0DEE80D8A94D}" type="presOf" srcId="{75AE75B4-0116-41A7-82A5-9C99CC7D9015}" destId="{0949B072-A208-463E-A8FC-59CBA61B1ED8}" srcOrd="1" destOrd="0" presId="urn:microsoft.com/office/officeart/2005/8/layout/target3"/>
    <dgm:cxn modelId="{9A6550C2-F7BB-4EA1-B1BF-D8B10ADF11F1}" srcId="{BFC2E9E3-E112-401D-82C0-89B76264FBDD}" destId="{ED8B632F-39DC-4C2B-98C6-7AA5C60200EB}" srcOrd="2" destOrd="0" parTransId="{3805DB25-3BC0-4D0B-B064-97903295140F}" sibTransId="{607A4568-22D5-408C-82A0-B4E9622BB982}"/>
    <dgm:cxn modelId="{FC5EF9CC-A69C-4CA3-8A36-088D9F5A748D}" srcId="{BFC2E9E3-E112-401D-82C0-89B76264FBDD}" destId="{75AE75B4-0116-41A7-82A5-9C99CC7D9015}" srcOrd="3" destOrd="0" parTransId="{F8927A18-FFFA-4F22-B651-995B6ED59F94}" sibTransId="{39340638-7615-4537-8557-6FCF79541B6B}"/>
    <dgm:cxn modelId="{50BA39ED-72ED-40CE-B12C-4F2416E3B849}" type="presOf" srcId="{75AE75B4-0116-41A7-82A5-9C99CC7D9015}" destId="{D0D02BB6-0347-4A09-9B2C-F8EBFC25B288}" srcOrd="0" destOrd="0" presId="urn:microsoft.com/office/officeart/2005/8/layout/target3"/>
    <dgm:cxn modelId="{931919FC-85FA-4208-8C87-CC2DFAEAEE7D}" type="presOf" srcId="{ED8B632F-39DC-4C2B-98C6-7AA5C60200EB}" destId="{FB6A5258-2643-4E9A-B474-A27C6E45AE13}" srcOrd="0" destOrd="0" presId="urn:microsoft.com/office/officeart/2005/8/layout/target3"/>
    <dgm:cxn modelId="{86E749FC-164D-4F0E-A1E8-8D76AC463E4F}" type="presOf" srcId="{ED8B632F-39DC-4C2B-98C6-7AA5C60200EB}" destId="{D65149A0-D67F-4BA8-BEDF-CCC4529DCD60}" srcOrd="1" destOrd="0" presId="urn:microsoft.com/office/officeart/2005/8/layout/target3"/>
    <dgm:cxn modelId="{266D5F4F-6321-4450-9B61-FD5560BD1A1B}" type="presParOf" srcId="{F03FF431-4784-4A08-A18A-152633E499F7}" destId="{E639BAD6-3A49-4B35-B3FC-06F58DDFCD43}" srcOrd="0" destOrd="0" presId="urn:microsoft.com/office/officeart/2005/8/layout/target3"/>
    <dgm:cxn modelId="{D1945723-8AB0-4AB8-B77E-4C6214E9DD10}" type="presParOf" srcId="{F03FF431-4784-4A08-A18A-152633E499F7}" destId="{21EBF5C6-ABB3-43C8-AE86-BC0230F8C5B2}" srcOrd="1" destOrd="0" presId="urn:microsoft.com/office/officeart/2005/8/layout/target3"/>
    <dgm:cxn modelId="{69652564-E761-42F8-B568-49848AD4F865}" type="presParOf" srcId="{F03FF431-4784-4A08-A18A-152633E499F7}" destId="{F5F74904-FCD9-4785-B655-600B14E5D587}" srcOrd="2" destOrd="0" presId="urn:microsoft.com/office/officeart/2005/8/layout/target3"/>
    <dgm:cxn modelId="{9C16548C-08B4-43F6-B14E-7FCFCC55AA03}" type="presParOf" srcId="{F03FF431-4784-4A08-A18A-152633E499F7}" destId="{E1388CD6-3577-4300-AB6E-BBB32E3E4E1A}" srcOrd="3" destOrd="0" presId="urn:microsoft.com/office/officeart/2005/8/layout/target3"/>
    <dgm:cxn modelId="{23939459-BBF7-4F65-A18C-CE8A4FA53FE6}" type="presParOf" srcId="{F03FF431-4784-4A08-A18A-152633E499F7}" destId="{1A1E7E29-7C59-40CD-8769-72F319DE33A1}" srcOrd="4" destOrd="0" presId="urn:microsoft.com/office/officeart/2005/8/layout/target3"/>
    <dgm:cxn modelId="{F30AE66B-8C04-49B3-B278-53049B1DBC4C}" type="presParOf" srcId="{F03FF431-4784-4A08-A18A-152633E499F7}" destId="{71750F71-F453-4905-883E-A3D5BF4E6D8E}" srcOrd="5" destOrd="0" presId="urn:microsoft.com/office/officeart/2005/8/layout/target3"/>
    <dgm:cxn modelId="{63A1F099-6005-4417-974A-DEF8469F442C}" type="presParOf" srcId="{F03FF431-4784-4A08-A18A-152633E499F7}" destId="{23C674EC-78C2-44B8-9891-6981F526A056}" srcOrd="6" destOrd="0" presId="urn:microsoft.com/office/officeart/2005/8/layout/target3"/>
    <dgm:cxn modelId="{5538A3A4-ACEB-4FF7-AC8A-B7D253E4BF0D}" type="presParOf" srcId="{F03FF431-4784-4A08-A18A-152633E499F7}" destId="{60CA4102-FF74-4347-9717-2442A82B61A7}" srcOrd="7" destOrd="0" presId="urn:microsoft.com/office/officeart/2005/8/layout/target3"/>
    <dgm:cxn modelId="{E277CDCB-2078-46E4-B56B-7661E266A2D5}" type="presParOf" srcId="{F03FF431-4784-4A08-A18A-152633E499F7}" destId="{FB6A5258-2643-4E9A-B474-A27C6E45AE13}" srcOrd="8" destOrd="0" presId="urn:microsoft.com/office/officeart/2005/8/layout/target3"/>
    <dgm:cxn modelId="{34287FF5-3F80-4032-B80E-5D2C2CA6BCF4}" type="presParOf" srcId="{F03FF431-4784-4A08-A18A-152633E499F7}" destId="{226044D4-A1FA-4D92-9A96-820BC84903EB}" srcOrd="9" destOrd="0" presId="urn:microsoft.com/office/officeart/2005/8/layout/target3"/>
    <dgm:cxn modelId="{ACDCE177-FCA1-4AFC-BB92-72CDADBD9A83}" type="presParOf" srcId="{F03FF431-4784-4A08-A18A-152633E499F7}" destId="{427411A5-9E7F-4661-BDD4-5EF70FC59125}" srcOrd="10" destOrd="0" presId="urn:microsoft.com/office/officeart/2005/8/layout/target3"/>
    <dgm:cxn modelId="{F6553159-E5FE-4CC4-B59C-E3F354B31172}" type="presParOf" srcId="{F03FF431-4784-4A08-A18A-152633E499F7}" destId="{D0D02BB6-0347-4A09-9B2C-F8EBFC25B288}" srcOrd="11" destOrd="0" presId="urn:microsoft.com/office/officeart/2005/8/layout/target3"/>
    <dgm:cxn modelId="{91EA9556-3E8A-43A0-9E1D-C87BAEE6985E}" type="presParOf" srcId="{F03FF431-4784-4A08-A18A-152633E499F7}" destId="{BF447EC2-7E94-4709-A54F-F2C3F476E67B}" srcOrd="12" destOrd="0" presId="urn:microsoft.com/office/officeart/2005/8/layout/target3"/>
    <dgm:cxn modelId="{9735FE26-6832-4779-97C3-2E78BA7DF29C}" type="presParOf" srcId="{F03FF431-4784-4A08-A18A-152633E499F7}" destId="{A1BD4B10-2D1B-422D-9841-8A476180CA0E}" srcOrd="13" destOrd="0" presId="urn:microsoft.com/office/officeart/2005/8/layout/target3"/>
    <dgm:cxn modelId="{21B51347-965C-4340-A9F1-AF9D7A4E9AD7}" type="presParOf" srcId="{F03FF431-4784-4A08-A18A-152633E499F7}" destId="{D65149A0-D67F-4BA8-BEDF-CCC4529DCD60}" srcOrd="14" destOrd="0" presId="urn:microsoft.com/office/officeart/2005/8/layout/target3"/>
    <dgm:cxn modelId="{43D1DAEC-C9C7-481F-B888-62054C21963F}" type="presParOf" srcId="{F03FF431-4784-4A08-A18A-152633E499F7}" destId="{0949B072-A208-463E-A8FC-59CBA61B1ED8}" srcOrd="15"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85C963C-1ECA-49F5-BE0A-34E5CAA629E1}"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ru-RU"/>
        </a:p>
      </dgm:t>
    </dgm:pt>
    <dgm:pt modelId="{6821D42C-9F19-4EBD-8637-F00997323870}">
      <dgm:prSet/>
      <dgm:spPr/>
      <dgm:t>
        <a:bodyPr/>
        <a:lstStyle/>
        <a:p>
          <a:r>
            <a:rPr lang="ka-GE" b="0" dirty="0">
              <a:solidFill>
                <a:schemeClr val="accent1">
                  <a:lumMod val="75000"/>
                </a:schemeClr>
              </a:solidFill>
            </a:rPr>
            <a:t>გამოიყენება მოსწავლის მოტივაციის ასამაღლებლად გამოწვევის შემცველი დავალებები, თუმცა არ იყო მორგებული თითოეულ მოსწავლეზე;</a:t>
          </a:r>
          <a:endParaRPr lang="ru-RU" b="0" dirty="0">
            <a:solidFill>
              <a:schemeClr val="accent1">
                <a:lumMod val="75000"/>
              </a:schemeClr>
            </a:solidFill>
          </a:endParaRPr>
        </a:p>
      </dgm:t>
    </dgm:pt>
    <dgm:pt modelId="{04097BDA-4896-4774-B082-B6943FB80167}" type="parTrans" cxnId="{FE620D30-F1FC-4251-9157-F25D22593776}">
      <dgm:prSet/>
      <dgm:spPr/>
      <dgm:t>
        <a:bodyPr/>
        <a:lstStyle/>
        <a:p>
          <a:endParaRPr lang="ru-RU"/>
        </a:p>
      </dgm:t>
    </dgm:pt>
    <dgm:pt modelId="{7C0825FB-3009-433E-B82D-BB324394CBAA}" type="sibTrans" cxnId="{FE620D30-F1FC-4251-9157-F25D22593776}">
      <dgm:prSet/>
      <dgm:spPr/>
      <dgm:t>
        <a:bodyPr/>
        <a:lstStyle/>
        <a:p>
          <a:endParaRPr lang="ru-RU"/>
        </a:p>
      </dgm:t>
    </dgm:pt>
    <dgm:pt modelId="{7552AFFB-BD6A-4ECA-A254-462A22A2706E}">
      <dgm:prSet/>
      <dgm:spPr/>
      <dgm:t>
        <a:bodyPr/>
        <a:lstStyle/>
        <a:p>
          <a:r>
            <a:rPr lang="ka-GE" b="0" dirty="0">
              <a:solidFill>
                <a:schemeClr val="accent1">
                  <a:lumMod val="75000"/>
                </a:schemeClr>
              </a:solidFill>
            </a:rPr>
            <a:t>მთლიან საგაკვეთილო პროცესში თითოეული მოსწავლის თანაბარი ჩართულობა გაკვეთილზე ნაკლებად ხერხდებოდა.  დაფიქსირდა შემთხვევები სსსმ მოსწავლის ზედმეტი ან ნაკლები ჩართულობისა;</a:t>
          </a:r>
          <a:endParaRPr lang="ru-RU" b="0" dirty="0">
            <a:solidFill>
              <a:schemeClr val="accent1">
                <a:lumMod val="75000"/>
              </a:schemeClr>
            </a:solidFill>
          </a:endParaRPr>
        </a:p>
      </dgm:t>
    </dgm:pt>
    <dgm:pt modelId="{03DD258A-5532-46C3-8655-C99ADF5E2E1E}" type="parTrans" cxnId="{0643764B-1D4E-43DE-B36E-4DC20696E3AE}">
      <dgm:prSet/>
      <dgm:spPr/>
      <dgm:t>
        <a:bodyPr/>
        <a:lstStyle/>
        <a:p>
          <a:endParaRPr lang="ru-RU"/>
        </a:p>
      </dgm:t>
    </dgm:pt>
    <dgm:pt modelId="{B2E6BD73-22E9-4F85-B9AC-B10A07C89CDB}" type="sibTrans" cxnId="{0643764B-1D4E-43DE-B36E-4DC20696E3AE}">
      <dgm:prSet/>
      <dgm:spPr/>
      <dgm:t>
        <a:bodyPr/>
        <a:lstStyle/>
        <a:p>
          <a:endParaRPr lang="ru-RU"/>
        </a:p>
      </dgm:t>
    </dgm:pt>
    <dgm:pt modelId="{B3044B5E-0CAA-4010-9B18-D239C474ABE9}">
      <dgm:prSet/>
      <dgm:spPr/>
      <dgm:t>
        <a:bodyPr/>
        <a:lstStyle/>
        <a:p>
          <a:r>
            <a:rPr lang="ka-GE" b="0">
              <a:solidFill>
                <a:schemeClr val="accent1">
                  <a:lumMod val="75000"/>
                </a:schemeClr>
              </a:solidFill>
            </a:rPr>
            <a:t>კონკრეტულ გაკვეთილზე თითოეული მოსწავლის განწყობა სწავლისადმი პოზიტიური იყო, თუმცა სხვა გაკვეთილებზე  შეინიშნებოდა განწყობის ცვლილება;</a:t>
          </a:r>
          <a:endParaRPr lang="ru-RU" b="0">
            <a:solidFill>
              <a:schemeClr val="accent1">
                <a:lumMod val="75000"/>
              </a:schemeClr>
            </a:solidFill>
          </a:endParaRPr>
        </a:p>
      </dgm:t>
    </dgm:pt>
    <dgm:pt modelId="{FACD51B1-AE98-4C37-921C-D973A7F23720}" type="parTrans" cxnId="{A0E03653-0FA6-402D-ABDE-497572B30B69}">
      <dgm:prSet/>
      <dgm:spPr/>
      <dgm:t>
        <a:bodyPr/>
        <a:lstStyle/>
        <a:p>
          <a:endParaRPr lang="ru-RU"/>
        </a:p>
      </dgm:t>
    </dgm:pt>
    <dgm:pt modelId="{7281D8FF-3C03-4BE4-A4A6-A7665C70A1AA}" type="sibTrans" cxnId="{A0E03653-0FA6-402D-ABDE-497572B30B69}">
      <dgm:prSet/>
      <dgm:spPr/>
      <dgm:t>
        <a:bodyPr/>
        <a:lstStyle/>
        <a:p>
          <a:endParaRPr lang="ru-RU"/>
        </a:p>
      </dgm:t>
    </dgm:pt>
    <dgm:pt modelId="{4BB691C9-04D2-41AD-9A8F-D3D02ADD854E}">
      <dgm:prSet/>
      <dgm:spPr/>
      <dgm:t>
        <a:bodyPr/>
        <a:lstStyle/>
        <a:p>
          <a:r>
            <a:rPr lang="ka-GE" b="0">
              <a:solidFill>
                <a:schemeClr val="accent1">
                  <a:lumMod val="75000"/>
                </a:schemeClr>
              </a:solidFill>
            </a:rPr>
            <a:t>თითოეული მოსწავლის მიერ მიღწეული შედეგების გაცნობა განმავითარებელი შეფასება უმეტეს შემთხვევაში  ხორციელდებოდა მხოლოდ სიტყვიერი კომენტარებით (ყოჩაღ, კარგი ხარ, სწორად გაგიგია). ზოგიერთ გაკვეთილზე  პედაგოგის მიერ გამოყენებული იქნა აქტივობები (ურთიერთშეფასება გამოსაძახებელი ჩხირებით, ხელის ნიშნებით და სხვა);</a:t>
          </a:r>
          <a:endParaRPr lang="ru-RU" b="0">
            <a:solidFill>
              <a:schemeClr val="accent1">
                <a:lumMod val="75000"/>
              </a:schemeClr>
            </a:solidFill>
          </a:endParaRPr>
        </a:p>
      </dgm:t>
    </dgm:pt>
    <dgm:pt modelId="{117E35BF-3B76-410D-BB05-A0AFB2780262}" type="parTrans" cxnId="{5D1BAA3F-5EC1-470D-82F2-F05AC716B872}">
      <dgm:prSet/>
      <dgm:spPr/>
      <dgm:t>
        <a:bodyPr/>
        <a:lstStyle/>
        <a:p>
          <a:endParaRPr lang="ru-RU"/>
        </a:p>
      </dgm:t>
    </dgm:pt>
    <dgm:pt modelId="{7DA6D125-8DEE-49A1-9DEA-38DC61F425CC}" type="sibTrans" cxnId="{5D1BAA3F-5EC1-470D-82F2-F05AC716B872}">
      <dgm:prSet/>
      <dgm:spPr/>
      <dgm:t>
        <a:bodyPr/>
        <a:lstStyle/>
        <a:p>
          <a:endParaRPr lang="ru-RU"/>
        </a:p>
      </dgm:t>
    </dgm:pt>
    <dgm:pt modelId="{D8FA51C1-A2B8-4B76-A9C1-10DB4A61D9F1}">
      <dgm:prSet/>
      <dgm:spPr/>
      <dgm:t>
        <a:bodyPr/>
        <a:lstStyle/>
        <a:p>
          <a:r>
            <a:rPr lang="ka-GE" b="0">
              <a:solidFill>
                <a:schemeClr val="accent1">
                  <a:lumMod val="75000"/>
                </a:schemeClr>
              </a:solidFill>
            </a:rPr>
            <a:t>განმავითარებელი შეფასების რუბრიკები ნაკლებად იქნა გამოყენებული.</a:t>
          </a:r>
          <a:endParaRPr lang="ru-RU" b="0">
            <a:solidFill>
              <a:schemeClr val="accent1">
                <a:lumMod val="75000"/>
              </a:schemeClr>
            </a:solidFill>
          </a:endParaRPr>
        </a:p>
      </dgm:t>
    </dgm:pt>
    <dgm:pt modelId="{1B1CDE4D-B6AB-4015-BFAA-CD934B47B39D}" type="parTrans" cxnId="{8E2D3826-3993-4A90-B460-3935FC8D5497}">
      <dgm:prSet/>
      <dgm:spPr/>
      <dgm:t>
        <a:bodyPr/>
        <a:lstStyle/>
        <a:p>
          <a:endParaRPr lang="ru-RU"/>
        </a:p>
      </dgm:t>
    </dgm:pt>
    <dgm:pt modelId="{5741874F-4283-497D-9E72-D67980864213}" type="sibTrans" cxnId="{8E2D3826-3993-4A90-B460-3935FC8D5497}">
      <dgm:prSet/>
      <dgm:spPr/>
      <dgm:t>
        <a:bodyPr/>
        <a:lstStyle/>
        <a:p>
          <a:endParaRPr lang="ru-RU"/>
        </a:p>
      </dgm:t>
    </dgm:pt>
    <dgm:pt modelId="{44CC125D-3893-4994-90F6-F753381FEDC9}" type="pres">
      <dgm:prSet presAssocID="{485C963C-1ECA-49F5-BE0A-34E5CAA629E1}" presName="linear" presStyleCnt="0">
        <dgm:presLayoutVars>
          <dgm:animLvl val="lvl"/>
          <dgm:resizeHandles val="exact"/>
        </dgm:presLayoutVars>
      </dgm:prSet>
      <dgm:spPr/>
    </dgm:pt>
    <dgm:pt modelId="{E31DF29C-C950-4E24-8634-0CEBDABCBDD6}" type="pres">
      <dgm:prSet presAssocID="{6821D42C-9F19-4EBD-8637-F00997323870}" presName="parentText" presStyleLbl="node1" presStyleIdx="0" presStyleCnt="5">
        <dgm:presLayoutVars>
          <dgm:chMax val="0"/>
          <dgm:bulletEnabled val="1"/>
        </dgm:presLayoutVars>
      </dgm:prSet>
      <dgm:spPr/>
    </dgm:pt>
    <dgm:pt modelId="{C57F4C57-2DAA-4BFB-9552-A98C1F845C7D}" type="pres">
      <dgm:prSet presAssocID="{7C0825FB-3009-433E-B82D-BB324394CBAA}" presName="spacer" presStyleCnt="0"/>
      <dgm:spPr/>
    </dgm:pt>
    <dgm:pt modelId="{76A61965-2FFB-45AA-974F-F05C2D49ACEC}" type="pres">
      <dgm:prSet presAssocID="{7552AFFB-BD6A-4ECA-A254-462A22A2706E}" presName="parentText" presStyleLbl="node1" presStyleIdx="1" presStyleCnt="5">
        <dgm:presLayoutVars>
          <dgm:chMax val="0"/>
          <dgm:bulletEnabled val="1"/>
        </dgm:presLayoutVars>
      </dgm:prSet>
      <dgm:spPr/>
    </dgm:pt>
    <dgm:pt modelId="{F6CBC405-4872-4AD7-8927-B75B27369884}" type="pres">
      <dgm:prSet presAssocID="{B2E6BD73-22E9-4F85-B9AC-B10A07C89CDB}" presName="spacer" presStyleCnt="0"/>
      <dgm:spPr/>
    </dgm:pt>
    <dgm:pt modelId="{2C436EAA-40C0-46AE-8D91-46D124591B01}" type="pres">
      <dgm:prSet presAssocID="{B3044B5E-0CAA-4010-9B18-D239C474ABE9}" presName="parentText" presStyleLbl="node1" presStyleIdx="2" presStyleCnt="5">
        <dgm:presLayoutVars>
          <dgm:chMax val="0"/>
          <dgm:bulletEnabled val="1"/>
        </dgm:presLayoutVars>
      </dgm:prSet>
      <dgm:spPr/>
    </dgm:pt>
    <dgm:pt modelId="{878DD9A4-C3CC-42A0-8D6D-51F93AA37691}" type="pres">
      <dgm:prSet presAssocID="{7281D8FF-3C03-4BE4-A4A6-A7665C70A1AA}" presName="spacer" presStyleCnt="0"/>
      <dgm:spPr/>
    </dgm:pt>
    <dgm:pt modelId="{6B163A8A-1D9B-4CA5-B1E4-8F49686AA1E9}" type="pres">
      <dgm:prSet presAssocID="{4BB691C9-04D2-41AD-9A8F-D3D02ADD854E}" presName="parentText" presStyleLbl="node1" presStyleIdx="3" presStyleCnt="5">
        <dgm:presLayoutVars>
          <dgm:chMax val="0"/>
          <dgm:bulletEnabled val="1"/>
        </dgm:presLayoutVars>
      </dgm:prSet>
      <dgm:spPr/>
    </dgm:pt>
    <dgm:pt modelId="{31E2F3E4-ADBF-4FAA-8E54-BB1CDA0B37F5}" type="pres">
      <dgm:prSet presAssocID="{7DA6D125-8DEE-49A1-9DEA-38DC61F425CC}" presName="spacer" presStyleCnt="0"/>
      <dgm:spPr/>
    </dgm:pt>
    <dgm:pt modelId="{898D3612-D20D-4711-BFF8-384DBF3896B6}" type="pres">
      <dgm:prSet presAssocID="{D8FA51C1-A2B8-4B76-A9C1-10DB4A61D9F1}" presName="parentText" presStyleLbl="node1" presStyleIdx="4" presStyleCnt="5">
        <dgm:presLayoutVars>
          <dgm:chMax val="0"/>
          <dgm:bulletEnabled val="1"/>
        </dgm:presLayoutVars>
      </dgm:prSet>
      <dgm:spPr/>
    </dgm:pt>
  </dgm:ptLst>
  <dgm:cxnLst>
    <dgm:cxn modelId="{8E2D3826-3993-4A90-B460-3935FC8D5497}" srcId="{485C963C-1ECA-49F5-BE0A-34E5CAA629E1}" destId="{D8FA51C1-A2B8-4B76-A9C1-10DB4A61D9F1}" srcOrd="4" destOrd="0" parTransId="{1B1CDE4D-B6AB-4015-BFAA-CD934B47B39D}" sibTransId="{5741874F-4283-497D-9E72-D67980864213}"/>
    <dgm:cxn modelId="{FE620D30-F1FC-4251-9157-F25D22593776}" srcId="{485C963C-1ECA-49F5-BE0A-34E5CAA629E1}" destId="{6821D42C-9F19-4EBD-8637-F00997323870}" srcOrd="0" destOrd="0" parTransId="{04097BDA-4896-4774-B082-B6943FB80167}" sibTransId="{7C0825FB-3009-433E-B82D-BB324394CBAA}"/>
    <dgm:cxn modelId="{9451F534-3CC1-4B84-9938-D80B9049D337}" type="presOf" srcId="{485C963C-1ECA-49F5-BE0A-34E5CAA629E1}" destId="{44CC125D-3893-4994-90F6-F753381FEDC9}" srcOrd="0" destOrd="0" presId="urn:microsoft.com/office/officeart/2005/8/layout/vList2"/>
    <dgm:cxn modelId="{5D1BAA3F-5EC1-470D-82F2-F05AC716B872}" srcId="{485C963C-1ECA-49F5-BE0A-34E5CAA629E1}" destId="{4BB691C9-04D2-41AD-9A8F-D3D02ADD854E}" srcOrd="3" destOrd="0" parTransId="{117E35BF-3B76-410D-BB05-A0AFB2780262}" sibTransId="{7DA6D125-8DEE-49A1-9DEA-38DC61F425CC}"/>
    <dgm:cxn modelId="{0643764B-1D4E-43DE-B36E-4DC20696E3AE}" srcId="{485C963C-1ECA-49F5-BE0A-34E5CAA629E1}" destId="{7552AFFB-BD6A-4ECA-A254-462A22A2706E}" srcOrd="1" destOrd="0" parTransId="{03DD258A-5532-46C3-8655-C99ADF5E2E1E}" sibTransId="{B2E6BD73-22E9-4F85-B9AC-B10A07C89CDB}"/>
    <dgm:cxn modelId="{A0E03653-0FA6-402D-ABDE-497572B30B69}" srcId="{485C963C-1ECA-49F5-BE0A-34E5CAA629E1}" destId="{B3044B5E-0CAA-4010-9B18-D239C474ABE9}" srcOrd="2" destOrd="0" parTransId="{FACD51B1-AE98-4C37-921C-D973A7F23720}" sibTransId="{7281D8FF-3C03-4BE4-A4A6-A7665C70A1AA}"/>
    <dgm:cxn modelId="{BEA04A56-CE9D-4C42-B7F0-DB36F31E5C5E}" type="presOf" srcId="{6821D42C-9F19-4EBD-8637-F00997323870}" destId="{E31DF29C-C950-4E24-8634-0CEBDABCBDD6}" srcOrd="0" destOrd="0" presId="urn:microsoft.com/office/officeart/2005/8/layout/vList2"/>
    <dgm:cxn modelId="{F709BF8A-15F1-4314-A84B-691FA63F4D09}" type="presOf" srcId="{7552AFFB-BD6A-4ECA-A254-462A22A2706E}" destId="{76A61965-2FFB-45AA-974F-F05C2D49ACEC}" srcOrd="0" destOrd="0" presId="urn:microsoft.com/office/officeart/2005/8/layout/vList2"/>
    <dgm:cxn modelId="{6D68E8C6-5EFD-4476-8E0D-DA0A8E21CC12}" type="presOf" srcId="{B3044B5E-0CAA-4010-9B18-D239C474ABE9}" destId="{2C436EAA-40C0-46AE-8D91-46D124591B01}" srcOrd="0" destOrd="0" presId="urn:microsoft.com/office/officeart/2005/8/layout/vList2"/>
    <dgm:cxn modelId="{C431CADC-E281-4564-9F7C-7E6C82BB162C}" type="presOf" srcId="{4BB691C9-04D2-41AD-9A8F-D3D02ADD854E}" destId="{6B163A8A-1D9B-4CA5-B1E4-8F49686AA1E9}" srcOrd="0" destOrd="0" presId="urn:microsoft.com/office/officeart/2005/8/layout/vList2"/>
    <dgm:cxn modelId="{FE9E90FA-688B-4A3B-94A2-791B8431658C}" type="presOf" srcId="{D8FA51C1-A2B8-4B76-A9C1-10DB4A61D9F1}" destId="{898D3612-D20D-4711-BFF8-384DBF3896B6}" srcOrd="0" destOrd="0" presId="urn:microsoft.com/office/officeart/2005/8/layout/vList2"/>
    <dgm:cxn modelId="{8AEADA6C-6AF0-4B51-B5EB-ABC943709062}" type="presParOf" srcId="{44CC125D-3893-4994-90F6-F753381FEDC9}" destId="{E31DF29C-C950-4E24-8634-0CEBDABCBDD6}" srcOrd="0" destOrd="0" presId="urn:microsoft.com/office/officeart/2005/8/layout/vList2"/>
    <dgm:cxn modelId="{6C859EAD-27A8-4DCA-9A03-F46807785ADD}" type="presParOf" srcId="{44CC125D-3893-4994-90F6-F753381FEDC9}" destId="{C57F4C57-2DAA-4BFB-9552-A98C1F845C7D}" srcOrd="1" destOrd="0" presId="urn:microsoft.com/office/officeart/2005/8/layout/vList2"/>
    <dgm:cxn modelId="{B6F5EB76-FCDF-4F85-930F-FF0C46019EFC}" type="presParOf" srcId="{44CC125D-3893-4994-90F6-F753381FEDC9}" destId="{76A61965-2FFB-45AA-974F-F05C2D49ACEC}" srcOrd="2" destOrd="0" presId="urn:microsoft.com/office/officeart/2005/8/layout/vList2"/>
    <dgm:cxn modelId="{2D1A2FA6-1CED-4AAD-90B2-FF79175CE940}" type="presParOf" srcId="{44CC125D-3893-4994-90F6-F753381FEDC9}" destId="{F6CBC405-4872-4AD7-8927-B75B27369884}" srcOrd="3" destOrd="0" presId="urn:microsoft.com/office/officeart/2005/8/layout/vList2"/>
    <dgm:cxn modelId="{54F86DFB-72D2-4262-A429-ADD1E32CD806}" type="presParOf" srcId="{44CC125D-3893-4994-90F6-F753381FEDC9}" destId="{2C436EAA-40C0-46AE-8D91-46D124591B01}" srcOrd="4" destOrd="0" presId="urn:microsoft.com/office/officeart/2005/8/layout/vList2"/>
    <dgm:cxn modelId="{43C26EB3-F75A-44EA-A42E-61F731C2DFDA}" type="presParOf" srcId="{44CC125D-3893-4994-90F6-F753381FEDC9}" destId="{878DD9A4-C3CC-42A0-8D6D-51F93AA37691}" srcOrd="5" destOrd="0" presId="urn:microsoft.com/office/officeart/2005/8/layout/vList2"/>
    <dgm:cxn modelId="{D8C36CA4-0620-4595-9738-E24FF3E578BF}" type="presParOf" srcId="{44CC125D-3893-4994-90F6-F753381FEDC9}" destId="{6B163A8A-1D9B-4CA5-B1E4-8F49686AA1E9}" srcOrd="6" destOrd="0" presId="urn:microsoft.com/office/officeart/2005/8/layout/vList2"/>
    <dgm:cxn modelId="{E67D58DD-DED7-461F-9A44-2A823347E3E5}" type="presParOf" srcId="{44CC125D-3893-4994-90F6-F753381FEDC9}" destId="{31E2F3E4-ADBF-4FAA-8E54-BB1CDA0B37F5}" srcOrd="7" destOrd="0" presId="urn:microsoft.com/office/officeart/2005/8/layout/vList2"/>
    <dgm:cxn modelId="{372F5E17-73B1-4759-821B-6BC3F2EDF6AD}" type="presParOf" srcId="{44CC125D-3893-4994-90F6-F753381FEDC9}" destId="{898D3612-D20D-4711-BFF8-384DBF3896B6}" srcOrd="8"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94342BE-AD88-48B8-99F6-241C46925240}"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ru-RU"/>
        </a:p>
      </dgm:t>
    </dgm:pt>
    <dgm:pt modelId="{DBC2351C-0931-41FA-9F8E-319DA6133FDB}">
      <dgm:prSet/>
      <dgm:spPr/>
      <dgm:t>
        <a:bodyPr/>
        <a:lstStyle/>
        <a:p>
          <a:r>
            <a:rPr lang="ka-GE" b="0" dirty="0">
              <a:solidFill>
                <a:schemeClr val="accent1">
                  <a:lumMod val="75000"/>
                </a:schemeClr>
              </a:solidFill>
            </a:rPr>
            <a:t>სასკოლო გარემო ნაკლებად იძლევა სხვადასხვა საჭიროების მოსწავლის </a:t>
          </a:r>
          <a:r>
            <a:rPr lang="ka-GE" b="0" dirty="0" err="1">
              <a:solidFill>
                <a:schemeClr val="accent1">
                  <a:lumMod val="75000"/>
                </a:schemeClr>
              </a:solidFill>
            </a:rPr>
            <a:t>ინკლუზიის</a:t>
          </a:r>
          <a:r>
            <a:rPr lang="ka-GE" b="0" dirty="0">
              <a:solidFill>
                <a:schemeClr val="accent1">
                  <a:lumMod val="75000"/>
                </a:schemeClr>
              </a:solidFill>
            </a:rPr>
            <a:t> შესაძლებლობას</a:t>
          </a:r>
          <a:endParaRPr lang="ru-RU" b="0" dirty="0">
            <a:solidFill>
              <a:schemeClr val="accent1">
                <a:lumMod val="75000"/>
              </a:schemeClr>
            </a:solidFill>
          </a:endParaRPr>
        </a:p>
      </dgm:t>
    </dgm:pt>
    <dgm:pt modelId="{0A0AF5D3-B313-4EF4-B7B9-D51F44DC35DB}" type="parTrans" cxnId="{A4387665-812B-4247-9A10-35302D431E28}">
      <dgm:prSet/>
      <dgm:spPr/>
      <dgm:t>
        <a:bodyPr/>
        <a:lstStyle/>
        <a:p>
          <a:endParaRPr lang="ru-RU"/>
        </a:p>
      </dgm:t>
    </dgm:pt>
    <dgm:pt modelId="{D3759A81-A4D0-4F25-8FC7-283F368D002A}" type="sibTrans" cxnId="{A4387665-812B-4247-9A10-35302D431E28}">
      <dgm:prSet/>
      <dgm:spPr/>
      <dgm:t>
        <a:bodyPr/>
        <a:lstStyle/>
        <a:p>
          <a:endParaRPr lang="ru-RU"/>
        </a:p>
      </dgm:t>
    </dgm:pt>
    <dgm:pt modelId="{CFAC7FF0-D53B-4FC8-94D0-4012AEE19AD8}">
      <dgm:prSet/>
      <dgm:spPr/>
      <dgm:t>
        <a:bodyPr/>
        <a:lstStyle/>
        <a:p>
          <a:r>
            <a:rPr lang="ka-GE" b="0"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სასწავლო პროცესში განხორციელებული აქტივობები, გამოყენებული რესურსები ნაკლებად აძლევს წარმატების მიღწევის თანაბარ შესაძლებლობას ყველა მოსწავლეს სპეციფიკური ძლიერი და სუსტი მხარეების მიუხედავად.</a:t>
          </a:r>
          <a:endParaRPr lang="ru-RU" b="0" dirty="0">
            <a:solidFill>
              <a:schemeClr val="accent1">
                <a:lumMod val="75000"/>
              </a:schemeClr>
            </a:solidFill>
          </a:endParaRPr>
        </a:p>
      </dgm:t>
    </dgm:pt>
    <dgm:pt modelId="{5CAAB544-AABB-484F-85BC-527A1524CAB7}" type="parTrans" cxnId="{145216CE-8CE4-4841-9D01-BDC09EF0DF9A}">
      <dgm:prSet/>
      <dgm:spPr/>
      <dgm:t>
        <a:bodyPr/>
        <a:lstStyle/>
        <a:p>
          <a:endParaRPr lang="ru-RU"/>
        </a:p>
      </dgm:t>
    </dgm:pt>
    <dgm:pt modelId="{94579828-76BB-43C2-998B-41C82FC66698}" type="sibTrans" cxnId="{145216CE-8CE4-4841-9D01-BDC09EF0DF9A}">
      <dgm:prSet/>
      <dgm:spPr/>
      <dgm:t>
        <a:bodyPr/>
        <a:lstStyle/>
        <a:p>
          <a:endParaRPr lang="ru-RU"/>
        </a:p>
      </dgm:t>
    </dgm:pt>
    <dgm:pt modelId="{C0A0D29E-04EC-4F8C-B3BD-5430B30B3E3F}">
      <dgm:prSet/>
      <dgm:spPr/>
      <dgm:t>
        <a:bodyPr/>
        <a:lstStyle/>
        <a:p>
          <a:pPr>
            <a:buFont typeface="Wingdings" panose="05000000000000000000" pitchFamily="2" charset="2"/>
            <a:buChar char="q"/>
          </a:pPr>
          <a:r>
            <a:rPr lang="ka-GE" b="0" dirty="0">
              <a:solidFill>
                <a:schemeClr val="accent1">
                  <a:lumMod val="75000"/>
                </a:schemeClr>
              </a:solidFill>
              <a:latin typeface="Sylfaen" panose="010A0502050306030303" pitchFamily="18" charset="0"/>
              <a:ea typeface="Times New Roman" panose="02020603050405020304" pitchFamily="18" charset="0"/>
              <a:cs typeface="Times New Roman" panose="02020603050405020304" pitchFamily="18" charset="0"/>
            </a:rPr>
            <a:t>მნიშვნელოვანია </a:t>
          </a:r>
          <a:r>
            <a:rPr lang="ka-GE" b="0" dirty="0">
              <a:solidFill>
                <a:schemeClr val="accent1">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უზრუნველყოფილი იყოს სასკოლო გარემოსა და სასწავლო პროცესში თითოეული მოსწავლის საჭიროებების დაკმაყოფილებისა და განვითარების ხელშეწყობა.</a:t>
          </a:r>
          <a:endParaRPr lang="ru-RU" b="0" dirty="0">
            <a:solidFill>
              <a:schemeClr val="accent1">
                <a:lumMod val="75000"/>
              </a:schemeClr>
            </a:solidFill>
          </a:endParaRPr>
        </a:p>
      </dgm:t>
    </dgm:pt>
    <dgm:pt modelId="{D55D90C4-DA68-43D1-87C9-3B02DA952EC3}" type="parTrans" cxnId="{FF82EDDA-77EB-4EF3-9128-AC6B8742985C}">
      <dgm:prSet/>
      <dgm:spPr/>
      <dgm:t>
        <a:bodyPr/>
        <a:lstStyle/>
        <a:p>
          <a:endParaRPr lang="ru-RU"/>
        </a:p>
      </dgm:t>
    </dgm:pt>
    <dgm:pt modelId="{816B388B-CFD0-4DD8-99E8-2BF99CA40A90}" type="sibTrans" cxnId="{FF82EDDA-77EB-4EF3-9128-AC6B8742985C}">
      <dgm:prSet/>
      <dgm:spPr/>
      <dgm:t>
        <a:bodyPr/>
        <a:lstStyle/>
        <a:p>
          <a:endParaRPr lang="ru-RU"/>
        </a:p>
      </dgm:t>
    </dgm:pt>
    <dgm:pt modelId="{149DB36B-114E-4606-8077-F232A1762FE9}" type="pres">
      <dgm:prSet presAssocID="{994342BE-AD88-48B8-99F6-241C46925240}" presName="linear" presStyleCnt="0">
        <dgm:presLayoutVars>
          <dgm:animLvl val="lvl"/>
          <dgm:resizeHandles val="exact"/>
        </dgm:presLayoutVars>
      </dgm:prSet>
      <dgm:spPr/>
    </dgm:pt>
    <dgm:pt modelId="{3583E690-02E2-4285-BFF9-9C1DB7B83E7C}" type="pres">
      <dgm:prSet presAssocID="{DBC2351C-0931-41FA-9F8E-319DA6133FDB}" presName="parentText" presStyleLbl="node1" presStyleIdx="0" presStyleCnt="3">
        <dgm:presLayoutVars>
          <dgm:chMax val="0"/>
          <dgm:bulletEnabled val="1"/>
        </dgm:presLayoutVars>
      </dgm:prSet>
      <dgm:spPr/>
    </dgm:pt>
    <dgm:pt modelId="{C49B6EDC-D409-4886-B6E0-2979650D4081}" type="pres">
      <dgm:prSet presAssocID="{D3759A81-A4D0-4F25-8FC7-283F368D002A}" presName="spacer" presStyleCnt="0"/>
      <dgm:spPr/>
    </dgm:pt>
    <dgm:pt modelId="{01643A02-7089-4656-950B-2C193D56436D}" type="pres">
      <dgm:prSet presAssocID="{CFAC7FF0-D53B-4FC8-94D0-4012AEE19AD8}" presName="parentText" presStyleLbl="node1" presStyleIdx="1" presStyleCnt="3">
        <dgm:presLayoutVars>
          <dgm:chMax val="0"/>
          <dgm:bulletEnabled val="1"/>
        </dgm:presLayoutVars>
      </dgm:prSet>
      <dgm:spPr/>
    </dgm:pt>
    <dgm:pt modelId="{99AE0CE4-1785-4606-B30A-70AFF59C4776}" type="pres">
      <dgm:prSet presAssocID="{94579828-76BB-43C2-998B-41C82FC66698}" presName="spacer" presStyleCnt="0"/>
      <dgm:spPr/>
    </dgm:pt>
    <dgm:pt modelId="{827EE217-D00D-419F-8E28-9DC21F11ACA1}" type="pres">
      <dgm:prSet presAssocID="{C0A0D29E-04EC-4F8C-B3BD-5430B30B3E3F}" presName="parentText" presStyleLbl="node1" presStyleIdx="2" presStyleCnt="3">
        <dgm:presLayoutVars>
          <dgm:chMax val="0"/>
          <dgm:bulletEnabled val="1"/>
        </dgm:presLayoutVars>
      </dgm:prSet>
      <dgm:spPr/>
    </dgm:pt>
  </dgm:ptLst>
  <dgm:cxnLst>
    <dgm:cxn modelId="{23C5BB41-177D-4797-B6F9-6D76818AD4ED}" type="presOf" srcId="{C0A0D29E-04EC-4F8C-B3BD-5430B30B3E3F}" destId="{827EE217-D00D-419F-8E28-9DC21F11ACA1}" srcOrd="0" destOrd="0" presId="urn:microsoft.com/office/officeart/2005/8/layout/vList2"/>
    <dgm:cxn modelId="{A4387665-812B-4247-9A10-35302D431E28}" srcId="{994342BE-AD88-48B8-99F6-241C46925240}" destId="{DBC2351C-0931-41FA-9F8E-319DA6133FDB}" srcOrd="0" destOrd="0" parTransId="{0A0AF5D3-B313-4EF4-B7B9-D51F44DC35DB}" sibTransId="{D3759A81-A4D0-4F25-8FC7-283F368D002A}"/>
    <dgm:cxn modelId="{A53DCF65-8DD2-4238-8A60-573AAAB45A4E}" type="presOf" srcId="{994342BE-AD88-48B8-99F6-241C46925240}" destId="{149DB36B-114E-4606-8077-F232A1762FE9}" srcOrd="0" destOrd="0" presId="urn:microsoft.com/office/officeart/2005/8/layout/vList2"/>
    <dgm:cxn modelId="{931436A0-D3EB-4F16-A640-A0ADAE5321EE}" type="presOf" srcId="{DBC2351C-0931-41FA-9F8E-319DA6133FDB}" destId="{3583E690-02E2-4285-BFF9-9C1DB7B83E7C}" srcOrd="0" destOrd="0" presId="urn:microsoft.com/office/officeart/2005/8/layout/vList2"/>
    <dgm:cxn modelId="{145216CE-8CE4-4841-9D01-BDC09EF0DF9A}" srcId="{994342BE-AD88-48B8-99F6-241C46925240}" destId="{CFAC7FF0-D53B-4FC8-94D0-4012AEE19AD8}" srcOrd="1" destOrd="0" parTransId="{5CAAB544-AABB-484F-85BC-527A1524CAB7}" sibTransId="{94579828-76BB-43C2-998B-41C82FC66698}"/>
    <dgm:cxn modelId="{194F5ACF-7EAA-4B57-87C1-400CB32B7FB8}" type="presOf" srcId="{CFAC7FF0-D53B-4FC8-94D0-4012AEE19AD8}" destId="{01643A02-7089-4656-950B-2C193D56436D}" srcOrd="0" destOrd="0" presId="urn:microsoft.com/office/officeart/2005/8/layout/vList2"/>
    <dgm:cxn modelId="{FF82EDDA-77EB-4EF3-9128-AC6B8742985C}" srcId="{994342BE-AD88-48B8-99F6-241C46925240}" destId="{C0A0D29E-04EC-4F8C-B3BD-5430B30B3E3F}" srcOrd="2" destOrd="0" parTransId="{D55D90C4-DA68-43D1-87C9-3B02DA952EC3}" sibTransId="{816B388B-CFD0-4DD8-99E8-2BF99CA40A90}"/>
    <dgm:cxn modelId="{3ADA3B61-12D1-4F34-AE65-C269DF9B50F6}" type="presParOf" srcId="{149DB36B-114E-4606-8077-F232A1762FE9}" destId="{3583E690-02E2-4285-BFF9-9C1DB7B83E7C}" srcOrd="0" destOrd="0" presId="urn:microsoft.com/office/officeart/2005/8/layout/vList2"/>
    <dgm:cxn modelId="{7E743EDB-F1F4-4D5C-8E84-A3DF0C9ADB5F}" type="presParOf" srcId="{149DB36B-114E-4606-8077-F232A1762FE9}" destId="{C49B6EDC-D409-4886-B6E0-2979650D4081}" srcOrd="1" destOrd="0" presId="urn:microsoft.com/office/officeart/2005/8/layout/vList2"/>
    <dgm:cxn modelId="{905065A1-E759-47E4-AB16-FCF64863D233}" type="presParOf" srcId="{149DB36B-114E-4606-8077-F232A1762FE9}" destId="{01643A02-7089-4656-950B-2C193D56436D}" srcOrd="2" destOrd="0" presId="urn:microsoft.com/office/officeart/2005/8/layout/vList2"/>
    <dgm:cxn modelId="{43857F8F-01EC-47A9-983D-8C24AF67100A}" type="presParOf" srcId="{149DB36B-114E-4606-8077-F232A1762FE9}" destId="{99AE0CE4-1785-4606-B30A-70AFF59C4776}" srcOrd="3" destOrd="0" presId="urn:microsoft.com/office/officeart/2005/8/layout/vList2"/>
    <dgm:cxn modelId="{D0EA8AB5-30A9-4E04-9C4F-DEDCD406E572}" type="presParOf" srcId="{149DB36B-114E-4606-8077-F232A1762FE9}" destId="{827EE217-D00D-419F-8E28-9DC21F11ACA1}"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DB253C0-9947-4590-97C4-9AB6407FBACF}" type="doc">
      <dgm:prSet loTypeId="urn:microsoft.com/office/officeart/2005/8/layout/vList2" loCatId="list" qsTypeId="urn:microsoft.com/office/officeart/2005/8/quickstyle/simple3" qsCatId="simple" csTypeId="urn:microsoft.com/office/officeart/2005/8/colors/accent1_1" csCatId="accent1" phldr="1"/>
      <dgm:spPr/>
      <dgm:t>
        <a:bodyPr/>
        <a:lstStyle/>
        <a:p>
          <a:endParaRPr lang="ru-RU"/>
        </a:p>
      </dgm:t>
    </dgm:pt>
    <dgm:pt modelId="{C9513B4E-583C-490B-8A79-3EFDA88AE27F}">
      <dgm:prSet/>
      <dgm:spPr/>
      <dgm:t>
        <a:bodyPr/>
        <a:lstStyle/>
        <a:p>
          <a:r>
            <a:rPr lang="ka-GE" dirty="0">
              <a:latin typeface="+mj-lt"/>
              <a:ea typeface="Times New Roman" panose="02020603050405020304" pitchFamily="18" charset="0"/>
            </a:rPr>
            <a:t>სკოლამ შესაძლებლობის ფარგლებში უზრუნველყოს გარემოს მეტი ადაპტაცია, რათა ხელი შეეწყოს სხვადასხვა საჭიროების მოსწავლის </a:t>
          </a:r>
          <a:r>
            <a:rPr lang="ka-GE" dirty="0" err="1">
              <a:latin typeface="+mj-lt"/>
              <a:ea typeface="Times New Roman" panose="02020603050405020304" pitchFamily="18" charset="0"/>
            </a:rPr>
            <a:t>ინკლუზიას</a:t>
          </a:r>
          <a:r>
            <a:rPr lang="ka-GE" dirty="0">
              <a:latin typeface="+mj-lt"/>
              <a:ea typeface="Times New Roman" panose="02020603050405020304" pitchFamily="18" charset="0"/>
            </a:rPr>
            <a:t>;</a:t>
          </a:r>
          <a:endParaRPr lang="ru-RU" dirty="0"/>
        </a:p>
      </dgm:t>
    </dgm:pt>
    <dgm:pt modelId="{B28280C8-161D-4C1B-9494-E2A6ACC7BD24}" type="parTrans" cxnId="{9BC0484B-B006-4CA0-BA4B-2A959F1A06C4}">
      <dgm:prSet/>
      <dgm:spPr/>
      <dgm:t>
        <a:bodyPr/>
        <a:lstStyle/>
        <a:p>
          <a:endParaRPr lang="ru-RU"/>
        </a:p>
      </dgm:t>
    </dgm:pt>
    <dgm:pt modelId="{D3DB73C5-B647-465C-9573-64871E4750E9}" type="sibTrans" cxnId="{9BC0484B-B006-4CA0-BA4B-2A959F1A06C4}">
      <dgm:prSet/>
      <dgm:spPr/>
      <dgm:t>
        <a:bodyPr/>
        <a:lstStyle/>
        <a:p>
          <a:endParaRPr lang="ru-RU"/>
        </a:p>
      </dgm:t>
    </dgm:pt>
    <dgm:pt modelId="{672A171A-0404-4028-9167-9C69C8A37F25}">
      <dgm:prSet/>
      <dgm:spPr/>
      <dgm:t>
        <a:bodyPr/>
        <a:lstStyle/>
        <a:p>
          <a:r>
            <a:rPr lang="ka-GE" dirty="0">
              <a:ea typeface="Times New Roman" panose="02020603050405020304" pitchFamily="18" charset="0"/>
            </a:rPr>
            <a:t>სასწავლო პროცესში განხორციელებული აქტივობები, გამოყენებული რესურსები მეტად იყოს მორგებული თითოეულ მოსწავლეზე, მიუხედავად საჭიროებებისა და შესაძლებლობებისა. </a:t>
          </a:r>
          <a:endParaRPr lang="ru-RU" dirty="0"/>
        </a:p>
      </dgm:t>
    </dgm:pt>
    <dgm:pt modelId="{CDC688B0-8FA0-4D8C-A69C-9702688240B8}" type="parTrans" cxnId="{B0E56280-89C3-44A4-B68A-6A0A9311E6E8}">
      <dgm:prSet/>
      <dgm:spPr/>
      <dgm:t>
        <a:bodyPr/>
        <a:lstStyle/>
        <a:p>
          <a:endParaRPr lang="ru-RU"/>
        </a:p>
      </dgm:t>
    </dgm:pt>
    <dgm:pt modelId="{3D9AB00E-15A3-4094-93A9-A77702A2787C}" type="sibTrans" cxnId="{B0E56280-89C3-44A4-B68A-6A0A9311E6E8}">
      <dgm:prSet/>
      <dgm:spPr/>
      <dgm:t>
        <a:bodyPr/>
        <a:lstStyle/>
        <a:p>
          <a:endParaRPr lang="ru-RU"/>
        </a:p>
      </dgm:t>
    </dgm:pt>
    <dgm:pt modelId="{14C3C251-8587-4C23-BFC4-DCC7233475D8}">
      <dgm:prSet/>
      <dgm:spPr/>
      <dgm:t>
        <a:bodyPr/>
        <a:lstStyle/>
        <a:p>
          <a:r>
            <a:rPr lang="ka-GE" dirty="0">
              <a:latin typeface="+mj-lt"/>
              <a:ea typeface="Times New Roman" panose="02020603050405020304" pitchFamily="18" charset="0"/>
            </a:rPr>
            <a:t>მოსწავლეებს მიეცეთ  საკუთარი ცოდნის და უნარების მრავალფეროვანი საშუალებებით  დემონსტრირების შესაძლებლობა. </a:t>
          </a:r>
          <a:endParaRPr lang="ru-RU" dirty="0"/>
        </a:p>
      </dgm:t>
    </dgm:pt>
    <dgm:pt modelId="{B4136B22-D7B6-40B7-B41D-461B85B60EB5}" type="parTrans" cxnId="{9BEA0312-4480-41F7-A28F-7EC747000B8B}">
      <dgm:prSet/>
      <dgm:spPr/>
      <dgm:t>
        <a:bodyPr/>
        <a:lstStyle/>
        <a:p>
          <a:endParaRPr lang="ru-RU"/>
        </a:p>
      </dgm:t>
    </dgm:pt>
    <dgm:pt modelId="{1E7C7CD8-CC40-4E08-B7F1-7C02D21B5077}" type="sibTrans" cxnId="{9BEA0312-4480-41F7-A28F-7EC747000B8B}">
      <dgm:prSet/>
      <dgm:spPr/>
      <dgm:t>
        <a:bodyPr/>
        <a:lstStyle/>
        <a:p>
          <a:endParaRPr lang="ru-RU"/>
        </a:p>
      </dgm:t>
    </dgm:pt>
    <dgm:pt modelId="{79F4F620-C3D3-47DD-B431-D60859ED09D5}" type="pres">
      <dgm:prSet presAssocID="{EDB253C0-9947-4590-97C4-9AB6407FBACF}" presName="linear" presStyleCnt="0">
        <dgm:presLayoutVars>
          <dgm:animLvl val="lvl"/>
          <dgm:resizeHandles val="exact"/>
        </dgm:presLayoutVars>
      </dgm:prSet>
      <dgm:spPr/>
    </dgm:pt>
    <dgm:pt modelId="{1A2F7380-B2C6-4860-9AEE-C669DE4C238F}" type="pres">
      <dgm:prSet presAssocID="{C9513B4E-583C-490B-8A79-3EFDA88AE27F}" presName="parentText" presStyleLbl="node1" presStyleIdx="0" presStyleCnt="3">
        <dgm:presLayoutVars>
          <dgm:chMax val="0"/>
          <dgm:bulletEnabled val="1"/>
        </dgm:presLayoutVars>
      </dgm:prSet>
      <dgm:spPr/>
    </dgm:pt>
    <dgm:pt modelId="{ADC30EC4-FA03-4B21-AA27-165CB08A68FF}" type="pres">
      <dgm:prSet presAssocID="{D3DB73C5-B647-465C-9573-64871E4750E9}" presName="spacer" presStyleCnt="0"/>
      <dgm:spPr/>
    </dgm:pt>
    <dgm:pt modelId="{B216FCC2-9FA9-4454-A28D-8179AB64AF27}" type="pres">
      <dgm:prSet presAssocID="{672A171A-0404-4028-9167-9C69C8A37F25}" presName="parentText" presStyleLbl="node1" presStyleIdx="1" presStyleCnt="3">
        <dgm:presLayoutVars>
          <dgm:chMax val="0"/>
          <dgm:bulletEnabled val="1"/>
        </dgm:presLayoutVars>
      </dgm:prSet>
      <dgm:spPr/>
    </dgm:pt>
    <dgm:pt modelId="{7C461BAE-3D29-467C-AEC8-73C99ADD3A68}" type="pres">
      <dgm:prSet presAssocID="{3D9AB00E-15A3-4094-93A9-A77702A2787C}" presName="spacer" presStyleCnt="0"/>
      <dgm:spPr/>
    </dgm:pt>
    <dgm:pt modelId="{17F0A782-E358-45BA-BBCD-F5F6C5ABA4B4}" type="pres">
      <dgm:prSet presAssocID="{14C3C251-8587-4C23-BFC4-DCC7233475D8}" presName="parentText" presStyleLbl="node1" presStyleIdx="2" presStyleCnt="3">
        <dgm:presLayoutVars>
          <dgm:chMax val="0"/>
          <dgm:bulletEnabled val="1"/>
        </dgm:presLayoutVars>
      </dgm:prSet>
      <dgm:spPr/>
    </dgm:pt>
  </dgm:ptLst>
  <dgm:cxnLst>
    <dgm:cxn modelId="{9BEA0312-4480-41F7-A28F-7EC747000B8B}" srcId="{EDB253C0-9947-4590-97C4-9AB6407FBACF}" destId="{14C3C251-8587-4C23-BFC4-DCC7233475D8}" srcOrd="2" destOrd="0" parTransId="{B4136B22-D7B6-40B7-B41D-461B85B60EB5}" sibTransId="{1E7C7CD8-CC40-4E08-B7F1-7C02D21B5077}"/>
    <dgm:cxn modelId="{0AF0AE3E-588F-4442-9BC3-189B1D64AB9C}" type="presOf" srcId="{672A171A-0404-4028-9167-9C69C8A37F25}" destId="{B216FCC2-9FA9-4454-A28D-8179AB64AF27}" srcOrd="0" destOrd="0" presId="urn:microsoft.com/office/officeart/2005/8/layout/vList2"/>
    <dgm:cxn modelId="{03D39F60-DBF6-45F3-AA31-632C3E018DAA}" type="presOf" srcId="{EDB253C0-9947-4590-97C4-9AB6407FBACF}" destId="{79F4F620-C3D3-47DD-B431-D60859ED09D5}" srcOrd="0" destOrd="0" presId="urn:microsoft.com/office/officeart/2005/8/layout/vList2"/>
    <dgm:cxn modelId="{9BC0484B-B006-4CA0-BA4B-2A959F1A06C4}" srcId="{EDB253C0-9947-4590-97C4-9AB6407FBACF}" destId="{C9513B4E-583C-490B-8A79-3EFDA88AE27F}" srcOrd="0" destOrd="0" parTransId="{B28280C8-161D-4C1B-9494-E2A6ACC7BD24}" sibTransId="{D3DB73C5-B647-465C-9573-64871E4750E9}"/>
    <dgm:cxn modelId="{B0E56280-89C3-44A4-B68A-6A0A9311E6E8}" srcId="{EDB253C0-9947-4590-97C4-9AB6407FBACF}" destId="{672A171A-0404-4028-9167-9C69C8A37F25}" srcOrd="1" destOrd="0" parTransId="{CDC688B0-8FA0-4D8C-A69C-9702688240B8}" sibTransId="{3D9AB00E-15A3-4094-93A9-A77702A2787C}"/>
    <dgm:cxn modelId="{2FD9618E-1CFA-43D1-8264-E32623E3B6DF}" type="presOf" srcId="{14C3C251-8587-4C23-BFC4-DCC7233475D8}" destId="{17F0A782-E358-45BA-BBCD-F5F6C5ABA4B4}" srcOrd="0" destOrd="0" presId="urn:microsoft.com/office/officeart/2005/8/layout/vList2"/>
    <dgm:cxn modelId="{382322BC-C875-4D8C-B46C-A2BAEBE7F7F4}" type="presOf" srcId="{C9513B4E-583C-490B-8A79-3EFDA88AE27F}" destId="{1A2F7380-B2C6-4860-9AEE-C669DE4C238F}" srcOrd="0" destOrd="0" presId="urn:microsoft.com/office/officeart/2005/8/layout/vList2"/>
    <dgm:cxn modelId="{57215A68-E631-4E28-9882-72AF713A43F4}" type="presParOf" srcId="{79F4F620-C3D3-47DD-B431-D60859ED09D5}" destId="{1A2F7380-B2C6-4860-9AEE-C669DE4C238F}" srcOrd="0" destOrd="0" presId="urn:microsoft.com/office/officeart/2005/8/layout/vList2"/>
    <dgm:cxn modelId="{0EAAD84C-FB64-4C33-A3DB-A64A05020347}" type="presParOf" srcId="{79F4F620-C3D3-47DD-B431-D60859ED09D5}" destId="{ADC30EC4-FA03-4B21-AA27-165CB08A68FF}" srcOrd="1" destOrd="0" presId="urn:microsoft.com/office/officeart/2005/8/layout/vList2"/>
    <dgm:cxn modelId="{0206F836-7A90-4918-B942-B927A8E1A721}" type="presParOf" srcId="{79F4F620-C3D3-47DD-B431-D60859ED09D5}" destId="{B216FCC2-9FA9-4454-A28D-8179AB64AF27}" srcOrd="2" destOrd="0" presId="urn:microsoft.com/office/officeart/2005/8/layout/vList2"/>
    <dgm:cxn modelId="{BCFBB6EC-3D5F-465D-8DAE-7CCF8E8AFF52}" type="presParOf" srcId="{79F4F620-C3D3-47DD-B431-D60859ED09D5}" destId="{7C461BAE-3D29-467C-AEC8-73C99ADD3A68}" srcOrd="3" destOrd="0" presId="urn:microsoft.com/office/officeart/2005/8/layout/vList2"/>
    <dgm:cxn modelId="{E8C4B297-6142-4CC3-8AAC-73ABA3D0BD85}" type="presParOf" srcId="{79F4F620-C3D3-47DD-B431-D60859ED09D5}" destId="{17F0A782-E358-45BA-BBCD-F5F6C5ABA4B4}"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EDB253C0-9947-4590-97C4-9AB6407FBACF}" type="doc">
      <dgm:prSet loTypeId="urn:microsoft.com/office/officeart/2005/8/layout/vList2" loCatId="list" qsTypeId="urn:microsoft.com/office/officeart/2005/8/quickstyle/simple3" qsCatId="simple" csTypeId="urn:microsoft.com/office/officeart/2005/8/colors/accent1_1" csCatId="accent1"/>
      <dgm:spPr/>
      <dgm:t>
        <a:bodyPr/>
        <a:lstStyle/>
        <a:p>
          <a:endParaRPr lang="ru-RU"/>
        </a:p>
      </dgm:t>
    </dgm:pt>
    <dgm:pt modelId="{C9513B4E-583C-490B-8A79-3EFDA88AE27F}">
      <dgm:prSet/>
      <dgm:spPr/>
      <dgm:t>
        <a:bodyPr/>
        <a:lstStyle/>
        <a:p>
          <a:r>
            <a:rPr lang="ka-GE" dirty="0"/>
            <a:t>თითოეული მოსწავლის მოტივაციის ასამაღლებლად გამოწვევის შემცველი აქტივობების მეტად გამოყენება;</a:t>
          </a:r>
          <a:endParaRPr lang="ru-RU" dirty="0"/>
        </a:p>
      </dgm:t>
    </dgm:pt>
    <dgm:pt modelId="{B28280C8-161D-4C1B-9494-E2A6ACC7BD24}" type="parTrans" cxnId="{9BC0484B-B006-4CA0-BA4B-2A959F1A06C4}">
      <dgm:prSet/>
      <dgm:spPr/>
      <dgm:t>
        <a:bodyPr/>
        <a:lstStyle/>
        <a:p>
          <a:endParaRPr lang="ru-RU"/>
        </a:p>
      </dgm:t>
    </dgm:pt>
    <dgm:pt modelId="{D3DB73C5-B647-465C-9573-64871E4750E9}" type="sibTrans" cxnId="{9BC0484B-B006-4CA0-BA4B-2A959F1A06C4}">
      <dgm:prSet/>
      <dgm:spPr/>
      <dgm:t>
        <a:bodyPr/>
        <a:lstStyle/>
        <a:p>
          <a:endParaRPr lang="ru-RU"/>
        </a:p>
      </dgm:t>
    </dgm:pt>
    <dgm:pt modelId="{672A171A-0404-4028-9167-9C69C8A37F25}">
      <dgm:prSet/>
      <dgm:spPr/>
      <dgm:t>
        <a:bodyPr/>
        <a:lstStyle/>
        <a:p>
          <a:r>
            <a:rPr lang="ka-GE"/>
            <a:t>მოსწავლეთა თანაბარი ჩართულობის უზრუნველყოფა;</a:t>
          </a:r>
          <a:endParaRPr lang="ru-RU"/>
        </a:p>
      </dgm:t>
    </dgm:pt>
    <dgm:pt modelId="{CDC688B0-8FA0-4D8C-A69C-9702688240B8}" type="parTrans" cxnId="{B0E56280-89C3-44A4-B68A-6A0A9311E6E8}">
      <dgm:prSet/>
      <dgm:spPr/>
      <dgm:t>
        <a:bodyPr/>
        <a:lstStyle/>
        <a:p>
          <a:endParaRPr lang="ru-RU"/>
        </a:p>
      </dgm:t>
    </dgm:pt>
    <dgm:pt modelId="{3D9AB00E-15A3-4094-93A9-A77702A2787C}" type="sibTrans" cxnId="{B0E56280-89C3-44A4-B68A-6A0A9311E6E8}">
      <dgm:prSet/>
      <dgm:spPr/>
      <dgm:t>
        <a:bodyPr/>
        <a:lstStyle/>
        <a:p>
          <a:endParaRPr lang="ru-RU"/>
        </a:p>
      </dgm:t>
    </dgm:pt>
    <dgm:pt modelId="{14C3C251-8587-4C23-BFC4-DCC7233475D8}">
      <dgm:prSet/>
      <dgm:spPr/>
      <dgm:t>
        <a:bodyPr/>
        <a:lstStyle/>
        <a:p>
          <a:r>
            <a:rPr lang="ka-GE"/>
            <a:t>განმავითარებელი შეფასების მრავალფეროვანი ფორმების გამოყენება (აქტივობებით, სიტყვიერი/წერილობითი კომენტარი და სხვა).</a:t>
          </a:r>
          <a:endParaRPr lang="ru-RU"/>
        </a:p>
      </dgm:t>
    </dgm:pt>
    <dgm:pt modelId="{B4136B22-D7B6-40B7-B41D-461B85B60EB5}" type="parTrans" cxnId="{9BEA0312-4480-41F7-A28F-7EC747000B8B}">
      <dgm:prSet/>
      <dgm:spPr/>
      <dgm:t>
        <a:bodyPr/>
        <a:lstStyle/>
        <a:p>
          <a:endParaRPr lang="ru-RU"/>
        </a:p>
      </dgm:t>
    </dgm:pt>
    <dgm:pt modelId="{1E7C7CD8-CC40-4E08-B7F1-7C02D21B5077}" type="sibTrans" cxnId="{9BEA0312-4480-41F7-A28F-7EC747000B8B}">
      <dgm:prSet/>
      <dgm:spPr/>
      <dgm:t>
        <a:bodyPr/>
        <a:lstStyle/>
        <a:p>
          <a:endParaRPr lang="ru-RU"/>
        </a:p>
      </dgm:t>
    </dgm:pt>
    <dgm:pt modelId="{79F4F620-C3D3-47DD-B431-D60859ED09D5}" type="pres">
      <dgm:prSet presAssocID="{EDB253C0-9947-4590-97C4-9AB6407FBACF}" presName="linear" presStyleCnt="0">
        <dgm:presLayoutVars>
          <dgm:animLvl val="lvl"/>
          <dgm:resizeHandles val="exact"/>
        </dgm:presLayoutVars>
      </dgm:prSet>
      <dgm:spPr/>
    </dgm:pt>
    <dgm:pt modelId="{1A2F7380-B2C6-4860-9AEE-C669DE4C238F}" type="pres">
      <dgm:prSet presAssocID="{C9513B4E-583C-490B-8A79-3EFDA88AE27F}" presName="parentText" presStyleLbl="node1" presStyleIdx="0" presStyleCnt="3">
        <dgm:presLayoutVars>
          <dgm:chMax val="0"/>
          <dgm:bulletEnabled val="1"/>
        </dgm:presLayoutVars>
      </dgm:prSet>
      <dgm:spPr/>
    </dgm:pt>
    <dgm:pt modelId="{ADC30EC4-FA03-4B21-AA27-165CB08A68FF}" type="pres">
      <dgm:prSet presAssocID="{D3DB73C5-B647-465C-9573-64871E4750E9}" presName="spacer" presStyleCnt="0"/>
      <dgm:spPr/>
    </dgm:pt>
    <dgm:pt modelId="{B216FCC2-9FA9-4454-A28D-8179AB64AF27}" type="pres">
      <dgm:prSet presAssocID="{672A171A-0404-4028-9167-9C69C8A37F25}" presName="parentText" presStyleLbl="node1" presStyleIdx="1" presStyleCnt="3">
        <dgm:presLayoutVars>
          <dgm:chMax val="0"/>
          <dgm:bulletEnabled val="1"/>
        </dgm:presLayoutVars>
      </dgm:prSet>
      <dgm:spPr/>
    </dgm:pt>
    <dgm:pt modelId="{7C461BAE-3D29-467C-AEC8-73C99ADD3A68}" type="pres">
      <dgm:prSet presAssocID="{3D9AB00E-15A3-4094-93A9-A77702A2787C}" presName="spacer" presStyleCnt="0"/>
      <dgm:spPr/>
    </dgm:pt>
    <dgm:pt modelId="{17F0A782-E358-45BA-BBCD-F5F6C5ABA4B4}" type="pres">
      <dgm:prSet presAssocID="{14C3C251-8587-4C23-BFC4-DCC7233475D8}" presName="parentText" presStyleLbl="node1" presStyleIdx="2" presStyleCnt="3">
        <dgm:presLayoutVars>
          <dgm:chMax val="0"/>
          <dgm:bulletEnabled val="1"/>
        </dgm:presLayoutVars>
      </dgm:prSet>
      <dgm:spPr/>
    </dgm:pt>
  </dgm:ptLst>
  <dgm:cxnLst>
    <dgm:cxn modelId="{9BEA0312-4480-41F7-A28F-7EC747000B8B}" srcId="{EDB253C0-9947-4590-97C4-9AB6407FBACF}" destId="{14C3C251-8587-4C23-BFC4-DCC7233475D8}" srcOrd="2" destOrd="0" parTransId="{B4136B22-D7B6-40B7-B41D-461B85B60EB5}" sibTransId="{1E7C7CD8-CC40-4E08-B7F1-7C02D21B5077}"/>
    <dgm:cxn modelId="{0AF0AE3E-588F-4442-9BC3-189B1D64AB9C}" type="presOf" srcId="{672A171A-0404-4028-9167-9C69C8A37F25}" destId="{B216FCC2-9FA9-4454-A28D-8179AB64AF27}" srcOrd="0" destOrd="0" presId="urn:microsoft.com/office/officeart/2005/8/layout/vList2"/>
    <dgm:cxn modelId="{03D39F60-DBF6-45F3-AA31-632C3E018DAA}" type="presOf" srcId="{EDB253C0-9947-4590-97C4-9AB6407FBACF}" destId="{79F4F620-C3D3-47DD-B431-D60859ED09D5}" srcOrd="0" destOrd="0" presId="urn:microsoft.com/office/officeart/2005/8/layout/vList2"/>
    <dgm:cxn modelId="{9BC0484B-B006-4CA0-BA4B-2A959F1A06C4}" srcId="{EDB253C0-9947-4590-97C4-9AB6407FBACF}" destId="{C9513B4E-583C-490B-8A79-3EFDA88AE27F}" srcOrd="0" destOrd="0" parTransId="{B28280C8-161D-4C1B-9494-E2A6ACC7BD24}" sibTransId="{D3DB73C5-B647-465C-9573-64871E4750E9}"/>
    <dgm:cxn modelId="{B0E56280-89C3-44A4-B68A-6A0A9311E6E8}" srcId="{EDB253C0-9947-4590-97C4-9AB6407FBACF}" destId="{672A171A-0404-4028-9167-9C69C8A37F25}" srcOrd="1" destOrd="0" parTransId="{CDC688B0-8FA0-4D8C-A69C-9702688240B8}" sibTransId="{3D9AB00E-15A3-4094-93A9-A77702A2787C}"/>
    <dgm:cxn modelId="{2FD9618E-1CFA-43D1-8264-E32623E3B6DF}" type="presOf" srcId="{14C3C251-8587-4C23-BFC4-DCC7233475D8}" destId="{17F0A782-E358-45BA-BBCD-F5F6C5ABA4B4}" srcOrd="0" destOrd="0" presId="urn:microsoft.com/office/officeart/2005/8/layout/vList2"/>
    <dgm:cxn modelId="{382322BC-C875-4D8C-B46C-A2BAEBE7F7F4}" type="presOf" srcId="{C9513B4E-583C-490B-8A79-3EFDA88AE27F}" destId="{1A2F7380-B2C6-4860-9AEE-C669DE4C238F}" srcOrd="0" destOrd="0" presId="urn:microsoft.com/office/officeart/2005/8/layout/vList2"/>
    <dgm:cxn modelId="{57215A68-E631-4E28-9882-72AF713A43F4}" type="presParOf" srcId="{79F4F620-C3D3-47DD-B431-D60859ED09D5}" destId="{1A2F7380-B2C6-4860-9AEE-C669DE4C238F}" srcOrd="0" destOrd="0" presId="urn:microsoft.com/office/officeart/2005/8/layout/vList2"/>
    <dgm:cxn modelId="{0EAAD84C-FB64-4C33-A3DB-A64A05020347}" type="presParOf" srcId="{79F4F620-C3D3-47DD-B431-D60859ED09D5}" destId="{ADC30EC4-FA03-4B21-AA27-165CB08A68FF}" srcOrd="1" destOrd="0" presId="urn:microsoft.com/office/officeart/2005/8/layout/vList2"/>
    <dgm:cxn modelId="{0206F836-7A90-4918-B942-B927A8E1A721}" type="presParOf" srcId="{79F4F620-C3D3-47DD-B431-D60859ED09D5}" destId="{B216FCC2-9FA9-4454-A28D-8179AB64AF27}" srcOrd="2" destOrd="0" presId="urn:microsoft.com/office/officeart/2005/8/layout/vList2"/>
    <dgm:cxn modelId="{BCFBB6EC-3D5F-465D-8DAE-7CCF8E8AFF52}" type="presParOf" srcId="{79F4F620-C3D3-47DD-B431-D60859ED09D5}" destId="{7C461BAE-3D29-467C-AEC8-73C99ADD3A68}" srcOrd="3" destOrd="0" presId="urn:microsoft.com/office/officeart/2005/8/layout/vList2"/>
    <dgm:cxn modelId="{E8C4B297-6142-4CC3-8AAC-73ABA3D0BD85}" type="presParOf" srcId="{79F4F620-C3D3-47DD-B431-D60859ED09D5}" destId="{17F0A782-E358-45BA-BBCD-F5F6C5ABA4B4}"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CC7147D6-D407-4B06-9AB9-D27C99718DD3}" type="doc">
      <dgm:prSet loTypeId="urn:microsoft.com/office/officeart/2005/8/layout/vList2" loCatId="list" qsTypeId="urn:microsoft.com/office/officeart/2005/8/quickstyle/simple1" qsCatId="simple" csTypeId="urn:microsoft.com/office/officeart/2005/8/colors/accent1_1" csCatId="accent1"/>
      <dgm:spPr/>
      <dgm:t>
        <a:bodyPr/>
        <a:lstStyle/>
        <a:p>
          <a:endParaRPr lang="ru-RU"/>
        </a:p>
      </dgm:t>
    </dgm:pt>
    <dgm:pt modelId="{E4345AFB-3255-4468-AF7A-38A7A2E14AB2}">
      <dgm:prSet/>
      <dgm:spPr/>
      <dgm:t>
        <a:bodyPr/>
        <a:lstStyle/>
        <a:p>
          <a:r>
            <a:rPr lang="ka-GE" dirty="0"/>
            <a:t>სკოლის ფიზიკური გარემოს მეტად ადაპტირებისათვის შემუშავდა გეგმა, რომლის გათვალისწინებაც მოხდება სკოლაში მიმდინარე სარემონტო სამუშაოების დროს (დაიგეგმა </a:t>
          </a:r>
          <a:r>
            <a:rPr lang="ka-GE" dirty="0" err="1"/>
            <a:t>ადაპტური</a:t>
          </a:r>
          <a:r>
            <a:rPr lang="ka-GE" dirty="0"/>
            <a:t> ტუალეტები, </a:t>
          </a:r>
          <a:r>
            <a:rPr lang="ka-GE" dirty="0" err="1"/>
            <a:t>ზღურბლების</a:t>
          </a:r>
          <a:r>
            <a:rPr lang="ka-GE" dirty="0"/>
            <a:t> მოხსნა; ნიშნულების განთავსება საჭიროებისამებრ და სხვა).</a:t>
          </a:r>
          <a:endParaRPr lang="ru-RU" dirty="0"/>
        </a:p>
      </dgm:t>
    </dgm:pt>
    <dgm:pt modelId="{57A475EB-CB20-4EE7-BC4A-20BE0965AE3E}" type="parTrans" cxnId="{2086FB7C-9B26-4F70-94CF-2BDCCAB5E7C7}">
      <dgm:prSet/>
      <dgm:spPr/>
      <dgm:t>
        <a:bodyPr/>
        <a:lstStyle/>
        <a:p>
          <a:endParaRPr lang="ru-RU"/>
        </a:p>
      </dgm:t>
    </dgm:pt>
    <dgm:pt modelId="{F223A8BC-A484-4B09-AF98-80CDFCCABD53}" type="sibTrans" cxnId="{2086FB7C-9B26-4F70-94CF-2BDCCAB5E7C7}">
      <dgm:prSet/>
      <dgm:spPr/>
      <dgm:t>
        <a:bodyPr/>
        <a:lstStyle/>
        <a:p>
          <a:endParaRPr lang="ru-RU"/>
        </a:p>
      </dgm:t>
    </dgm:pt>
    <dgm:pt modelId="{D668C28D-BA07-410C-81A1-9881E188D457}">
      <dgm:prSet/>
      <dgm:spPr/>
      <dgm:t>
        <a:bodyPr/>
        <a:lstStyle/>
        <a:p>
          <a:r>
            <a:rPr lang="ka-GE"/>
            <a:t>დაიგეგმა რესურსებით (განსაკუთრებით სენსორული) და სხვადასხვა საჭიროების მქონე მოსწავლეთათვის სკოლის მატერიალური-ტექნიკური ბაზის გამდიდრება.</a:t>
          </a:r>
          <a:endParaRPr lang="ru-RU"/>
        </a:p>
      </dgm:t>
    </dgm:pt>
    <dgm:pt modelId="{D3C31123-CEB5-420F-BF44-F6E7BF9D8362}" type="parTrans" cxnId="{B8BC793C-3BF3-494A-BAA2-463FD4CF5871}">
      <dgm:prSet/>
      <dgm:spPr/>
      <dgm:t>
        <a:bodyPr/>
        <a:lstStyle/>
        <a:p>
          <a:endParaRPr lang="ru-RU"/>
        </a:p>
      </dgm:t>
    </dgm:pt>
    <dgm:pt modelId="{E67929E0-47C8-4156-99E3-E6570F979ADE}" type="sibTrans" cxnId="{B8BC793C-3BF3-494A-BAA2-463FD4CF5871}">
      <dgm:prSet/>
      <dgm:spPr/>
      <dgm:t>
        <a:bodyPr/>
        <a:lstStyle/>
        <a:p>
          <a:endParaRPr lang="ru-RU"/>
        </a:p>
      </dgm:t>
    </dgm:pt>
    <dgm:pt modelId="{3BDA3638-FE00-4ED1-83C7-FAD752E7E23B}" type="pres">
      <dgm:prSet presAssocID="{CC7147D6-D407-4B06-9AB9-D27C99718DD3}" presName="linear" presStyleCnt="0">
        <dgm:presLayoutVars>
          <dgm:animLvl val="lvl"/>
          <dgm:resizeHandles val="exact"/>
        </dgm:presLayoutVars>
      </dgm:prSet>
      <dgm:spPr/>
    </dgm:pt>
    <dgm:pt modelId="{EB20B27A-E69D-4CBB-B53B-6A7FCDCAB701}" type="pres">
      <dgm:prSet presAssocID="{E4345AFB-3255-4468-AF7A-38A7A2E14AB2}" presName="parentText" presStyleLbl="node1" presStyleIdx="0" presStyleCnt="2">
        <dgm:presLayoutVars>
          <dgm:chMax val="0"/>
          <dgm:bulletEnabled val="1"/>
        </dgm:presLayoutVars>
      </dgm:prSet>
      <dgm:spPr/>
    </dgm:pt>
    <dgm:pt modelId="{CF90F243-0787-4B08-952A-647D4BCF4F64}" type="pres">
      <dgm:prSet presAssocID="{F223A8BC-A484-4B09-AF98-80CDFCCABD53}" presName="spacer" presStyleCnt="0"/>
      <dgm:spPr/>
    </dgm:pt>
    <dgm:pt modelId="{2C2C341D-285F-480D-90A0-E0F2508FC393}" type="pres">
      <dgm:prSet presAssocID="{D668C28D-BA07-410C-81A1-9881E188D457}" presName="parentText" presStyleLbl="node1" presStyleIdx="1" presStyleCnt="2">
        <dgm:presLayoutVars>
          <dgm:chMax val="0"/>
          <dgm:bulletEnabled val="1"/>
        </dgm:presLayoutVars>
      </dgm:prSet>
      <dgm:spPr/>
    </dgm:pt>
  </dgm:ptLst>
  <dgm:cxnLst>
    <dgm:cxn modelId="{B8BC793C-3BF3-494A-BAA2-463FD4CF5871}" srcId="{CC7147D6-D407-4B06-9AB9-D27C99718DD3}" destId="{D668C28D-BA07-410C-81A1-9881E188D457}" srcOrd="1" destOrd="0" parTransId="{D3C31123-CEB5-420F-BF44-F6E7BF9D8362}" sibTransId="{E67929E0-47C8-4156-99E3-E6570F979ADE}"/>
    <dgm:cxn modelId="{2086FB7C-9B26-4F70-94CF-2BDCCAB5E7C7}" srcId="{CC7147D6-D407-4B06-9AB9-D27C99718DD3}" destId="{E4345AFB-3255-4468-AF7A-38A7A2E14AB2}" srcOrd="0" destOrd="0" parTransId="{57A475EB-CB20-4EE7-BC4A-20BE0965AE3E}" sibTransId="{F223A8BC-A484-4B09-AF98-80CDFCCABD53}"/>
    <dgm:cxn modelId="{8AAF2B7E-4BBF-4359-BAF6-9E5FD5833F18}" type="presOf" srcId="{CC7147D6-D407-4B06-9AB9-D27C99718DD3}" destId="{3BDA3638-FE00-4ED1-83C7-FAD752E7E23B}" srcOrd="0" destOrd="0" presId="urn:microsoft.com/office/officeart/2005/8/layout/vList2"/>
    <dgm:cxn modelId="{3D9144B1-B7F2-4BA1-B304-1ECC5A1CEA50}" type="presOf" srcId="{D668C28D-BA07-410C-81A1-9881E188D457}" destId="{2C2C341D-285F-480D-90A0-E0F2508FC393}" srcOrd="0" destOrd="0" presId="urn:microsoft.com/office/officeart/2005/8/layout/vList2"/>
    <dgm:cxn modelId="{9B4891F1-0091-4F2E-A536-A91B98131DBE}" type="presOf" srcId="{E4345AFB-3255-4468-AF7A-38A7A2E14AB2}" destId="{EB20B27A-E69D-4CBB-B53B-6A7FCDCAB701}" srcOrd="0" destOrd="0" presId="urn:microsoft.com/office/officeart/2005/8/layout/vList2"/>
    <dgm:cxn modelId="{686961B3-408C-4550-81DD-A691F87A4FA2}" type="presParOf" srcId="{3BDA3638-FE00-4ED1-83C7-FAD752E7E23B}" destId="{EB20B27A-E69D-4CBB-B53B-6A7FCDCAB701}" srcOrd="0" destOrd="0" presId="urn:microsoft.com/office/officeart/2005/8/layout/vList2"/>
    <dgm:cxn modelId="{87BFA82A-687B-43FD-A027-E3B2CB43B3CA}" type="presParOf" srcId="{3BDA3638-FE00-4ED1-83C7-FAD752E7E23B}" destId="{CF90F243-0787-4B08-952A-647D4BCF4F64}" srcOrd="1" destOrd="0" presId="urn:microsoft.com/office/officeart/2005/8/layout/vList2"/>
    <dgm:cxn modelId="{82AFD43D-D173-4472-8608-32646875152F}" type="presParOf" srcId="{3BDA3638-FE00-4ED1-83C7-FAD752E7E23B}" destId="{2C2C341D-285F-480D-90A0-E0F2508FC393}" srcOrd="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5E6FECA-A8A7-40DE-A187-DD101C3C78F1}"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ru-RU"/>
        </a:p>
      </dgm:t>
    </dgm:pt>
    <dgm:pt modelId="{3F35B085-04B9-4907-9A4A-F27E55BC8F08}">
      <dgm:prSet/>
      <dgm:spPr/>
      <dgm:t>
        <a:bodyPr/>
        <a:lstStyle/>
        <a:p>
          <a:r>
            <a:rPr lang="ka-GE" b="1"/>
            <a:t>თვალახვეული</a:t>
          </a:r>
          <a:endParaRPr lang="ru-RU"/>
        </a:p>
      </dgm:t>
    </dgm:pt>
    <dgm:pt modelId="{1A6D66CA-87E8-4FAA-AD7C-EC995819F0D2}" type="parTrans" cxnId="{AD7FEA1E-7214-471E-9B8E-F51BF3671D78}">
      <dgm:prSet/>
      <dgm:spPr/>
      <dgm:t>
        <a:bodyPr/>
        <a:lstStyle/>
        <a:p>
          <a:endParaRPr lang="ru-RU"/>
        </a:p>
      </dgm:t>
    </dgm:pt>
    <dgm:pt modelId="{F4491003-0D8E-4DAD-B7D3-262481FA455F}" type="sibTrans" cxnId="{AD7FEA1E-7214-471E-9B8E-F51BF3671D78}">
      <dgm:prSet/>
      <dgm:spPr/>
      <dgm:t>
        <a:bodyPr/>
        <a:lstStyle/>
        <a:p>
          <a:endParaRPr lang="ru-RU"/>
        </a:p>
      </dgm:t>
    </dgm:pt>
    <dgm:pt modelId="{A3861D17-CCC7-402B-B714-66993A7ED176}">
      <dgm:prSet/>
      <dgm:spPr/>
      <dgm:t>
        <a:bodyPr/>
        <a:lstStyle/>
        <a:p>
          <a:r>
            <a:rPr lang="ka-GE" dirty="0"/>
            <a:t>გააკეთეთ ბავშვის ფორმის კონტური ან გამოსახულება მუყაოს ქაღალდზე. სასურველია იმდენი ცალი, რამდენი ბავშვიცაა ჯგუფში. თითოეული გამოსახულებისთვის ბავშვებს სთხოვეთ თაბახის ფურცლებისგან გამოჭრან სასურველი ტანსაცმელი. მასალის მომზადების შემდეგ მონაცვლეობით </a:t>
          </a:r>
          <a:r>
            <a:rPr lang="ka-GE" dirty="0" err="1"/>
            <a:t>აუხვიეთ</a:t>
          </a:r>
          <a:r>
            <a:rPr lang="ka-GE" dirty="0"/>
            <a:t> ბავშვებს თვალები და სთხოვეთ მუყაოს თოჯინას ტანსაცმელი ჩააცვან. განუმარტეთ, ბავშვებს რომ ეს სავარჯიშო წარმოდგენას შეუქმნის იმ ადამიანებზე, ვისაც მხედველობის პრობლემები აქვთ</a:t>
          </a:r>
          <a:r>
            <a:rPr lang="ka-GE" b="1" dirty="0"/>
            <a:t>.</a:t>
          </a:r>
          <a:endParaRPr lang="ru-RU" dirty="0"/>
        </a:p>
      </dgm:t>
    </dgm:pt>
    <dgm:pt modelId="{F80CD58F-88C2-4DB7-A0B4-EBEADC01E47D}" type="parTrans" cxnId="{10415260-9192-4FD9-808F-4F2F33B5C567}">
      <dgm:prSet/>
      <dgm:spPr/>
      <dgm:t>
        <a:bodyPr/>
        <a:lstStyle/>
        <a:p>
          <a:endParaRPr lang="ru-RU"/>
        </a:p>
      </dgm:t>
    </dgm:pt>
    <dgm:pt modelId="{2AACE266-BAA4-42BD-9DB2-B97526532BBA}" type="sibTrans" cxnId="{10415260-9192-4FD9-808F-4F2F33B5C567}">
      <dgm:prSet/>
      <dgm:spPr/>
      <dgm:t>
        <a:bodyPr/>
        <a:lstStyle/>
        <a:p>
          <a:endParaRPr lang="ru-RU"/>
        </a:p>
      </dgm:t>
    </dgm:pt>
    <dgm:pt modelId="{EBE5926E-A35E-4B6D-AEC5-3CF5B77E9021}">
      <dgm:prSet/>
      <dgm:spPr/>
      <dgm:t>
        <a:bodyPr/>
        <a:lstStyle/>
        <a:p>
          <a:r>
            <a:rPr lang="ka-GE" dirty="0"/>
            <a:t>აღნიშნული აქტივობა დაეხმარება ბავშვებს შეზღუდული შესაძლებლობის მქონე პირების  სპეციფიკური უფლებების და საჭიროებების შესახებ წარმოდგენის შექმნაში.</a:t>
          </a:r>
          <a:endParaRPr lang="ru-RU" dirty="0"/>
        </a:p>
      </dgm:t>
    </dgm:pt>
    <dgm:pt modelId="{D8D36309-1469-415B-B248-EF3195F87D9F}" type="parTrans" cxnId="{520B7647-D437-4732-91C5-1E45228D94DB}">
      <dgm:prSet/>
      <dgm:spPr/>
      <dgm:t>
        <a:bodyPr/>
        <a:lstStyle/>
        <a:p>
          <a:endParaRPr lang="ru-RU"/>
        </a:p>
      </dgm:t>
    </dgm:pt>
    <dgm:pt modelId="{35377256-9D1D-434A-940A-1714EE2AC5EE}" type="sibTrans" cxnId="{520B7647-D437-4732-91C5-1E45228D94DB}">
      <dgm:prSet/>
      <dgm:spPr/>
      <dgm:t>
        <a:bodyPr/>
        <a:lstStyle/>
        <a:p>
          <a:endParaRPr lang="ru-RU"/>
        </a:p>
      </dgm:t>
    </dgm:pt>
    <dgm:pt modelId="{05C289F5-CCB8-4053-B54C-5A41B4C3333F}">
      <dgm:prSet/>
      <dgm:spPr/>
      <dgm:t>
        <a:bodyPr/>
        <a:lstStyle/>
        <a:p>
          <a:r>
            <a:rPr lang="ka-GE"/>
            <a:t>აქტივობის მსვლელობისას საჭიროა მასწავლებლის თანმიმდევრული, მკაფიო ინსტრუქციები, მოდელირებით.</a:t>
          </a:r>
          <a:endParaRPr lang="ru-RU"/>
        </a:p>
      </dgm:t>
    </dgm:pt>
    <dgm:pt modelId="{5299B418-82C9-40FC-9025-273AAF668E97}" type="parTrans" cxnId="{AEE80BC8-A97B-43A1-A0C2-589D09455320}">
      <dgm:prSet/>
      <dgm:spPr/>
      <dgm:t>
        <a:bodyPr/>
        <a:lstStyle/>
        <a:p>
          <a:endParaRPr lang="ru-RU"/>
        </a:p>
      </dgm:t>
    </dgm:pt>
    <dgm:pt modelId="{F300FF7B-6BF4-4869-A332-8657BFE96F04}" type="sibTrans" cxnId="{AEE80BC8-A97B-43A1-A0C2-589D09455320}">
      <dgm:prSet/>
      <dgm:spPr/>
      <dgm:t>
        <a:bodyPr/>
        <a:lstStyle/>
        <a:p>
          <a:endParaRPr lang="ru-RU"/>
        </a:p>
      </dgm:t>
    </dgm:pt>
    <dgm:pt modelId="{6B3A76E8-C06A-417E-A838-D97611CEB58C}">
      <dgm:prSet/>
      <dgm:spPr/>
      <dgm:t>
        <a:bodyPr/>
        <a:lstStyle/>
        <a:p>
          <a:r>
            <a:rPr lang="ka-GE"/>
            <a:t>აქტივობის შემდეგ მოსწავლეებს ვთხოვოთ  გამოხატონ თავიანთი შთაბეჭდილებები სიტყვიერად, წერილობით, ნახატებით, ჟესტებით ან ემოციის ბარათებით. </a:t>
          </a:r>
          <a:endParaRPr lang="ru-RU"/>
        </a:p>
      </dgm:t>
    </dgm:pt>
    <dgm:pt modelId="{6F0C2B94-FE62-4BCD-9B3E-5FDBC8C20AE6}" type="parTrans" cxnId="{950652D2-30BC-4855-BE33-E2415E0545A6}">
      <dgm:prSet/>
      <dgm:spPr/>
      <dgm:t>
        <a:bodyPr/>
        <a:lstStyle/>
        <a:p>
          <a:endParaRPr lang="ru-RU"/>
        </a:p>
      </dgm:t>
    </dgm:pt>
    <dgm:pt modelId="{DD3B3F3A-75FC-443E-AA6F-6E6888755815}" type="sibTrans" cxnId="{950652D2-30BC-4855-BE33-E2415E0545A6}">
      <dgm:prSet/>
      <dgm:spPr/>
      <dgm:t>
        <a:bodyPr/>
        <a:lstStyle/>
        <a:p>
          <a:endParaRPr lang="ru-RU"/>
        </a:p>
      </dgm:t>
    </dgm:pt>
    <dgm:pt modelId="{179516AD-C33A-4660-B773-9EC7B38329F9}" type="pres">
      <dgm:prSet presAssocID="{55E6FECA-A8A7-40DE-A187-DD101C3C78F1}" presName="Name0" presStyleCnt="0">
        <dgm:presLayoutVars>
          <dgm:dir/>
          <dgm:resizeHandles val="exact"/>
        </dgm:presLayoutVars>
      </dgm:prSet>
      <dgm:spPr/>
    </dgm:pt>
    <dgm:pt modelId="{2483C636-6E13-4C76-930A-0E41712968ED}" type="pres">
      <dgm:prSet presAssocID="{3F35B085-04B9-4907-9A4A-F27E55BC8F08}" presName="node" presStyleLbl="node1" presStyleIdx="0" presStyleCnt="2" custScaleX="38918" custLinFactNeighborX="-946" custLinFactNeighborY="-2496">
        <dgm:presLayoutVars>
          <dgm:bulletEnabled val="1"/>
        </dgm:presLayoutVars>
      </dgm:prSet>
      <dgm:spPr/>
    </dgm:pt>
    <dgm:pt modelId="{A7B6F643-5A5F-4FF0-8BF8-B8C5012EBA28}" type="pres">
      <dgm:prSet presAssocID="{F4491003-0D8E-4DAD-B7D3-262481FA455F}" presName="sibTrans" presStyleLbl="sibTrans2D1" presStyleIdx="0" presStyleCnt="1"/>
      <dgm:spPr/>
    </dgm:pt>
    <dgm:pt modelId="{EAACFFF7-6693-427D-88A5-47AA8B1DE5AA}" type="pres">
      <dgm:prSet presAssocID="{F4491003-0D8E-4DAD-B7D3-262481FA455F}" presName="connectorText" presStyleLbl="sibTrans2D1" presStyleIdx="0" presStyleCnt="1"/>
      <dgm:spPr/>
    </dgm:pt>
    <dgm:pt modelId="{6DED3C5D-20E7-4935-9FFF-4FF879C3E68E}" type="pres">
      <dgm:prSet presAssocID="{A3861D17-CCC7-402B-B714-66993A7ED176}" presName="node" presStyleLbl="node1" presStyleIdx="1" presStyleCnt="2">
        <dgm:presLayoutVars>
          <dgm:bulletEnabled val="1"/>
        </dgm:presLayoutVars>
      </dgm:prSet>
      <dgm:spPr/>
    </dgm:pt>
  </dgm:ptLst>
  <dgm:cxnLst>
    <dgm:cxn modelId="{25332004-39B8-40DA-814D-8264218B359E}" type="presOf" srcId="{6B3A76E8-C06A-417E-A838-D97611CEB58C}" destId="{6DED3C5D-20E7-4935-9FFF-4FF879C3E68E}" srcOrd="0" destOrd="3" presId="urn:microsoft.com/office/officeart/2005/8/layout/process1"/>
    <dgm:cxn modelId="{AD7FEA1E-7214-471E-9B8E-F51BF3671D78}" srcId="{55E6FECA-A8A7-40DE-A187-DD101C3C78F1}" destId="{3F35B085-04B9-4907-9A4A-F27E55BC8F08}" srcOrd="0" destOrd="0" parTransId="{1A6D66CA-87E8-4FAA-AD7C-EC995819F0D2}" sibTransId="{F4491003-0D8E-4DAD-B7D3-262481FA455F}"/>
    <dgm:cxn modelId="{B090A02F-80AC-4A1B-9C88-0BF3AD41D5D8}" type="presOf" srcId="{05C289F5-CCB8-4053-B54C-5A41B4C3333F}" destId="{6DED3C5D-20E7-4935-9FFF-4FF879C3E68E}" srcOrd="0" destOrd="2" presId="urn:microsoft.com/office/officeart/2005/8/layout/process1"/>
    <dgm:cxn modelId="{10415260-9192-4FD9-808F-4F2F33B5C567}" srcId="{55E6FECA-A8A7-40DE-A187-DD101C3C78F1}" destId="{A3861D17-CCC7-402B-B714-66993A7ED176}" srcOrd="1" destOrd="0" parTransId="{F80CD58F-88C2-4DB7-A0B4-EBEADC01E47D}" sibTransId="{2AACE266-BAA4-42BD-9DB2-B97526532BBA}"/>
    <dgm:cxn modelId="{520B7647-D437-4732-91C5-1E45228D94DB}" srcId="{A3861D17-CCC7-402B-B714-66993A7ED176}" destId="{EBE5926E-A35E-4B6D-AEC5-3CF5B77E9021}" srcOrd="0" destOrd="0" parTransId="{D8D36309-1469-415B-B248-EF3195F87D9F}" sibTransId="{35377256-9D1D-434A-940A-1714EE2AC5EE}"/>
    <dgm:cxn modelId="{16C7134D-B2A6-4F4B-8294-33B316321093}" type="presOf" srcId="{F4491003-0D8E-4DAD-B7D3-262481FA455F}" destId="{A7B6F643-5A5F-4FF0-8BF8-B8C5012EBA28}" srcOrd="0" destOrd="0" presId="urn:microsoft.com/office/officeart/2005/8/layout/process1"/>
    <dgm:cxn modelId="{C474C26E-14B7-476A-A94E-AC1FF8CB1DA3}" type="presOf" srcId="{EBE5926E-A35E-4B6D-AEC5-3CF5B77E9021}" destId="{6DED3C5D-20E7-4935-9FFF-4FF879C3E68E}" srcOrd="0" destOrd="1" presId="urn:microsoft.com/office/officeart/2005/8/layout/process1"/>
    <dgm:cxn modelId="{0D892F84-36A2-4733-89BE-B98A0A2D5E5C}" type="presOf" srcId="{F4491003-0D8E-4DAD-B7D3-262481FA455F}" destId="{EAACFFF7-6693-427D-88A5-47AA8B1DE5AA}" srcOrd="1" destOrd="0" presId="urn:microsoft.com/office/officeart/2005/8/layout/process1"/>
    <dgm:cxn modelId="{7AC1AF99-9A88-4D0B-A90E-A18467C75033}" type="presOf" srcId="{3F35B085-04B9-4907-9A4A-F27E55BC8F08}" destId="{2483C636-6E13-4C76-930A-0E41712968ED}" srcOrd="0" destOrd="0" presId="urn:microsoft.com/office/officeart/2005/8/layout/process1"/>
    <dgm:cxn modelId="{45C326BD-43CA-44FE-9880-4E22B9E8265F}" type="presOf" srcId="{55E6FECA-A8A7-40DE-A187-DD101C3C78F1}" destId="{179516AD-C33A-4660-B773-9EC7B38329F9}" srcOrd="0" destOrd="0" presId="urn:microsoft.com/office/officeart/2005/8/layout/process1"/>
    <dgm:cxn modelId="{AEE80BC8-A97B-43A1-A0C2-589D09455320}" srcId="{A3861D17-CCC7-402B-B714-66993A7ED176}" destId="{05C289F5-CCB8-4053-B54C-5A41B4C3333F}" srcOrd="1" destOrd="0" parTransId="{5299B418-82C9-40FC-9025-273AAF668E97}" sibTransId="{F300FF7B-6BF4-4869-A332-8657BFE96F04}"/>
    <dgm:cxn modelId="{950652D2-30BC-4855-BE33-E2415E0545A6}" srcId="{A3861D17-CCC7-402B-B714-66993A7ED176}" destId="{6B3A76E8-C06A-417E-A838-D97611CEB58C}" srcOrd="2" destOrd="0" parTransId="{6F0C2B94-FE62-4BCD-9B3E-5FDBC8C20AE6}" sibTransId="{DD3B3F3A-75FC-443E-AA6F-6E6888755815}"/>
    <dgm:cxn modelId="{DAFC46D7-5656-4A99-A37B-669242E19D14}" type="presOf" srcId="{A3861D17-CCC7-402B-B714-66993A7ED176}" destId="{6DED3C5D-20E7-4935-9FFF-4FF879C3E68E}" srcOrd="0" destOrd="0" presId="urn:microsoft.com/office/officeart/2005/8/layout/process1"/>
    <dgm:cxn modelId="{5D02F394-C3B9-4E3E-B6C9-1803EBEC8493}" type="presParOf" srcId="{179516AD-C33A-4660-B773-9EC7B38329F9}" destId="{2483C636-6E13-4C76-930A-0E41712968ED}" srcOrd="0" destOrd="0" presId="urn:microsoft.com/office/officeart/2005/8/layout/process1"/>
    <dgm:cxn modelId="{4F671375-30BF-4D5D-B1B9-1C6ABBB2600C}" type="presParOf" srcId="{179516AD-C33A-4660-B773-9EC7B38329F9}" destId="{A7B6F643-5A5F-4FF0-8BF8-B8C5012EBA28}" srcOrd="1" destOrd="0" presId="urn:microsoft.com/office/officeart/2005/8/layout/process1"/>
    <dgm:cxn modelId="{F79A481D-4F02-472B-8B1D-359775CC7C40}" type="presParOf" srcId="{A7B6F643-5A5F-4FF0-8BF8-B8C5012EBA28}" destId="{EAACFFF7-6693-427D-88A5-47AA8B1DE5AA}" srcOrd="0" destOrd="0" presId="urn:microsoft.com/office/officeart/2005/8/layout/process1"/>
    <dgm:cxn modelId="{E9C7C4C4-02C6-41D6-97C6-E38B6E7F2503}" type="presParOf" srcId="{179516AD-C33A-4660-B773-9EC7B38329F9}" destId="{6DED3C5D-20E7-4935-9FFF-4FF879C3E68E}"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7ECA7BA3-3EF0-4DA0-9E16-7B25CCDCC448}"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ru-RU"/>
        </a:p>
      </dgm:t>
    </dgm:pt>
    <dgm:pt modelId="{2AB5E3E3-9B45-436C-B036-328930503E7D}">
      <dgm:prSet/>
      <dgm:spPr/>
      <dgm:t>
        <a:bodyPr/>
        <a:lstStyle/>
        <a:p>
          <a:r>
            <a:rPr lang="ka-GE" b="1"/>
            <a:t>გეომეტრიული ფიგურების აწყობა</a:t>
          </a:r>
          <a:endParaRPr lang="ru-RU"/>
        </a:p>
      </dgm:t>
    </dgm:pt>
    <dgm:pt modelId="{B262D626-E1E0-4E5A-A2F9-3A57B7584FBC}" type="parTrans" cxnId="{97EFA85F-61F6-462A-81B0-A61B99C0A8F4}">
      <dgm:prSet/>
      <dgm:spPr/>
      <dgm:t>
        <a:bodyPr/>
        <a:lstStyle/>
        <a:p>
          <a:endParaRPr lang="ru-RU"/>
        </a:p>
      </dgm:t>
    </dgm:pt>
    <dgm:pt modelId="{21802B59-E960-4D27-85B2-221482F2F32E}" type="sibTrans" cxnId="{97EFA85F-61F6-462A-81B0-A61B99C0A8F4}">
      <dgm:prSet/>
      <dgm:spPr/>
      <dgm:t>
        <a:bodyPr/>
        <a:lstStyle/>
        <a:p>
          <a:endParaRPr lang="ru-RU"/>
        </a:p>
      </dgm:t>
    </dgm:pt>
    <dgm:pt modelId="{AFBE7E6E-F628-4AEE-BFB9-94317AB7FE24}">
      <dgm:prSet/>
      <dgm:spPr/>
      <dgm:t>
        <a:bodyPr/>
        <a:lstStyle/>
        <a:p>
          <a:pPr algn="l"/>
          <a:r>
            <a:rPr lang="ka-GE" dirty="0"/>
            <a:t>ფურცელზე დახატეთ სხვადასხვა გეომეტრიული ფიგურა. მიეცით ბავშვებს ჩხირები და სთხოვეთ დახაზულ ფიგურებზე დააწყონ ჩხირები. შემდეგ ეტაზე შეგიძლიათ სთხოვოთ შეხედონ ნიმუშს და ჩხირებით მაგიდაზე ააწყონ მსგავსი. დაასახელეთ აწყობილი ფიგურა. დათვალეთ გვერდები და  კუთხეები</a:t>
          </a:r>
          <a:r>
            <a:rPr lang="ka-GE" b="1" dirty="0"/>
            <a:t>.</a:t>
          </a:r>
        </a:p>
        <a:p>
          <a:pPr algn="l"/>
          <a:r>
            <a:rPr lang="ka-GE" dirty="0">
              <a:ea typeface="Times New Roman" panose="02020603050405020304" pitchFamily="18" charset="0"/>
            </a:rPr>
            <a:t>აქტივობის შესრულებისას ბავშვებს უვითარდებათ ნატიფი </a:t>
          </a:r>
          <a:r>
            <a:rPr lang="ka-GE" dirty="0" err="1">
              <a:ea typeface="Times New Roman" panose="02020603050405020304" pitchFamily="18" charset="0"/>
            </a:rPr>
            <a:t>მოტორიკა</a:t>
          </a:r>
          <a:r>
            <a:rPr lang="ka-GE" dirty="0">
              <a:ea typeface="Times New Roman" panose="02020603050405020304" pitchFamily="18" charset="0"/>
            </a:rPr>
            <a:t>, ვიზუალური აღქმა, შეძლებენ გეომეტრიული ფიგურების ცნობას და დახასიათებას.</a:t>
          </a:r>
          <a:r>
            <a:rPr lang="ka-GE" b="1" dirty="0"/>
            <a:t> </a:t>
          </a:r>
          <a:endParaRPr lang="ru-RU" dirty="0"/>
        </a:p>
      </dgm:t>
    </dgm:pt>
    <dgm:pt modelId="{F33C2E55-D804-482F-93D5-B07E0520F72D}" type="parTrans" cxnId="{778D8C93-E334-4909-8C83-FA1164293F37}">
      <dgm:prSet/>
      <dgm:spPr/>
      <dgm:t>
        <a:bodyPr/>
        <a:lstStyle/>
        <a:p>
          <a:endParaRPr lang="ru-RU"/>
        </a:p>
      </dgm:t>
    </dgm:pt>
    <dgm:pt modelId="{E5906D0F-2119-43C6-B261-566A4FB31112}" type="sibTrans" cxnId="{778D8C93-E334-4909-8C83-FA1164293F37}">
      <dgm:prSet/>
      <dgm:spPr/>
      <dgm:t>
        <a:bodyPr/>
        <a:lstStyle/>
        <a:p>
          <a:endParaRPr lang="ru-RU"/>
        </a:p>
      </dgm:t>
    </dgm:pt>
    <dgm:pt modelId="{E9084985-EB6E-4372-8ABC-08BD653BBCAB}" type="pres">
      <dgm:prSet presAssocID="{7ECA7BA3-3EF0-4DA0-9E16-7B25CCDCC448}" presName="hierChild1" presStyleCnt="0">
        <dgm:presLayoutVars>
          <dgm:chPref val="1"/>
          <dgm:dir/>
          <dgm:animOne val="branch"/>
          <dgm:animLvl val="lvl"/>
          <dgm:resizeHandles/>
        </dgm:presLayoutVars>
      </dgm:prSet>
      <dgm:spPr/>
    </dgm:pt>
    <dgm:pt modelId="{A298E7EF-C07D-4A48-B2EC-B1CF64D28FB6}" type="pres">
      <dgm:prSet presAssocID="{2AB5E3E3-9B45-436C-B036-328930503E7D}" presName="hierRoot1" presStyleCnt="0"/>
      <dgm:spPr/>
    </dgm:pt>
    <dgm:pt modelId="{ABBEB524-23DC-49ED-B0D1-7B292B794ACE}" type="pres">
      <dgm:prSet presAssocID="{2AB5E3E3-9B45-436C-B036-328930503E7D}" presName="composite" presStyleCnt="0"/>
      <dgm:spPr/>
    </dgm:pt>
    <dgm:pt modelId="{195D2847-3899-4591-82B5-3385A93815BE}" type="pres">
      <dgm:prSet presAssocID="{2AB5E3E3-9B45-436C-B036-328930503E7D}" presName="background" presStyleLbl="node0" presStyleIdx="0" presStyleCnt="2"/>
      <dgm:spPr/>
    </dgm:pt>
    <dgm:pt modelId="{33064D72-2E7B-40C2-B042-078D93CDA0F9}" type="pres">
      <dgm:prSet presAssocID="{2AB5E3E3-9B45-436C-B036-328930503E7D}" presName="text" presStyleLbl="fgAcc0" presStyleIdx="0" presStyleCnt="2">
        <dgm:presLayoutVars>
          <dgm:chPref val="3"/>
        </dgm:presLayoutVars>
      </dgm:prSet>
      <dgm:spPr/>
    </dgm:pt>
    <dgm:pt modelId="{8B9276F1-482B-4BF5-9E43-F1B4664809D7}" type="pres">
      <dgm:prSet presAssocID="{2AB5E3E3-9B45-436C-B036-328930503E7D}" presName="hierChild2" presStyleCnt="0"/>
      <dgm:spPr/>
    </dgm:pt>
    <dgm:pt modelId="{CBCBB954-58DF-4DA6-A9A3-C1A73204ED56}" type="pres">
      <dgm:prSet presAssocID="{AFBE7E6E-F628-4AEE-BFB9-94317AB7FE24}" presName="hierRoot1" presStyleCnt="0"/>
      <dgm:spPr/>
    </dgm:pt>
    <dgm:pt modelId="{30AB7020-C711-45AC-87EC-C9C397421B96}" type="pres">
      <dgm:prSet presAssocID="{AFBE7E6E-F628-4AEE-BFB9-94317AB7FE24}" presName="composite" presStyleCnt="0"/>
      <dgm:spPr/>
    </dgm:pt>
    <dgm:pt modelId="{FBB0BA97-3583-40F8-945F-EC2009F9E81F}" type="pres">
      <dgm:prSet presAssocID="{AFBE7E6E-F628-4AEE-BFB9-94317AB7FE24}" presName="background" presStyleLbl="node0" presStyleIdx="1" presStyleCnt="2"/>
      <dgm:spPr/>
    </dgm:pt>
    <dgm:pt modelId="{D5006F70-AACF-49DB-8039-BEF4B6E6ABC0}" type="pres">
      <dgm:prSet presAssocID="{AFBE7E6E-F628-4AEE-BFB9-94317AB7FE24}" presName="text" presStyleLbl="fgAcc0" presStyleIdx="1" presStyleCnt="2">
        <dgm:presLayoutVars>
          <dgm:chPref val="3"/>
        </dgm:presLayoutVars>
      </dgm:prSet>
      <dgm:spPr/>
    </dgm:pt>
    <dgm:pt modelId="{5F47A657-CD9A-40E4-906F-EE05F848374A}" type="pres">
      <dgm:prSet presAssocID="{AFBE7E6E-F628-4AEE-BFB9-94317AB7FE24}" presName="hierChild2" presStyleCnt="0"/>
      <dgm:spPr/>
    </dgm:pt>
  </dgm:ptLst>
  <dgm:cxnLst>
    <dgm:cxn modelId="{97EFA85F-61F6-462A-81B0-A61B99C0A8F4}" srcId="{7ECA7BA3-3EF0-4DA0-9E16-7B25CCDCC448}" destId="{2AB5E3E3-9B45-436C-B036-328930503E7D}" srcOrd="0" destOrd="0" parTransId="{B262D626-E1E0-4E5A-A2F9-3A57B7584FBC}" sibTransId="{21802B59-E960-4D27-85B2-221482F2F32E}"/>
    <dgm:cxn modelId="{778D8C93-E334-4909-8C83-FA1164293F37}" srcId="{7ECA7BA3-3EF0-4DA0-9E16-7B25CCDCC448}" destId="{AFBE7E6E-F628-4AEE-BFB9-94317AB7FE24}" srcOrd="1" destOrd="0" parTransId="{F33C2E55-D804-482F-93D5-B07E0520F72D}" sibTransId="{E5906D0F-2119-43C6-B261-566A4FB31112}"/>
    <dgm:cxn modelId="{148816BF-DC2A-4D65-8815-965B7C870BE0}" type="presOf" srcId="{2AB5E3E3-9B45-436C-B036-328930503E7D}" destId="{33064D72-2E7B-40C2-B042-078D93CDA0F9}" srcOrd="0" destOrd="0" presId="urn:microsoft.com/office/officeart/2005/8/layout/hierarchy1"/>
    <dgm:cxn modelId="{43ED3FC4-20FF-45AB-B5FA-FA5B6B6D88AF}" type="presOf" srcId="{AFBE7E6E-F628-4AEE-BFB9-94317AB7FE24}" destId="{D5006F70-AACF-49DB-8039-BEF4B6E6ABC0}" srcOrd="0" destOrd="0" presId="urn:microsoft.com/office/officeart/2005/8/layout/hierarchy1"/>
    <dgm:cxn modelId="{899B41D6-8BBD-4516-8426-72858871357C}" type="presOf" srcId="{7ECA7BA3-3EF0-4DA0-9E16-7B25CCDCC448}" destId="{E9084985-EB6E-4372-8ABC-08BD653BBCAB}" srcOrd="0" destOrd="0" presId="urn:microsoft.com/office/officeart/2005/8/layout/hierarchy1"/>
    <dgm:cxn modelId="{75AADD4C-7D6C-4673-981F-65E98352AAE9}" type="presParOf" srcId="{E9084985-EB6E-4372-8ABC-08BD653BBCAB}" destId="{A298E7EF-C07D-4A48-B2EC-B1CF64D28FB6}" srcOrd="0" destOrd="0" presId="urn:microsoft.com/office/officeart/2005/8/layout/hierarchy1"/>
    <dgm:cxn modelId="{A8E61FC6-A3B1-41BC-BDF5-26B8E6E887BB}" type="presParOf" srcId="{A298E7EF-C07D-4A48-B2EC-B1CF64D28FB6}" destId="{ABBEB524-23DC-49ED-B0D1-7B292B794ACE}" srcOrd="0" destOrd="0" presId="urn:microsoft.com/office/officeart/2005/8/layout/hierarchy1"/>
    <dgm:cxn modelId="{1922F99A-12A4-453A-A56E-243807D4AD1B}" type="presParOf" srcId="{ABBEB524-23DC-49ED-B0D1-7B292B794ACE}" destId="{195D2847-3899-4591-82B5-3385A93815BE}" srcOrd="0" destOrd="0" presId="urn:microsoft.com/office/officeart/2005/8/layout/hierarchy1"/>
    <dgm:cxn modelId="{F0E5035F-46C0-4431-8EF7-54054D26EE53}" type="presParOf" srcId="{ABBEB524-23DC-49ED-B0D1-7B292B794ACE}" destId="{33064D72-2E7B-40C2-B042-078D93CDA0F9}" srcOrd="1" destOrd="0" presId="urn:microsoft.com/office/officeart/2005/8/layout/hierarchy1"/>
    <dgm:cxn modelId="{71D6A91D-54C6-4BD3-BAD1-EB1FFDDB6609}" type="presParOf" srcId="{A298E7EF-C07D-4A48-B2EC-B1CF64D28FB6}" destId="{8B9276F1-482B-4BF5-9E43-F1B4664809D7}" srcOrd="1" destOrd="0" presId="urn:microsoft.com/office/officeart/2005/8/layout/hierarchy1"/>
    <dgm:cxn modelId="{CB8D58F9-4154-4FD1-A731-C08084C2E6BD}" type="presParOf" srcId="{E9084985-EB6E-4372-8ABC-08BD653BBCAB}" destId="{CBCBB954-58DF-4DA6-A9A3-C1A73204ED56}" srcOrd="1" destOrd="0" presId="urn:microsoft.com/office/officeart/2005/8/layout/hierarchy1"/>
    <dgm:cxn modelId="{34750544-8183-40E0-8F5A-6D1B953031B2}" type="presParOf" srcId="{CBCBB954-58DF-4DA6-A9A3-C1A73204ED56}" destId="{30AB7020-C711-45AC-87EC-C9C397421B96}" srcOrd="0" destOrd="0" presId="urn:microsoft.com/office/officeart/2005/8/layout/hierarchy1"/>
    <dgm:cxn modelId="{5C452F33-9E0F-4F27-B4B6-E7F4BB433FC8}" type="presParOf" srcId="{30AB7020-C711-45AC-87EC-C9C397421B96}" destId="{FBB0BA97-3583-40F8-945F-EC2009F9E81F}" srcOrd="0" destOrd="0" presId="urn:microsoft.com/office/officeart/2005/8/layout/hierarchy1"/>
    <dgm:cxn modelId="{D793751E-1157-46E5-83CD-8C5271365918}" type="presParOf" srcId="{30AB7020-C711-45AC-87EC-C9C397421B96}" destId="{D5006F70-AACF-49DB-8039-BEF4B6E6ABC0}" srcOrd="1" destOrd="0" presId="urn:microsoft.com/office/officeart/2005/8/layout/hierarchy1"/>
    <dgm:cxn modelId="{D04B38B1-3B91-4379-BCA6-93EA2BC8D3FA}" type="presParOf" srcId="{CBCBB954-58DF-4DA6-A9A3-C1A73204ED56}" destId="{5F47A657-CD9A-40E4-906F-EE05F848374A}"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DE1268CB-25DC-48BE-AB5D-986FDDAE5BE3}" type="doc">
      <dgm:prSet loTypeId="urn:microsoft.com/office/officeart/2005/8/layout/hProcess9" loCatId="process" qsTypeId="urn:microsoft.com/office/officeart/2005/8/quickstyle/simple1" qsCatId="simple" csTypeId="urn:microsoft.com/office/officeart/2005/8/colors/accent1_1" csCatId="accent1" phldr="1"/>
      <dgm:spPr/>
      <dgm:t>
        <a:bodyPr/>
        <a:lstStyle/>
        <a:p>
          <a:endParaRPr lang="ru-RU"/>
        </a:p>
      </dgm:t>
    </dgm:pt>
    <dgm:pt modelId="{0F79850E-4EEA-4C53-9272-B7141A99E880}">
      <dgm:prSet/>
      <dgm:spPr/>
      <dgm:t>
        <a:bodyPr/>
        <a:lstStyle/>
        <a:p>
          <a:r>
            <a:rPr lang="ka-GE" b="1"/>
            <a:t>ხელნაკეთი წიგნის დამზადება</a:t>
          </a:r>
          <a:endParaRPr lang="ru-RU"/>
        </a:p>
      </dgm:t>
    </dgm:pt>
    <dgm:pt modelId="{BE31A5CD-23C0-4283-9214-0387F7ED1B26}" type="parTrans" cxnId="{4D1DA7DE-2F9B-4077-9F2B-9D7F1B1EBCEE}">
      <dgm:prSet/>
      <dgm:spPr/>
      <dgm:t>
        <a:bodyPr/>
        <a:lstStyle/>
        <a:p>
          <a:endParaRPr lang="ru-RU"/>
        </a:p>
      </dgm:t>
    </dgm:pt>
    <dgm:pt modelId="{E0D322A5-45F8-4D83-86B7-386321BF2956}" type="sibTrans" cxnId="{4D1DA7DE-2F9B-4077-9F2B-9D7F1B1EBCEE}">
      <dgm:prSet/>
      <dgm:spPr/>
      <dgm:t>
        <a:bodyPr/>
        <a:lstStyle/>
        <a:p>
          <a:endParaRPr lang="ru-RU"/>
        </a:p>
      </dgm:t>
    </dgm:pt>
    <dgm:pt modelId="{8B6A24F7-CA5A-4D35-A872-4859A38ED314}">
      <dgm:prSet/>
      <dgm:spPr/>
      <dgm:t>
        <a:bodyPr/>
        <a:lstStyle/>
        <a:p>
          <a:r>
            <a:rPr lang="ka-GE" dirty="0"/>
            <a:t>თაბახის ფურცლები (3 ცალი) გავჭრათ შუაზე, შემდეგ გადავკეცოთ და ავკინძოთ წიგნად, ისე რომ გამოვიდეს 6 გვერდი. წავიკითხოთ მოსწავლეებთან ერთად მცირე ზომის მოთხრობა ან ზღაპარი. შემდეგ ავიღოთ ჩვენს მიერ წიგნად აკინძული ფურცლები. ყდაზე დავახატოთ სათაურის შესაბამისი სურათი და დავაწეროთ სათაური. მომდევნო გვერდებზე ჩავხატოთ მოვლენების თანმიმდევრობის ამსახველი სურათები. ხატვის ჩანაცვლება, მოვლენების შესაბამისი სურათების </a:t>
          </a:r>
          <a:r>
            <a:rPr lang="ka-GE" dirty="0" err="1"/>
            <a:t>ჩაკვრითაც</a:t>
          </a:r>
          <a:r>
            <a:rPr lang="ka-GE" dirty="0"/>
            <a:t> შეიძლება. შემდეგ ბავშვებს ვთხოვოთ, მათ მიერ შექმნილი წიგნის მიხედვით მოყვნენ ზღაპარი.</a:t>
          </a:r>
          <a:endParaRPr lang="ru-RU" dirty="0"/>
        </a:p>
      </dgm:t>
    </dgm:pt>
    <dgm:pt modelId="{C2BC08CF-F637-4DC1-9556-7D366F8A989C}" type="parTrans" cxnId="{41D0D3F7-2A4A-4BDD-8143-86CB14BA9865}">
      <dgm:prSet/>
      <dgm:spPr/>
      <dgm:t>
        <a:bodyPr/>
        <a:lstStyle/>
        <a:p>
          <a:endParaRPr lang="ru-RU"/>
        </a:p>
      </dgm:t>
    </dgm:pt>
    <dgm:pt modelId="{4D8FC46E-1BBE-4F70-BCF6-925154F14DEB}" type="sibTrans" cxnId="{41D0D3F7-2A4A-4BDD-8143-86CB14BA9865}">
      <dgm:prSet/>
      <dgm:spPr/>
      <dgm:t>
        <a:bodyPr/>
        <a:lstStyle/>
        <a:p>
          <a:endParaRPr lang="ru-RU"/>
        </a:p>
      </dgm:t>
    </dgm:pt>
    <dgm:pt modelId="{E47989ED-5B18-48DB-AF4F-C29B0AE1406F}" type="pres">
      <dgm:prSet presAssocID="{DE1268CB-25DC-48BE-AB5D-986FDDAE5BE3}" presName="CompostProcess" presStyleCnt="0">
        <dgm:presLayoutVars>
          <dgm:dir/>
          <dgm:resizeHandles val="exact"/>
        </dgm:presLayoutVars>
      </dgm:prSet>
      <dgm:spPr/>
    </dgm:pt>
    <dgm:pt modelId="{C34C304A-5389-460D-8C56-04EE24A0DD61}" type="pres">
      <dgm:prSet presAssocID="{DE1268CB-25DC-48BE-AB5D-986FDDAE5BE3}" presName="arrow" presStyleLbl="bgShp" presStyleIdx="0" presStyleCnt="1"/>
      <dgm:spPr/>
    </dgm:pt>
    <dgm:pt modelId="{366CBD73-5DA3-4145-BDFB-ACC1FF03AF33}" type="pres">
      <dgm:prSet presAssocID="{DE1268CB-25DC-48BE-AB5D-986FDDAE5BE3}" presName="linearProcess" presStyleCnt="0"/>
      <dgm:spPr/>
    </dgm:pt>
    <dgm:pt modelId="{FBCB1A7D-7BEE-487C-AE70-DA985AC974F6}" type="pres">
      <dgm:prSet presAssocID="{0F79850E-4EEA-4C53-9272-B7141A99E880}" presName="textNode" presStyleLbl="node1" presStyleIdx="0" presStyleCnt="2">
        <dgm:presLayoutVars>
          <dgm:bulletEnabled val="1"/>
        </dgm:presLayoutVars>
      </dgm:prSet>
      <dgm:spPr/>
    </dgm:pt>
    <dgm:pt modelId="{BC3B7CB3-7038-4723-AC37-C4D77F35BD9F}" type="pres">
      <dgm:prSet presAssocID="{E0D322A5-45F8-4D83-86B7-386321BF2956}" presName="sibTrans" presStyleCnt="0"/>
      <dgm:spPr/>
    </dgm:pt>
    <dgm:pt modelId="{18ACAC75-198D-48CB-A237-95B915627758}" type="pres">
      <dgm:prSet presAssocID="{8B6A24F7-CA5A-4D35-A872-4859A38ED314}" presName="textNode" presStyleLbl="node1" presStyleIdx="1" presStyleCnt="2">
        <dgm:presLayoutVars>
          <dgm:bulletEnabled val="1"/>
        </dgm:presLayoutVars>
      </dgm:prSet>
      <dgm:spPr/>
    </dgm:pt>
  </dgm:ptLst>
  <dgm:cxnLst>
    <dgm:cxn modelId="{E5518702-C55F-4181-8ECF-A5F79C14C568}" type="presOf" srcId="{DE1268CB-25DC-48BE-AB5D-986FDDAE5BE3}" destId="{E47989ED-5B18-48DB-AF4F-C29B0AE1406F}" srcOrd="0" destOrd="0" presId="urn:microsoft.com/office/officeart/2005/8/layout/hProcess9"/>
    <dgm:cxn modelId="{E3A2EF6C-09B8-49C4-8336-D3D65D915A2F}" type="presOf" srcId="{8B6A24F7-CA5A-4D35-A872-4859A38ED314}" destId="{18ACAC75-198D-48CB-A237-95B915627758}" srcOrd="0" destOrd="0" presId="urn:microsoft.com/office/officeart/2005/8/layout/hProcess9"/>
    <dgm:cxn modelId="{D3B1AFCC-60F4-471A-AFD2-86185AD92495}" type="presOf" srcId="{0F79850E-4EEA-4C53-9272-B7141A99E880}" destId="{FBCB1A7D-7BEE-487C-AE70-DA985AC974F6}" srcOrd="0" destOrd="0" presId="urn:microsoft.com/office/officeart/2005/8/layout/hProcess9"/>
    <dgm:cxn modelId="{4D1DA7DE-2F9B-4077-9F2B-9D7F1B1EBCEE}" srcId="{DE1268CB-25DC-48BE-AB5D-986FDDAE5BE3}" destId="{0F79850E-4EEA-4C53-9272-B7141A99E880}" srcOrd="0" destOrd="0" parTransId="{BE31A5CD-23C0-4283-9214-0387F7ED1B26}" sibTransId="{E0D322A5-45F8-4D83-86B7-386321BF2956}"/>
    <dgm:cxn modelId="{41D0D3F7-2A4A-4BDD-8143-86CB14BA9865}" srcId="{DE1268CB-25DC-48BE-AB5D-986FDDAE5BE3}" destId="{8B6A24F7-CA5A-4D35-A872-4859A38ED314}" srcOrd="1" destOrd="0" parTransId="{C2BC08CF-F637-4DC1-9556-7D366F8A989C}" sibTransId="{4D8FC46E-1BBE-4F70-BCF6-925154F14DEB}"/>
    <dgm:cxn modelId="{D00D02CE-F375-4EE8-A795-9C68EE6CEB98}" type="presParOf" srcId="{E47989ED-5B18-48DB-AF4F-C29B0AE1406F}" destId="{C34C304A-5389-460D-8C56-04EE24A0DD61}" srcOrd="0" destOrd="0" presId="urn:microsoft.com/office/officeart/2005/8/layout/hProcess9"/>
    <dgm:cxn modelId="{60C0EB71-3B8F-4B73-AC02-5F57FA460619}" type="presParOf" srcId="{E47989ED-5B18-48DB-AF4F-C29B0AE1406F}" destId="{366CBD73-5DA3-4145-BDFB-ACC1FF03AF33}" srcOrd="1" destOrd="0" presId="urn:microsoft.com/office/officeart/2005/8/layout/hProcess9"/>
    <dgm:cxn modelId="{9E0CC7A7-E6DB-43CC-8A47-F339DFCCB5C4}" type="presParOf" srcId="{366CBD73-5DA3-4145-BDFB-ACC1FF03AF33}" destId="{FBCB1A7D-7BEE-487C-AE70-DA985AC974F6}" srcOrd="0" destOrd="0" presId="urn:microsoft.com/office/officeart/2005/8/layout/hProcess9"/>
    <dgm:cxn modelId="{2CA5C102-2F35-409E-B58F-B758F01354D1}" type="presParOf" srcId="{366CBD73-5DA3-4145-BDFB-ACC1FF03AF33}" destId="{BC3B7CB3-7038-4723-AC37-C4D77F35BD9F}" srcOrd="1" destOrd="0" presId="urn:microsoft.com/office/officeart/2005/8/layout/hProcess9"/>
    <dgm:cxn modelId="{5F684E4B-AB7C-4C23-9A56-0B3685784A55}" type="presParOf" srcId="{366CBD73-5DA3-4145-BDFB-ACC1FF03AF33}" destId="{18ACAC75-198D-48CB-A237-95B915627758}"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853D40A-A6D0-4F6F-BFBC-E9E8B47DCC3A}"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ru-RU"/>
        </a:p>
      </dgm:t>
    </dgm:pt>
    <dgm:pt modelId="{2477BB61-45E7-4DA1-9A05-E04249F6A879}">
      <dgm:prSet/>
      <dgm:spPr/>
      <dgm:t>
        <a:bodyPr/>
        <a:lstStyle/>
        <a:p>
          <a:r>
            <a:rPr lang="ka-GE" b="1" i="0" dirty="0">
              <a:solidFill>
                <a:schemeClr val="accent1">
                  <a:lumMod val="75000"/>
                </a:schemeClr>
              </a:solidFill>
            </a:rPr>
            <a:t>კვლევის მიზანი: </a:t>
          </a:r>
          <a:r>
            <a:rPr lang="ka-GE" i="0" dirty="0">
              <a:solidFill>
                <a:schemeClr val="accent1">
                  <a:lumMod val="75000"/>
                </a:schemeClr>
              </a:solidFill>
            </a:rPr>
            <a:t>ზოგადსაგანმანათლებლო სკოლის დაწყებითი კლასის სხვადასხვა საჭიროების მოსწავლეთა წარმატებული ინკლუზიის შეფასება, პრობლემების გამოვლენა,  შესაბამისი ეფექტიანი სტრატეგიების შერჩევა და  დანერგვის ხელშეწყობა;</a:t>
          </a:r>
          <a:endParaRPr lang="ru-RU" i="0" dirty="0">
            <a:solidFill>
              <a:schemeClr val="accent1">
                <a:lumMod val="75000"/>
              </a:schemeClr>
            </a:solidFill>
          </a:endParaRPr>
        </a:p>
      </dgm:t>
    </dgm:pt>
    <dgm:pt modelId="{E39BDDA8-8BFE-4E34-B5FA-C45F3F8A0FD6}" type="parTrans" cxnId="{3E09A6B0-F312-4FC3-9485-6DB5D4B7D58A}">
      <dgm:prSet/>
      <dgm:spPr/>
      <dgm:t>
        <a:bodyPr/>
        <a:lstStyle/>
        <a:p>
          <a:endParaRPr lang="ru-RU"/>
        </a:p>
      </dgm:t>
    </dgm:pt>
    <dgm:pt modelId="{C24E151C-8F43-4BAB-A96C-75EB3E8D960A}" type="sibTrans" cxnId="{3E09A6B0-F312-4FC3-9485-6DB5D4B7D58A}">
      <dgm:prSet/>
      <dgm:spPr/>
      <dgm:t>
        <a:bodyPr/>
        <a:lstStyle/>
        <a:p>
          <a:endParaRPr lang="ru-RU"/>
        </a:p>
      </dgm:t>
    </dgm:pt>
    <dgm:pt modelId="{2428DB5E-0A7B-41A5-891D-F7D813E3F6CB}">
      <dgm:prSet/>
      <dgm:spPr/>
      <dgm:t>
        <a:bodyPr/>
        <a:lstStyle/>
        <a:p>
          <a:r>
            <a:rPr lang="ka-GE" b="1" dirty="0">
              <a:solidFill>
                <a:schemeClr val="accent1">
                  <a:lumMod val="75000"/>
                </a:schemeClr>
              </a:solidFill>
            </a:rPr>
            <a:t>სამიზნე ჯგუფი: </a:t>
          </a:r>
          <a:r>
            <a:rPr lang="ka-GE" dirty="0">
              <a:solidFill>
                <a:schemeClr val="accent1">
                  <a:lumMod val="75000"/>
                </a:schemeClr>
              </a:solidFill>
              <a:effectLst/>
              <a:latin typeface="Sylfaen" panose="010A0502050306030303" pitchFamily="18" charset="0"/>
              <a:ea typeface="Times New Roman" panose="02020603050405020304" pitchFamily="18" charset="0"/>
            </a:rPr>
            <a:t>ქალაქ ბათუმის </a:t>
          </a:r>
          <a:r>
            <a:rPr lang="ru-RU" dirty="0">
              <a:solidFill>
                <a:schemeClr val="accent1">
                  <a:lumMod val="75000"/>
                </a:schemeClr>
              </a:solidFill>
              <a:effectLst/>
              <a:latin typeface="Sylfaen" panose="010A0502050306030303" pitchFamily="18" charset="0"/>
              <a:ea typeface="Times New Roman" panose="02020603050405020304" pitchFamily="18" charset="0"/>
            </a:rPr>
            <a:t>№15 </a:t>
          </a:r>
          <a:r>
            <a:rPr lang="ka-GE" dirty="0">
              <a:solidFill>
                <a:schemeClr val="accent1">
                  <a:lumMod val="75000"/>
                </a:schemeClr>
              </a:solidFill>
              <a:effectLst/>
              <a:latin typeface="Sylfaen" panose="010A0502050306030303" pitchFamily="18" charset="0"/>
              <a:ea typeface="Times New Roman" panose="02020603050405020304" pitchFamily="18" charset="0"/>
            </a:rPr>
            <a:t>საჯარო სკოლის </a:t>
          </a:r>
          <a:r>
            <a:rPr lang="en-US" dirty="0">
              <a:solidFill>
                <a:schemeClr val="accent1">
                  <a:lumMod val="75000"/>
                </a:schemeClr>
              </a:solidFill>
              <a:effectLst/>
              <a:latin typeface="Sylfaen" panose="010A0502050306030303" pitchFamily="18" charset="0"/>
              <a:ea typeface="Times New Roman" panose="02020603050405020304" pitchFamily="18" charset="0"/>
            </a:rPr>
            <a:t>II - III</a:t>
          </a:r>
          <a:r>
            <a:rPr lang="ka-GE" dirty="0">
              <a:solidFill>
                <a:schemeClr val="accent1">
                  <a:lumMod val="75000"/>
                </a:schemeClr>
              </a:solidFill>
              <a:effectLst/>
              <a:latin typeface="Sylfaen" panose="010A0502050306030303" pitchFamily="18" charset="0"/>
              <a:ea typeface="Times New Roman" panose="02020603050405020304" pitchFamily="18" charset="0"/>
            </a:rPr>
            <a:t> კლასის მოსწავლეები (მსუბუქი ინტელექტუალური დარღვევით, აუტისტური სპექტრის აშლილობით და უცხოენოვანი). </a:t>
          </a:r>
          <a:endParaRPr lang="ru-RU" dirty="0">
            <a:solidFill>
              <a:schemeClr val="accent1">
                <a:lumMod val="75000"/>
              </a:schemeClr>
            </a:solidFill>
          </a:endParaRPr>
        </a:p>
      </dgm:t>
    </dgm:pt>
    <dgm:pt modelId="{BD655EAA-82DF-4D61-86A1-7081D6D5F17D}" type="parTrans" cxnId="{8B65AB63-79B8-4001-A6A8-37CD57423597}">
      <dgm:prSet/>
      <dgm:spPr/>
      <dgm:t>
        <a:bodyPr/>
        <a:lstStyle/>
        <a:p>
          <a:endParaRPr lang="ru-RU"/>
        </a:p>
      </dgm:t>
    </dgm:pt>
    <dgm:pt modelId="{B96422ED-FFB7-4E37-8832-41DB4871CEDD}" type="sibTrans" cxnId="{8B65AB63-79B8-4001-A6A8-37CD57423597}">
      <dgm:prSet/>
      <dgm:spPr/>
      <dgm:t>
        <a:bodyPr/>
        <a:lstStyle/>
        <a:p>
          <a:endParaRPr lang="ru-RU"/>
        </a:p>
      </dgm:t>
    </dgm:pt>
    <dgm:pt modelId="{6801AE1A-41CF-4FDA-90B8-432D97DEDFD5}" type="pres">
      <dgm:prSet presAssocID="{F853D40A-A6D0-4F6F-BFBC-E9E8B47DCC3A}" presName="linear" presStyleCnt="0">
        <dgm:presLayoutVars>
          <dgm:animLvl val="lvl"/>
          <dgm:resizeHandles val="exact"/>
        </dgm:presLayoutVars>
      </dgm:prSet>
      <dgm:spPr/>
    </dgm:pt>
    <dgm:pt modelId="{B5E096A9-348F-4233-8016-BFD9392F8498}" type="pres">
      <dgm:prSet presAssocID="{2477BB61-45E7-4DA1-9A05-E04249F6A879}" presName="parentText" presStyleLbl="node1" presStyleIdx="0" presStyleCnt="2">
        <dgm:presLayoutVars>
          <dgm:chMax val="0"/>
          <dgm:bulletEnabled val="1"/>
        </dgm:presLayoutVars>
      </dgm:prSet>
      <dgm:spPr/>
    </dgm:pt>
    <dgm:pt modelId="{07951002-F72B-488C-9D6D-272DB2628DB8}" type="pres">
      <dgm:prSet presAssocID="{C24E151C-8F43-4BAB-A96C-75EB3E8D960A}" presName="spacer" presStyleCnt="0"/>
      <dgm:spPr/>
    </dgm:pt>
    <dgm:pt modelId="{D0916AA9-EE76-49C9-A972-64B0F69BFBAC}" type="pres">
      <dgm:prSet presAssocID="{2428DB5E-0A7B-41A5-891D-F7D813E3F6CB}" presName="parentText" presStyleLbl="node1" presStyleIdx="1" presStyleCnt="2">
        <dgm:presLayoutVars>
          <dgm:chMax val="0"/>
          <dgm:bulletEnabled val="1"/>
        </dgm:presLayoutVars>
      </dgm:prSet>
      <dgm:spPr/>
    </dgm:pt>
  </dgm:ptLst>
  <dgm:cxnLst>
    <dgm:cxn modelId="{8B65AB63-79B8-4001-A6A8-37CD57423597}" srcId="{F853D40A-A6D0-4F6F-BFBC-E9E8B47DCC3A}" destId="{2428DB5E-0A7B-41A5-891D-F7D813E3F6CB}" srcOrd="1" destOrd="0" parTransId="{BD655EAA-82DF-4D61-86A1-7081D6D5F17D}" sibTransId="{B96422ED-FFB7-4E37-8832-41DB4871CEDD}"/>
    <dgm:cxn modelId="{3E09A6B0-F312-4FC3-9485-6DB5D4B7D58A}" srcId="{F853D40A-A6D0-4F6F-BFBC-E9E8B47DCC3A}" destId="{2477BB61-45E7-4DA1-9A05-E04249F6A879}" srcOrd="0" destOrd="0" parTransId="{E39BDDA8-8BFE-4E34-B5FA-C45F3F8A0FD6}" sibTransId="{C24E151C-8F43-4BAB-A96C-75EB3E8D960A}"/>
    <dgm:cxn modelId="{E66D1EBA-B828-43E6-8C75-B1B52929D6CC}" type="presOf" srcId="{F853D40A-A6D0-4F6F-BFBC-E9E8B47DCC3A}" destId="{6801AE1A-41CF-4FDA-90B8-432D97DEDFD5}" srcOrd="0" destOrd="0" presId="urn:microsoft.com/office/officeart/2005/8/layout/vList2"/>
    <dgm:cxn modelId="{D17F49F4-C571-461D-8DBE-CD0DEF90FF0F}" type="presOf" srcId="{2477BB61-45E7-4DA1-9A05-E04249F6A879}" destId="{B5E096A9-348F-4233-8016-BFD9392F8498}" srcOrd="0" destOrd="0" presId="urn:microsoft.com/office/officeart/2005/8/layout/vList2"/>
    <dgm:cxn modelId="{6394C1FF-2F23-4450-A51E-925B73B47BD3}" type="presOf" srcId="{2428DB5E-0A7B-41A5-891D-F7D813E3F6CB}" destId="{D0916AA9-EE76-49C9-A972-64B0F69BFBAC}" srcOrd="0" destOrd="0" presId="urn:microsoft.com/office/officeart/2005/8/layout/vList2"/>
    <dgm:cxn modelId="{C6DE9AB2-E5E9-4CB4-AB2B-3A67BB82E70B}" type="presParOf" srcId="{6801AE1A-41CF-4FDA-90B8-432D97DEDFD5}" destId="{B5E096A9-348F-4233-8016-BFD9392F8498}" srcOrd="0" destOrd="0" presId="urn:microsoft.com/office/officeart/2005/8/layout/vList2"/>
    <dgm:cxn modelId="{EB2A7EEB-D457-4983-9D3B-A48D86145DD1}" type="presParOf" srcId="{6801AE1A-41CF-4FDA-90B8-432D97DEDFD5}" destId="{07951002-F72B-488C-9D6D-272DB2628DB8}" srcOrd="1" destOrd="0" presId="urn:microsoft.com/office/officeart/2005/8/layout/vList2"/>
    <dgm:cxn modelId="{D11BF4CA-39AC-436F-86F0-4BE0C65150F5}" type="presParOf" srcId="{6801AE1A-41CF-4FDA-90B8-432D97DEDFD5}" destId="{D0916AA9-EE76-49C9-A972-64B0F69BFBAC}"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2FC029B-33B6-4EB5-9FCF-984725043FD9}" type="doc">
      <dgm:prSet loTypeId="urn:microsoft.com/office/officeart/2005/8/layout/process1" loCatId="process" qsTypeId="urn:microsoft.com/office/officeart/2005/8/quickstyle/simple1" qsCatId="simple" csTypeId="urn:microsoft.com/office/officeart/2005/8/colors/accent1_1" csCatId="accent1"/>
      <dgm:spPr/>
      <dgm:t>
        <a:bodyPr/>
        <a:lstStyle/>
        <a:p>
          <a:endParaRPr lang="ru-RU"/>
        </a:p>
      </dgm:t>
    </dgm:pt>
    <dgm:pt modelId="{65AD693E-A955-4CED-9CE1-3531EDBBB3A1}">
      <dgm:prSet/>
      <dgm:spPr/>
      <dgm:t>
        <a:bodyPr/>
        <a:lstStyle/>
        <a:p>
          <a:r>
            <a:rPr lang="ka-GE" b="1"/>
            <a:t>სწორია და არასწორია </a:t>
          </a:r>
          <a:endParaRPr lang="ru-RU"/>
        </a:p>
      </dgm:t>
    </dgm:pt>
    <dgm:pt modelId="{4475DEE7-7115-4143-9662-85B4AA081784}" type="parTrans" cxnId="{FC962E91-81CA-4FE2-BFD4-AA51B2505E6F}">
      <dgm:prSet/>
      <dgm:spPr/>
      <dgm:t>
        <a:bodyPr/>
        <a:lstStyle/>
        <a:p>
          <a:endParaRPr lang="ru-RU"/>
        </a:p>
      </dgm:t>
    </dgm:pt>
    <dgm:pt modelId="{940B81F0-6C12-46FF-8818-281239ABC7C3}" type="sibTrans" cxnId="{FC962E91-81CA-4FE2-BFD4-AA51B2505E6F}">
      <dgm:prSet/>
      <dgm:spPr/>
      <dgm:t>
        <a:bodyPr/>
        <a:lstStyle/>
        <a:p>
          <a:endParaRPr lang="ru-RU"/>
        </a:p>
      </dgm:t>
    </dgm:pt>
    <dgm:pt modelId="{DAB64F87-D55D-4D0C-B636-E95EBF5B2405}">
      <dgm:prSet/>
      <dgm:spPr/>
      <dgm:t>
        <a:bodyPr/>
        <a:lstStyle/>
        <a:p>
          <a:r>
            <a:rPr lang="ka-GE"/>
            <a:t>აიღეთ მუყაოს ორი ჭიქა, ერთს დააწერეთ ,,სწორია“, მეორეს ,, არასწორია“. პატარა ფურცლებზე დაწერეთ სიტყვები, რომელთაგანაც ზოგიერთი სწორადაა დაწერილი, ზოგიერთი შეცდომით. მიაწოდეთ მოსწავლეებს ფურცლები არეულად. სთხოვეთ, რომ წაიკითხონ სიტყვები და მოათავსონ შესაბამის ჭიქაში.</a:t>
          </a:r>
          <a:endParaRPr lang="ru-RU"/>
        </a:p>
      </dgm:t>
    </dgm:pt>
    <dgm:pt modelId="{80ADE4DF-D8DB-4761-9060-AD0B614C10F7}" type="parTrans" cxnId="{9F2307C6-0212-452D-9E70-6BA4E983F41A}">
      <dgm:prSet/>
      <dgm:spPr/>
      <dgm:t>
        <a:bodyPr/>
        <a:lstStyle/>
        <a:p>
          <a:endParaRPr lang="ru-RU"/>
        </a:p>
      </dgm:t>
    </dgm:pt>
    <dgm:pt modelId="{55A6CA5F-4382-426C-887A-F85F458036BF}" type="sibTrans" cxnId="{9F2307C6-0212-452D-9E70-6BA4E983F41A}">
      <dgm:prSet/>
      <dgm:spPr/>
      <dgm:t>
        <a:bodyPr/>
        <a:lstStyle/>
        <a:p>
          <a:endParaRPr lang="ru-RU"/>
        </a:p>
      </dgm:t>
    </dgm:pt>
    <dgm:pt modelId="{A2FAC21D-47AF-459F-911D-211694FD8899}">
      <dgm:prSet/>
      <dgm:spPr/>
      <dgm:t>
        <a:bodyPr/>
        <a:lstStyle/>
        <a:p>
          <a:r>
            <a:rPr lang="ka-GE"/>
            <a:t>ბავშვებს უვითარდებათ სინთეზის უნარი, წაკითხულის გაგება აგრეთვე ფონოლოგიური უნარები.</a:t>
          </a:r>
          <a:endParaRPr lang="ru-RU"/>
        </a:p>
      </dgm:t>
    </dgm:pt>
    <dgm:pt modelId="{18FEB08A-62BC-46E6-8063-E714A96CEBE9}" type="parTrans" cxnId="{96098245-DE04-46AA-B234-476C673CCB66}">
      <dgm:prSet/>
      <dgm:spPr/>
      <dgm:t>
        <a:bodyPr/>
        <a:lstStyle/>
        <a:p>
          <a:endParaRPr lang="ru-RU"/>
        </a:p>
      </dgm:t>
    </dgm:pt>
    <dgm:pt modelId="{DF37058E-95E2-430A-8DCA-E13E1D9136FB}" type="sibTrans" cxnId="{96098245-DE04-46AA-B234-476C673CCB66}">
      <dgm:prSet/>
      <dgm:spPr/>
      <dgm:t>
        <a:bodyPr/>
        <a:lstStyle/>
        <a:p>
          <a:endParaRPr lang="ru-RU"/>
        </a:p>
      </dgm:t>
    </dgm:pt>
    <dgm:pt modelId="{97E2D00F-8834-4902-B621-C92A8384D942}">
      <dgm:prSet/>
      <dgm:spPr/>
      <dgm:t>
        <a:bodyPr/>
        <a:lstStyle/>
        <a:p>
          <a:r>
            <a:rPr lang="ka-GE"/>
            <a:t>სსსმ მოსწავლეებს სასურველია შევთავაზოთ მათთვის ნაცნობი სიტყვები შესაბამისი გამოსახულებით.</a:t>
          </a:r>
          <a:endParaRPr lang="ru-RU"/>
        </a:p>
      </dgm:t>
    </dgm:pt>
    <dgm:pt modelId="{80CAC739-BB18-46F8-BD19-8E459C2A8B2C}" type="parTrans" cxnId="{EAC34428-F6D7-4556-B2AC-574B8B239E5A}">
      <dgm:prSet/>
      <dgm:spPr/>
      <dgm:t>
        <a:bodyPr/>
        <a:lstStyle/>
        <a:p>
          <a:endParaRPr lang="ru-RU"/>
        </a:p>
      </dgm:t>
    </dgm:pt>
    <dgm:pt modelId="{62CECF4B-9A66-4753-A94A-73F8FBA9636E}" type="sibTrans" cxnId="{EAC34428-F6D7-4556-B2AC-574B8B239E5A}">
      <dgm:prSet/>
      <dgm:spPr/>
      <dgm:t>
        <a:bodyPr/>
        <a:lstStyle/>
        <a:p>
          <a:endParaRPr lang="ru-RU"/>
        </a:p>
      </dgm:t>
    </dgm:pt>
    <dgm:pt modelId="{6EEA04FE-0651-4BCF-8FEC-13C35CDE8EC6}">
      <dgm:prSet/>
      <dgm:spPr/>
      <dgm:t>
        <a:bodyPr/>
        <a:lstStyle/>
        <a:p>
          <a:r>
            <a:rPr lang="ka-GE"/>
            <a:t>აუტისტური სექტორის შემთხვევაში სასურველია შეირჩეს მისთვის ნაცნობი მარტივი სიტყვები.</a:t>
          </a:r>
          <a:endParaRPr lang="ru-RU"/>
        </a:p>
      </dgm:t>
    </dgm:pt>
    <dgm:pt modelId="{76B907B1-EFAB-4AC1-8F2F-3AD433666AAC}" type="parTrans" cxnId="{CA199C17-4C9B-476D-BD1A-A8686F406BA7}">
      <dgm:prSet/>
      <dgm:spPr/>
      <dgm:t>
        <a:bodyPr/>
        <a:lstStyle/>
        <a:p>
          <a:endParaRPr lang="ru-RU"/>
        </a:p>
      </dgm:t>
    </dgm:pt>
    <dgm:pt modelId="{567BD1D6-D891-4A1B-BB98-2351C6D347E8}" type="sibTrans" cxnId="{CA199C17-4C9B-476D-BD1A-A8686F406BA7}">
      <dgm:prSet/>
      <dgm:spPr/>
      <dgm:t>
        <a:bodyPr/>
        <a:lstStyle/>
        <a:p>
          <a:endParaRPr lang="ru-RU"/>
        </a:p>
      </dgm:t>
    </dgm:pt>
    <dgm:pt modelId="{18933E9F-27EA-49CD-A077-918CCD935A19}" type="pres">
      <dgm:prSet presAssocID="{32FC029B-33B6-4EB5-9FCF-984725043FD9}" presName="Name0" presStyleCnt="0">
        <dgm:presLayoutVars>
          <dgm:dir/>
          <dgm:resizeHandles val="exact"/>
        </dgm:presLayoutVars>
      </dgm:prSet>
      <dgm:spPr/>
    </dgm:pt>
    <dgm:pt modelId="{588D8138-DA87-4090-852F-368D986718FC}" type="pres">
      <dgm:prSet presAssocID="{65AD693E-A955-4CED-9CE1-3531EDBBB3A1}" presName="node" presStyleLbl="node1" presStyleIdx="0" presStyleCnt="2">
        <dgm:presLayoutVars>
          <dgm:bulletEnabled val="1"/>
        </dgm:presLayoutVars>
      </dgm:prSet>
      <dgm:spPr/>
    </dgm:pt>
    <dgm:pt modelId="{11A8FB94-5D5A-4D9D-9619-ACF085434F8A}" type="pres">
      <dgm:prSet presAssocID="{940B81F0-6C12-46FF-8818-281239ABC7C3}" presName="sibTrans" presStyleLbl="sibTrans2D1" presStyleIdx="0" presStyleCnt="1"/>
      <dgm:spPr/>
    </dgm:pt>
    <dgm:pt modelId="{37576140-969A-4335-B425-64FEA6F1976A}" type="pres">
      <dgm:prSet presAssocID="{940B81F0-6C12-46FF-8818-281239ABC7C3}" presName="connectorText" presStyleLbl="sibTrans2D1" presStyleIdx="0" presStyleCnt="1"/>
      <dgm:spPr/>
    </dgm:pt>
    <dgm:pt modelId="{DF3ADE1B-613F-4923-823A-B592E43C9214}" type="pres">
      <dgm:prSet presAssocID="{DAB64F87-D55D-4D0C-B636-E95EBF5B2405}" presName="node" presStyleLbl="node1" presStyleIdx="1" presStyleCnt="2">
        <dgm:presLayoutVars>
          <dgm:bulletEnabled val="1"/>
        </dgm:presLayoutVars>
      </dgm:prSet>
      <dgm:spPr/>
    </dgm:pt>
  </dgm:ptLst>
  <dgm:cxnLst>
    <dgm:cxn modelId="{B37C9F15-D513-464C-A036-55DFB5D710D3}" type="presOf" srcId="{940B81F0-6C12-46FF-8818-281239ABC7C3}" destId="{11A8FB94-5D5A-4D9D-9619-ACF085434F8A}" srcOrd="0" destOrd="0" presId="urn:microsoft.com/office/officeart/2005/8/layout/process1"/>
    <dgm:cxn modelId="{CA199C17-4C9B-476D-BD1A-A8686F406BA7}" srcId="{DAB64F87-D55D-4D0C-B636-E95EBF5B2405}" destId="{6EEA04FE-0651-4BCF-8FEC-13C35CDE8EC6}" srcOrd="2" destOrd="0" parTransId="{76B907B1-EFAB-4AC1-8F2F-3AD433666AAC}" sibTransId="{567BD1D6-D891-4A1B-BB98-2351C6D347E8}"/>
    <dgm:cxn modelId="{EAC34428-F6D7-4556-B2AC-574B8B239E5A}" srcId="{DAB64F87-D55D-4D0C-B636-E95EBF5B2405}" destId="{97E2D00F-8834-4902-B621-C92A8384D942}" srcOrd="1" destOrd="0" parTransId="{80CAC739-BB18-46F8-BD19-8E459C2A8B2C}" sibTransId="{62CECF4B-9A66-4753-A94A-73F8FBA9636E}"/>
    <dgm:cxn modelId="{10449328-2625-44ED-BAE2-695FAFD7F890}" type="presOf" srcId="{940B81F0-6C12-46FF-8818-281239ABC7C3}" destId="{37576140-969A-4335-B425-64FEA6F1976A}" srcOrd="1" destOrd="0" presId="urn:microsoft.com/office/officeart/2005/8/layout/process1"/>
    <dgm:cxn modelId="{FCC7075E-19D0-4F6B-A712-2487835DC2EE}" type="presOf" srcId="{32FC029B-33B6-4EB5-9FCF-984725043FD9}" destId="{18933E9F-27EA-49CD-A077-918CCD935A19}" srcOrd="0" destOrd="0" presId="urn:microsoft.com/office/officeart/2005/8/layout/process1"/>
    <dgm:cxn modelId="{C281C262-D8D7-430C-9A77-FC6D4341E5E4}" type="presOf" srcId="{A2FAC21D-47AF-459F-911D-211694FD8899}" destId="{DF3ADE1B-613F-4923-823A-B592E43C9214}" srcOrd="0" destOrd="1" presId="urn:microsoft.com/office/officeart/2005/8/layout/process1"/>
    <dgm:cxn modelId="{96098245-DE04-46AA-B234-476C673CCB66}" srcId="{DAB64F87-D55D-4D0C-B636-E95EBF5B2405}" destId="{A2FAC21D-47AF-459F-911D-211694FD8899}" srcOrd="0" destOrd="0" parTransId="{18FEB08A-62BC-46E6-8063-E714A96CEBE9}" sibTransId="{DF37058E-95E2-430A-8DCA-E13E1D9136FB}"/>
    <dgm:cxn modelId="{469E0B81-3DBA-41FC-89F3-4EDF8FA2A20B}" type="presOf" srcId="{97E2D00F-8834-4902-B621-C92A8384D942}" destId="{DF3ADE1B-613F-4923-823A-B592E43C9214}" srcOrd="0" destOrd="2" presId="urn:microsoft.com/office/officeart/2005/8/layout/process1"/>
    <dgm:cxn modelId="{FC962E91-81CA-4FE2-BFD4-AA51B2505E6F}" srcId="{32FC029B-33B6-4EB5-9FCF-984725043FD9}" destId="{65AD693E-A955-4CED-9CE1-3531EDBBB3A1}" srcOrd="0" destOrd="0" parTransId="{4475DEE7-7115-4143-9662-85B4AA081784}" sibTransId="{940B81F0-6C12-46FF-8818-281239ABC7C3}"/>
    <dgm:cxn modelId="{94E05791-F3D1-408B-A48A-415566CF6D4F}" type="presOf" srcId="{65AD693E-A955-4CED-9CE1-3531EDBBB3A1}" destId="{588D8138-DA87-4090-852F-368D986718FC}" srcOrd="0" destOrd="0" presId="urn:microsoft.com/office/officeart/2005/8/layout/process1"/>
    <dgm:cxn modelId="{57ACAB9B-0146-4961-A06B-0A9738F6F7F2}" type="presOf" srcId="{DAB64F87-D55D-4D0C-B636-E95EBF5B2405}" destId="{DF3ADE1B-613F-4923-823A-B592E43C9214}" srcOrd="0" destOrd="0" presId="urn:microsoft.com/office/officeart/2005/8/layout/process1"/>
    <dgm:cxn modelId="{F204D8A3-D581-48D4-BB32-B1FF75012D08}" type="presOf" srcId="{6EEA04FE-0651-4BCF-8FEC-13C35CDE8EC6}" destId="{DF3ADE1B-613F-4923-823A-B592E43C9214}" srcOrd="0" destOrd="3" presId="urn:microsoft.com/office/officeart/2005/8/layout/process1"/>
    <dgm:cxn modelId="{9F2307C6-0212-452D-9E70-6BA4E983F41A}" srcId="{32FC029B-33B6-4EB5-9FCF-984725043FD9}" destId="{DAB64F87-D55D-4D0C-B636-E95EBF5B2405}" srcOrd="1" destOrd="0" parTransId="{80ADE4DF-D8DB-4761-9060-AD0B614C10F7}" sibTransId="{55A6CA5F-4382-426C-887A-F85F458036BF}"/>
    <dgm:cxn modelId="{F4F10BC4-3A59-4869-A867-23D840EA81A0}" type="presParOf" srcId="{18933E9F-27EA-49CD-A077-918CCD935A19}" destId="{588D8138-DA87-4090-852F-368D986718FC}" srcOrd="0" destOrd="0" presId="urn:microsoft.com/office/officeart/2005/8/layout/process1"/>
    <dgm:cxn modelId="{27FE32B3-4A43-4A4E-8407-86BE2FB88497}" type="presParOf" srcId="{18933E9F-27EA-49CD-A077-918CCD935A19}" destId="{11A8FB94-5D5A-4D9D-9619-ACF085434F8A}" srcOrd="1" destOrd="0" presId="urn:microsoft.com/office/officeart/2005/8/layout/process1"/>
    <dgm:cxn modelId="{988A882B-C3FD-4DC4-B997-4BD7A71A0A31}" type="presParOf" srcId="{11A8FB94-5D5A-4D9D-9619-ACF085434F8A}" destId="{37576140-969A-4335-B425-64FEA6F1976A}" srcOrd="0" destOrd="0" presId="urn:microsoft.com/office/officeart/2005/8/layout/process1"/>
    <dgm:cxn modelId="{91F3E411-A2D9-4DBE-B888-8EB860DE2963}" type="presParOf" srcId="{18933E9F-27EA-49CD-A077-918CCD935A19}" destId="{DF3ADE1B-613F-4923-823A-B592E43C9214}"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B6EA9BEA-F6B5-458F-91CA-36872F091C31}" type="doc">
      <dgm:prSet loTypeId="urn:microsoft.com/office/officeart/2005/8/layout/hierarchy6" loCatId="hierarchy" qsTypeId="urn:microsoft.com/office/officeart/2005/8/quickstyle/simple1" qsCatId="simple" csTypeId="urn:microsoft.com/office/officeart/2005/8/colors/accent1_1" csCatId="accent1"/>
      <dgm:spPr/>
      <dgm:t>
        <a:bodyPr/>
        <a:lstStyle/>
        <a:p>
          <a:endParaRPr lang="ru-RU"/>
        </a:p>
      </dgm:t>
    </dgm:pt>
    <dgm:pt modelId="{44EFB83F-575A-45DE-8820-E0FCA0908AF6}">
      <dgm:prSet/>
      <dgm:spPr/>
      <dgm:t>
        <a:bodyPr/>
        <a:lstStyle/>
        <a:p>
          <a:r>
            <a:rPr lang="ka-GE" dirty="0"/>
            <a:t>ინტერვენციის მიზნით დაგეგმილი აქტივობების განხორციელებისას მოხდა აქტივობის ფარგლებში შერჩეული ტექსტების  შინაარსის ფორმირება, განსაკუთრებით ქართულ ენასა და ლიტერატურაში.</a:t>
          </a:r>
          <a:endParaRPr lang="ru-RU" dirty="0"/>
        </a:p>
      </dgm:t>
    </dgm:pt>
    <dgm:pt modelId="{4900DE71-F019-444C-BCCB-4AAA8CA878F9}" type="parTrans" cxnId="{C85556FA-65DA-4435-9B11-C2FBDE92E48F}">
      <dgm:prSet/>
      <dgm:spPr/>
      <dgm:t>
        <a:bodyPr/>
        <a:lstStyle/>
        <a:p>
          <a:endParaRPr lang="ru-RU"/>
        </a:p>
      </dgm:t>
    </dgm:pt>
    <dgm:pt modelId="{BE934083-CE15-4C23-B3E2-24E215CEF387}" type="sibTrans" cxnId="{C85556FA-65DA-4435-9B11-C2FBDE92E48F}">
      <dgm:prSet/>
      <dgm:spPr/>
      <dgm:t>
        <a:bodyPr/>
        <a:lstStyle/>
        <a:p>
          <a:endParaRPr lang="ru-RU"/>
        </a:p>
      </dgm:t>
    </dgm:pt>
    <dgm:pt modelId="{B13828FF-20B9-4C73-8E62-49A0897D80E4}">
      <dgm:prSet/>
      <dgm:spPr/>
      <dgm:t>
        <a:bodyPr/>
        <a:lstStyle/>
        <a:p>
          <a:r>
            <a:rPr lang="ka-GE"/>
            <a:t>სსსმ მოსწავლეებმა  ხელნაკეთი წიგნის დამზადებისას შეთავაზებული ვარიანტებიდან თვითონ აირჩიეს სასურველი ზღაპარი,  სიუჟეტის თანმიმდევრობა გადმოსცეს  ნახატებით. </a:t>
          </a:r>
          <a:endParaRPr lang="ru-RU"/>
        </a:p>
      </dgm:t>
    </dgm:pt>
    <dgm:pt modelId="{04762C0C-25BA-4219-8E92-5534E7E77135}" type="parTrans" cxnId="{93362753-87B2-4591-BB40-4791A152C85C}">
      <dgm:prSet/>
      <dgm:spPr/>
      <dgm:t>
        <a:bodyPr/>
        <a:lstStyle/>
        <a:p>
          <a:endParaRPr lang="ru-RU"/>
        </a:p>
      </dgm:t>
    </dgm:pt>
    <dgm:pt modelId="{A6A24A68-2952-4CBC-AD14-5586C5372673}" type="sibTrans" cxnId="{93362753-87B2-4591-BB40-4791A152C85C}">
      <dgm:prSet/>
      <dgm:spPr/>
      <dgm:t>
        <a:bodyPr/>
        <a:lstStyle/>
        <a:p>
          <a:endParaRPr lang="ru-RU"/>
        </a:p>
      </dgm:t>
    </dgm:pt>
    <dgm:pt modelId="{18A33A31-2A1B-4FAB-B87A-8253E7ACF56F}" type="pres">
      <dgm:prSet presAssocID="{B6EA9BEA-F6B5-458F-91CA-36872F091C31}" presName="mainComposite" presStyleCnt="0">
        <dgm:presLayoutVars>
          <dgm:chPref val="1"/>
          <dgm:dir/>
          <dgm:animOne val="branch"/>
          <dgm:animLvl val="lvl"/>
          <dgm:resizeHandles val="exact"/>
        </dgm:presLayoutVars>
      </dgm:prSet>
      <dgm:spPr/>
    </dgm:pt>
    <dgm:pt modelId="{2DB83C8A-3EA6-4439-BB84-B403F1598778}" type="pres">
      <dgm:prSet presAssocID="{B6EA9BEA-F6B5-458F-91CA-36872F091C31}" presName="hierFlow" presStyleCnt="0"/>
      <dgm:spPr/>
    </dgm:pt>
    <dgm:pt modelId="{7C090569-C3CE-4BA1-B52C-D6CBE4CBD383}" type="pres">
      <dgm:prSet presAssocID="{B6EA9BEA-F6B5-458F-91CA-36872F091C31}" presName="firstBuf" presStyleCnt="0"/>
      <dgm:spPr/>
    </dgm:pt>
    <dgm:pt modelId="{313BDEC5-F4BF-46D1-AACC-74CDB615C5F8}" type="pres">
      <dgm:prSet presAssocID="{B6EA9BEA-F6B5-458F-91CA-36872F091C31}" presName="hierChild1" presStyleCnt="0">
        <dgm:presLayoutVars>
          <dgm:chPref val="1"/>
          <dgm:animOne val="branch"/>
          <dgm:animLvl val="lvl"/>
        </dgm:presLayoutVars>
      </dgm:prSet>
      <dgm:spPr/>
    </dgm:pt>
    <dgm:pt modelId="{38A6F26A-1424-4724-90EC-FD5BDDF06A16}" type="pres">
      <dgm:prSet presAssocID="{44EFB83F-575A-45DE-8820-E0FCA0908AF6}" presName="Name14" presStyleCnt="0"/>
      <dgm:spPr/>
    </dgm:pt>
    <dgm:pt modelId="{3B9207F2-A4F0-47E5-B907-79FAAFD2D9B0}" type="pres">
      <dgm:prSet presAssocID="{44EFB83F-575A-45DE-8820-E0FCA0908AF6}" presName="level1Shape" presStyleLbl="node0" presStyleIdx="0" presStyleCnt="1">
        <dgm:presLayoutVars>
          <dgm:chPref val="3"/>
        </dgm:presLayoutVars>
      </dgm:prSet>
      <dgm:spPr/>
    </dgm:pt>
    <dgm:pt modelId="{998EF6B5-86E3-4B7D-8827-557290B10B53}" type="pres">
      <dgm:prSet presAssocID="{44EFB83F-575A-45DE-8820-E0FCA0908AF6}" presName="hierChild2" presStyleCnt="0"/>
      <dgm:spPr/>
    </dgm:pt>
    <dgm:pt modelId="{FDDB27B6-4B01-4EA3-ADD7-2A01ED98367D}" type="pres">
      <dgm:prSet presAssocID="{B6EA9BEA-F6B5-458F-91CA-36872F091C31}" presName="bgShapesFlow" presStyleCnt="0"/>
      <dgm:spPr/>
    </dgm:pt>
    <dgm:pt modelId="{780DF75B-411F-4AA1-8123-A1F061AD3BCE}" type="pres">
      <dgm:prSet presAssocID="{B13828FF-20B9-4C73-8E62-49A0897D80E4}" presName="rectComp" presStyleCnt="0"/>
      <dgm:spPr/>
    </dgm:pt>
    <dgm:pt modelId="{860875DD-B5D5-450B-8AEE-B75F9412A034}" type="pres">
      <dgm:prSet presAssocID="{B13828FF-20B9-4C73-8E62-49A0897D80E4}" presName="bgRect" presStyleLbl="bgShp" presStyleIdx="0" presStyleCnt="1"/>
      <dgm:spPr/>
    </dgm:pt>
    <dgm:pt modelId="{00CCC88E-13A6-421E-879A-5A456C12AB4B}" type="pres">
      <dgm:prSet presAssocID="{B13828FF-20B9-4C73-8E62-49A0897D80E4}" presName="bgRectTx" presStyleLbl="bgShp" presStyleIdx="0" presStyleCnt="1">
        <dgm:presLayoutVars>
          <dgm:bulletEnabled val="1"/>
        </dgm:presLayoutVars>
      </dgm:prSet>
      <dgm:spPr/>
    </dgm:pt>
  </dgm:ptLst>
  <dgm:cxnLst>
    <dgm:cxn modelId="{93362753-87B2-4591-BB40-4791A152C85C}" srcId="{B6EA9BEA-F6B5-458F-91CA-36872F091C31}" destId="{B13828FF-20B9-4C73-8E62-49A0897D80E4}" srcOrd="1" destOrd="0" parTransId="{04762C0C-25BA-4219-8E92-5534E7E77135}" sibTransId="{A6A24A68-2952-4CBC-AD14-5586C5372673}"/>
    <dgm:cxn modelId="{8C3DEAA3-27EE-445E-A514-D1E01B2D759A}" type="presOf" srcId="{B6EA9BEA-F6B5-458F-91CA-36872F091C31}" destId="{18A33A31-2A1B-4FAB-B87A-8253E7ACF56F}" srcOrd="0" destOrd="0" presId="urn:microsoft.com/office/officeart/2005/8/layout/hierarchy6"/>
    <dgm:cxn modelId="{E08C33A7-56D2-40E7-92D2-B8F4256B0BF1}" type="presOf" srcId="{44EFB83F-575A-45DE-8820-E0FCA0908AF6}" destId="{3B9207F2-A4F0-47E5-B907-79FAAFD2D9B0}" srcOrd="0" destOrd="0" presId="urn:microsoft.com/office/officeart/2005/8/layout/hierarchy6"/>
    <dgm:cxn modelId="{36F3BAC0-2F9C-4844-9AF3-66B42343696D}" type="presOf" srcId="{B13828FF-20B9-4C73-8E62-49A0897D80E4}" destId="{860875DD-B5D5-450B-8AEE-B75F9412A034}" srcOrd="0" destOrd="0" presId="urn:microsoft.com/office/officeart/2005/8/layout/hierarchy6"/>
    <dgm:cxn modelId="{365793C9-5FF8-4BA1-A8C5-B5C51352C705}" type="presOf" srcId="{B13828FF-20B9-4C73-8E62-49A0897D80E4}" destId="{00CCC88E-13A6-421E-879A-5A456C12AB4B}" srcOrd="1" destOrd="0" presId="urn:microsoft.com/office/officeart/2005/8/layout/hierarchy6"/>
    <dgm:cxn modelId="{C85556FA-65DA-4435-9B11-C2FBDE92E48F}" srcId="{B6EA9BEA-F6B5-458F-91CA-36872F091C31}" destId="{44EFB83F-575A-45DE-8820-E0FCA0908AF6}" srcOrd="0" destOrd="0" parTransId="{4900DE71-F019-444C-BCCB-4AAA8CA878F9}" sibTransId="{BE934083-CE15-4C23-B3E2-24E215CEF387}"/>
    <dgm:cxn modelId="{E96E602B-FE7E-457A-8BEE-7B442D3A2416}" type="presParOf" srcId="{18A33A31-2A1B-4FAB-B87A-8253E7ACF56F}" destId="{2DB83C8A-3EA6-4439-BB84-B403F1598778}" srcOrd="0" destOrd="0" presId="urn:microsoft.com/office/officeart/2005/8/layout/hierarchy6"/>
    <dgm:cxn modelId="{5D9F761A-1B14-4943-BDB1-7483087CAE23}" type="presParOf" srcId="{2DB83C8A-3EA6-4439-BB84-B403F1598778}" destId="{7C090569-C3CE-4BA1-B52C-D6CBE4CBD383}" srcOrd="0" destOrd="0" presId="urn:microsoft.com/office/officeart/2005/8/layout/hierarchy6"/>
    <dgm:cxn modelId="{3A9D5848-02E1-4AAB-9F2B-78612643C092}" type="presParOf" srcId="{2DB83C8A-3EA6-4439-BB84-B403F1598778}" destId="{313BDEC5-F4BF-46D1-AACC-74CDB615C5F8}" srcOrd="1" destOrd="0" presId="urn:microsoft.com/office/officeart/2005/8/layout/hierarchy6"/>
    <dgm:cxn modelId="{EE63B22D-00CA-4358-A990-D37A0DE2378A}" type="presParOf" srcId="{313BDEC5-F4BF-46D1-AACC-74CDB615C5F8}" destId="{38A6F26A-1424-4724-90EC-FD5BDDF06A16}" srcOrd="0" destOrd="0" presId="urn:microsoft.com/office/officeart/2005/8/layout/hierarchy6"/>
    <dgm:cxn modelId="{CF00F7ED-2161-46AF-A985-91DDF34A576A}" type="presParOf" srcId="{38A6F26A-1424-4724-90EC-FD5BDDF06A16}" destId="{3B9207F2-A4F0-47E5-B907-79FAAFD2D9B0}" srcOrd="0" destOrd="0" presId="urn:microsoft.com/office/officeart/2005/8/layout/hierarchy6"/>
    <dgm:cxn modelId="{BD1508AA-3380-4260-965F-8F1259240A75}" type="presParOf" srcId="{38A6F26A-1424-4724-90EC-FD5BDDF06A16}" destId="{998EF6B5-86E3-4B7D-8827-557290B10B53}" srcOrd="1" destOrd="0" presId="urn:microsoft.com/office/officeart/2005/8/layout/hierarchy6"/>
    <dgm:cxn modelId="{B8B6DB07-E636-41CD-983F-BF551455E2D4}" type="presParOf" srcId="{18A33A31-2A1B-4FAB-B87A-8253E7ACF56F}" destId="{FDDB27B6-4B01-4EA3-ADD7-2A01ED98367D}" srcOrd="1" destOrd="0" presId="urn:microsoft.com/office/officeart/2005/8/layout/hierarchy6"/>
    <dgm:cxn modelId="{A32A5B51-21E1-4FCA-AD68-1763B3CAD74F}" type="presParOf" srcId="{FDDB27B6-4B01-4EA3-ADD7-2A01ED98367D}" destId="{780DF75B-411F-4AA1-8123-A1F061AD3BCE}" srcOrd="0" destOrd="0" presId="urn:microsoft.com/office/officeart/2005/8/layout/hierarchy6"/>
    <dgm:cxn modelId="{6AED7F02-D391-4D84-9890-F1E51AABB8B6}" type="presParOf" srcId="{780DF75B-411F-4AA1-8123-A1F061AD3BCE}" destId="{860875DD-B5D5-450B-8AEE-B75F9412A034}" srcOrd="0" destOrd="0" presId="urn:microsoft.com/office/officeart/2005/8/layout/hierarchy6"/>
    <dgm:cxn modelId="{21C86CCB-E79D-4CB5-9C4A-B8B204003A3E}" type="presParOf" srcId="{780DF75B-411F-4AA1-8123-A1F061AD3BCE}" destId="{00CCC88E-13A6-421E-879A-5A456C12AB4B}"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28F275D-CAC7-4842-B2B2-80D42EEDA9A9}" type="doc">
      <dgm:prSet loTypeId="urn:microsoft.com/office/officeart/2005/8/layout/chevronAccent+Icon" loCatId="process" qsTypeId="urn:microsoft.com/office/officeart/2005/8/quickstyle/simple1" qsCatId="simple" csTypeId="urn:microsoft.com/office/officeart/2005/8/colors/accent1_5" csCatId="accent1"/>
      <dgm:spPr/>
      <dgm:t>
        <a:bodyPr/>
        <a:lstStyle/>
        <a:p>
          <a:endParaRPr lang="ru-RU"/>
        </a:p>
      </dgm:t>
    </dgm:pt>
    <dgm:pt modelId="{951DDED8-E39E-41E9-B100-B62217FFA692}">
      <dgm:prSet/>
      <dgm:spPr/>
      <dgm:t>
        <a:bodyPr/>
        <a:lstStyle/>
        <a:p>
          <a:r>
            <a:rPr lang="ka-GE"/>
            <a:t>ს.ჟ-მ შეძლო ნახატებთან ერთად თანმიმდევრობით გადმოეცა შინაარსი, მოკლე, მარტივი წინადადებებით.</a:t>
          </a:r>
          <a:endParaRPr lang="ru-RU"/>
        </a:p>
      </dgm:t>
    </dgm:pt>
    <dgm:pt modelId="{388F4C69-832A-4BB5-A702-95BD53FF93D8}" type="parTrans" cxnId="{FF1C16A1-4CF3-4AC9-BDAF-CA6E0EF9D0B6}">
      <dgm:prSet/>
      <dgm:spPr/>
      <dgm:t>
        <a:bodyPr/>
        <a:lstStyle/>
        <a:p>
          <a:endParaRPr lang="ru-RU"/>
        </a:p>
      </dgm:t>
    </dgm:pt>
    <dgm:pt modelId="{95A01402-F13C-44AF-A001-BB1EE93E2B17}" type="sibTrans" cxnId="{FF1C16A1-4CF3-4AC9-BDAF-CA6E0EF9D0B6}">
      <dgm:prSet/>
      <dgm:spPr/>
      <dgm:t>
        <a:bodyPr/>
        <a:lstStyle/>
        <a:p>
          <a:endParaRPr lang="ru-RU"/>
        </a:p>
      </dgm:t>
    </dgm:pt>
    <dgm:pt modelId="{C4DE3095-9A06-4B9C-984D-3DA6BAB9FF1F}">
      <dgm:prSet/>
      <dgm:spPr/>
      <dgm:t>
        <a:bodyPr/>
        <a:lstStyle/>
        <a:p>
          <a:r>
            <a:rPr lang="ka-GE"/>
            <a:t>ნ.მ-ს დასჭირდა ტექსტის რამდენჯერმე მოსმენა შინაარსის თანმიმდევრობის დასაცავად. დაგეგმვისას არ მოხდა გათვალისწინება ტექსტების ხმოვანი ვარიანტების შეთავაზება მოსწავლეებისთვის, რაც  გაამარტივებდა სამუშაო პროცესს. </a:t>
          </a:r>
          <a:endParaRPr lang="ru-RU"/>
        </a:p>
      </dgm:t>
    </dgm:pt>
    <dgm:pt modelId="{4A930539-D4EF-4EB7-93AF-7E0C1488900E}" type="parTrans" cxnId="{AE1F13F5-24BE-4963-828C-8AFE95C55043}">
      <dgm:prSet/>
      <dgm:spPr/>
      <dgm:t>
        <a:bodyPr/>
        <a:lstStyle/>
        <a:p>
          <a:endParaRPr lang="ru-RU"/>
        </a:p>
      </dgm:t>
    </dgm:pt>
    <dgm:pt modelId="{493FAE67-0189-4D5D-8A09-B2CC91804667}" type="sibTrans" cxnId="{AE1F13F5-24BE-4963-828C-8AFE95C55043}">
      <dgm:prSet/>
      <dgm:spPr/>
      <dgm:t>
        <a:bodyPr/>
        <a:lstStyle/>
        <a:p>
          <a:endParaRPr lang="ru-RU"/>
        </a:p>
      </dgm:t>
    </dgm:pt>
    <dgm:pt modelId="{88443DA2-4003-47DA-9CC1-2AA92A1BF75C}" type="pres">
      <dgm:prSet presAssocID="{428F275D-CAC7-4842-B2B2-80D42EEDA9A9}" presName="Name0" presStyleCnt="0">
        <dgm:presLayoutVars>
          <dgm:dir/>
          <dgm:resizeHandles val="exact"/>
        </dgm:presLayoutVars>
      </dgm:prSet>
      <dgm:spPr/>
    </dgm:pt>
    <dgm:pt modelId="{151013AA-40EB-4C66-8907-646B3BB1B342}" type="pres">
      <dgm:prSet presAssocID="{951DDED8-E39E-41E9-B100-B62217FFA692}" presName="composite" presStyleCnt="0"/>
      <dgm:spPr/>
    </dgm:pt>
    <dgm:pt modelId="{D90C0346-27EA-4862-B415-0FC0F05F2650}" type="pres">
      <dgm:prSet presAssocID="{951DDED8-E39E-41E9-B100-B62217FFA692}" presName="bgChev" presStyleLbl="node1" presStyleIdx="0" presStyleCnt="2"/>
      <dgm:spPr/>
    </dgm:pt>
    <dgm:pt modelId="{2E15DF24-5184-406C-A563-159DE9E575A2}" type="pres">
      <dgm:prSet presAssocID="{951DDED8-E39E-41E9-B100-B62217FFA692}" presName="txNode" presStyleLbl="fgAcc1" presStyleIdx="0" presStyleCnt="2">
        <dgm:presLayoutVars>
          <dgm:bulletEnabled val="1"/>
        </dgm:presLayoutVars>
      </dgm:prSet>
      <dgm:spPr/>
    </dgm:pt>
    <dgm:pt modelId="{0F9043EB-D042-4A02-8475-28CAF8E29AF4}" type="pres">
      <dgm:prSet presAssocID="{95A01402-F13C-44AF-A001-BB1EE93E2B17}" presName="compositeSpace" presStyleCnt="0"/>
      <dgm:spPr/>
    </dgm:pt>
    <dgm:pt modelId="{6AAF755F-9A6E-4536-81E6-8143941FE26E}" type="pres">
      <dgm:prSet presAssocID="{C4DE3095-9A06-4B9C-984D-3DA6BAB9FF1F}" presName="composite" presStyleCnt="0"/>
      <dgm:spPr/>
    </dgm:pt>
    <dgm:pt modelId="{50D30C98-A9FE-4B55-8E8B-59BF249589DA}" type="pres">
      <dgm:prSet presAssocID="{C4DE3095-9A06-4B9C-984D-3DA6BAB9FF1F}" presName="bgChev" presStyleLbl="node1" presStyleIdx="1" presStyleCnt="2"/>
      <dgm:spPr/>
    </dgm:pt>
    <dgm:pt modelId="{4F3A8967-37D0-4B79-ABE8-A33BA4E8D43D}" type="pres">
      <dgm:prSet presAssocID="{C4DE3095-9A06-4B9C-984D-3DA6BAB9FF1F}" presName="txNode" presStyleLbl="fgAcc1" presStyleIdx="1" presStyleCnt="2">
        <dgm:presLayoutVars>
          <dgm:bulletEnabled val="1"/>
        </dgm:presLayoutVars>
      </dgm:prSet>
      <dgm:spPr/>
    </dgm:pt>
  </dgm:ptLst>
  <dgm:cxnLst>
    <dgm:cxn modelId="{46092910-9742-41EE-93B0-177651925FFC}" type="presOf" srcId="{428F275D-CAC7-4842-B2B2-80D42EEDA9A9}" destId="{88443DA2-4003-47DA-9CC1-2AA92A1BF75C}" srcOrd="0" destOrd="0" presId="urn:microsoft.com/office/officeart/2005/8/layout/chevronAccent+Icon"/>
    <dgm:cxn modelId="{99A28651-3362-4FFE-AC54-A32E73C0F1A8}" type="presOf" srcId="{C4DE3095-9A06-4B9C-984D-3DA6BAB9FF1F}" destId="{4F3A8967-37D0-4B79-ABE8-A33BA4E8D43D}" srcOrd="0" destOrd="0" presId="urn:microsoft.com/office/officeart/2005/8/layout/chevronAccent+Icon"/>
    <dgm:cxn modelId="{FF1C16A1-4CF3-4AC9-BDAF-CA6E0EF9D0B6}" srcId="{428F275D-CAC7-4842-B2B2-80D42EEDA9A9}" destId="{951DDED8-E39E-41E9-B100-B62217FFA692}" srcOrd="0" destOrd="0" parTransId="{388F4C69-832A-4BB5-A702-95BD53FF93D8}" sibTransId="{95A01402-F13C-44AF-A001-BB1EE93E2B17}"/>
    <dgm:cxn modelId="{3DA91EB3-AFA6-4568-A782-BCC135EA7160}" type="presOf" srcId="{951DDED8-E39E-41E9-B100-B62217FFA692}" destId="{2E15DF24-5184-406C-A563-159DE9E575A2}" srcOrd="0" destOrd="0" presId="urn:microsoft.com/office/officeart/2005/8/layout/chevronAccent+Icon"/>
    <dgm:cxn modelId="{AE1F13F5-24BE-4963-828C-8AFE95C55043}" srcId="{428F275D-CAC7-4842-B2B2-80D42EEDA9A9}" destId="{C4DE3095-9A06-4B9C-984D-3DA6BAB9FF1F}" srcOrd="1" destOrd="0" parTransId="{4A930539-D4EF-4EB7-93AF-7E0C1488900E}" sibTransId="{493FAE67-0189-4D5D-8A09-B2CC91804667}"/>
    <dgm:cxn modelId="{3EBE07EE-05C7-489F-812A-2F178868741E}" type="presParOf" srcId="{88443DA2-4003-47DA-9CC1-2AA92A1BF75C}" destId="{151013AA-40EB-4C66-8907-646B3BB1B342}" srcOrd="0" destOrd="0" presId="urn:microsoft.com/office/officeart/2005/8/layout/chevronAccent+Icon"/>
    <dgm:cxn modelId="{3A0FB313-E5BB-41E3-9D17-B861DDA71299}" type="presParOf" srcId="{151013AA-40EB-4C66-8907-646B3BB1B342}" destId="{D90C0346-27EA-4862-B415-0FC0F05F2650}" srcOrd="0" destOrd="0" presId="urn:microsoft.com/office/officeart/2005/8/layout/chevronAccent+Icon"/>
    <dgm:cxn modelId="{FE295A74-AAA6-4C36-8D55-0B2B9F39FA49}" type="presParOf" srcId="{151013AA-40EB-4C66-8907-646B3BB1B342}" destId="{2E15DF24-5184-406C-A563-159DE9E575A2}" srcOrd="1" destOrd="0" presId="urn:microsoft.com/office/officeart/2005/8/layout/chevronAccent+Icon"/>
    <dgm:cxn modelId="{909B0443-2391-4EA6-AD12-0CB5C6251AA5}" type="presParOf" srcId="{88443DA2-4003-47DA-9CC1-2AA92A1BF75C}" destId="{0F9043EB-D042-4A02-8475-28CAF8E29AF4}" srcOrd="1" destOrd="0" presId="urn:microsoft.com/office/officeart/2005/8/layout/chevronAccent+Icon"/>
    <dgm:cxn modelId="{28EBF23E-BAE6-4D1E-87F3-37F1E70B740B}" type="presParOf" srcId="{88443DA2-4003-47DA-9CC1-2AA92A1BF75C}" destId="{6AAF755F-9A6E-4536-81E6-8143941FE26E}" srcOrd="2" destOrd="0" presId="urn:microsoft.com/office/officeart/2005/8/layout/chevronAccent+Icon"/>
    <dgm:cxn modelId="{37E71D71-8557-40C8-9B80-F19A70575B98}" type="presParOf" srcId="{6AAF755F-9A6E-4536-81E6-8143941FE26E}" destId="{50D30C98-A9FE-4B55-8E8B-59BF249589DA}" srcOrd="0" destOrd="0" presId="urn:microsoft.com/office/officeart/2005/8/layout/chevronAccent+Icon"/>
    <dgm:cxn modelId="{A3ED303F-C36D-4592-AD3D-1015910019A4}" type="presParOf" srcId="{6AAF755F-9A6E-4536-81E6-8143941FE26E}" destId="{4F3A8967-37D0-4B79-ABE8-A33BA4E8D43D}" srcOrd="1" destOrd="0" presId="urn:microsoft.com/office/officeart/2005/8/layout/chevronAccent+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241AEED-3ECE-4A05-86E7-B5F49974FC09}" type="doc">
      <dgm:prSet loTypeId="urn:microsoft.com/office/officeart/2005/8/layout/vList6" loCatId="process" qsTypeId="urn:microsoft.com/office/officeart/2005/8/quickstyle/simple1" qsCatId="simple" csTypeId="urn:microsoft.com/office/officeart/2005/8/colors/accent1_5" csCatId="accent1" phldr="1"/>
      <dgm:spPr/>
      <dgm:t>
        <a:bodyPr/>
        <a:lstStyle/>
        <a:p>
          <a:endParaRPr lang="ru-RU"/>
        </a:p>
      </dgm:t>
    </dgm:pt>
    <dgm:pt modelId="{C7FB5DAB-78CA-4BB8-AD93-2158D2B70517}">
      <dgm:prSet/>
      <dgm:spPr/>
      <dgm:t>
        <a:bodyPr/>
        <a:lstStyle/>
        <a:p>
          <a:r>
            <a:rPr lang="ka-GE" b="1" dirty="0"/>
            <a:t>აქტივობა ,,სწორია ,არასწორია“ </a:t>
          </a:r>
          <a:endParaRPr lang="ru-RU" dirty="0"/>
        </a:p>
      </dgm:t>
    </dgm:pt>
    <dgm:pt modelId="{60E3C4BE-CE0C-441E-8CE5-9B198CF6D789}" type="parTrans" cxnId="{4C40DA4F-7570-4261-B890-F61C2CD72362}">
      <dgm:prSet/>
      <dgm:spPr/>
      <dgm:t>
        <a:bodyPr/>
        <a:lstStyle/>
        <a:p>
          <a:endParaRPr lang="ru-RU"/>
        </a:p>
      </dgm:t>
    </dgm:pt>
    <dgm:pt modelId="{51AE7E53-24B5-4859-8676-78DBC71FEC34}" type="sibTrans" cxnId="{4C40DA4F-7570-4261-B890-F61C2CD72362}">
      <dgm:prSet/>
      <dgm:spPr/>
      <dgm:t>
        <a:bodyPr/>
        <a:lstStyle/>
        <a:p>
          <a:endParaRPr lang="ru-RU"/>
        </a:p>
      </dgm:t>
    </dgm:pt>
    <dgm:pt modelId="{30961B4A-B5AE-4D02-9E3F-25F56216A7DD}">
      <dgm:prSet/>
      <dgm:spPr/>
      <dgm:t>
        <a:bodyPr/>
        <a:lstStyle/>
        <a:p>
          <a:r>
            <a:rPr lang="ka-GE" dirty="0"/>
            <a:t> </a:t>
          </a:r>
          <a:r>
            <a:rPr lang="ka-GE" b="1" dirty="0"/>
            <a:t>,,თვალახვეული“</a:t>
          </a:r>
          <a:endParaRPr lang="ru-RU" dirty="0"/>
        </a:p>
      </dgm:t>
    </dgm:pt>
    <dgm:pt modelId="{645D8C41-2347-45F0-A7A8-52BB8D2EFEB2}" type="parTrans" cxnId="{B0C2BAF8-B201-4DB1-8684-4B8CBFF71BDB}">
      <dgm:prSet/>
      <dgm:spPr/>
      <dgm:t>
        <a:bodyPr/>
        <a:lstStyle/>
        <a:p>
          <a:endParaRPr lang="ru-RU"/>
        </a:p>
      </dgm:t>
    </dgm:pt>
    <dgm:pt modelId="{72CCFD4D-CF00-4F6C-90B8-20643FCF1B65}" type="sibTrans" cxnId="{B0C2BAF8-B201-4DB1-8684-4B8CBFF71BDB}">
      <dgm:prSet/>
      <dgm:spPr/>
      <dgm:t>
        <a:bodyPr/>
        <a:lstStyle/>
        <a:p>
          <a:endParaRPr lang="ru-RU"/>
        </a:p>
      </dgm:t>
    </dgm:pt>
    <dgm:pt modelId="{8DE35E35-2829-4244-8E95-315EB1BC0AA5}">
      <dgm:prSet/>
      <dgm:spPr/>
      <dgm:t>
        <a:bodyPr/>
        <a:lstStyle/>
        <a:p>
          <a:r>
            <a:rPr lang="ka-GE" b="1" dirty="0"/>
            <a:t>ჯგუფური სამუშაო ჩანაცვლდა წყვილებში მუშაობით</a:t>
          </a:r>
          <a:endParaRPr lang="ru-RU" dirty="0"/>
        </a:p>
      </dgm:t>
    </dgm:pt>
    <dgm:pt modelId="{8F299FC8-8571-4134-A021-D3895A4CFEAC}" type="parTrans" cxnId="{CE4651A8-8CA6-40A1-81FF-DF48BED92116}">
      <dgm:prSet/>
      <dgm:spPr/>
      <dgm:t>
        <a:bodyPr/>
        <a:lstStyle/>
        <a:p>
          <a:endParaRPr lang="ru-RU"/>
        </a:p>
      </dgm:t>
    </dgm:pt>
    <dgm:pt modelId="{99D7D662-15F8-4DD2-9208-0B3A7EF38EC6}" type="sibTrans" cxnId="{CE4651A8-8CA6-40A1-81FF-DF48BED92116}">
      <dgm:prSet/>
      <dgm:spPr/>
      <dgm:t>
        <a:bodyPr/>
        <a:lstStyle/>
        <a:p>
          <a:endParaRPr lang="ru-RU"/>
        </a:p>
      </dgm:t>
    </dgm:pt>
    <dgm:pt modelId="{A284C26A-6A6B-4A62-B295-99B814DAA90F}">
      <dgm:prSet/>
      <dgm:spPr/>
      <dgm:t>
        <a:bodyPr/>
        <a:lstStyle/>
        <a:p>
          <a:r>
            <a:rPr lang="ka-GE" dirty="0" err="1"/>
            <a:t>სსსმ</a:t>
          </a:r>
          <a:r>
            <a:rPr lang="ka-GE" dirty="0"/>
            <a:t> მოსწავლეები სხვა ბავშვებთან ერთად გამოხატავდნენ შთაბეჭდილებებს, ემოციებს სიტყვიერად, ნახატებით. ინსტრუქციები მათთვის გასაგები და ნათელი იყო.</a:t>
          </a:r>
          <a:endParaRPr lang="ru-RU" dirty="0"/>
        </a:p>
      </dgm:t>
    </dgm:pt>
    <dgm:pt modelId="{A3D998D3-8701-4EC5-A6A9-192C10B109DA}" type="parTrans" cxnId="{7A925829-2789-4178-91FD-67ED6BC5243D}">
      <dgm:prSet/>
      <dgm:spPr/>
      <dgm:t>
        <a:bodyPr/>
        <a:lstStyle/>
        <a:p>
          <a:endParaRPr lang="ru-RU"/>
        </a:p>
      </dgm:t>
    </dgm:pt>
    <dgm:pt modelId="{FF16D867-9200-455E-A99B-2F740C64496E}" type="sibTrans" cxnId="{7A925829-2789-4178-91FD-67ED6BC5243D}">
      <dgm:prSet/>
      <dgm:spPr/>
      <dgm:t>
        <a:bodyPr/>
        <a:lstStyle/>
        <a:p>
          <a:endParaRPr lang="ru-RU"/>
        </a:p>
      </dgm:t>
    </dgm:pt>
    <dgm:pt modelId="{FC0A92B3-5E05-466D-B1E4-8A164F5872E9}">
      <dgm:prSet/>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ka-GE" dirty="0"/>
            <a:t>მარტივად მოხდა კონკრეტული ბავშვის შესაძლებლობების გათვალისწინებით დავალების მოდიფიკაცია. </a:t>
          </a:r>
          <a:r>
            <a:rPr lang="ka-GE" dirty="0" err="1"/>
            <a:t>სსსმ</a:t>
          </a:r>
          <a:r>
            <a:rPr lang="ka-GE" dirty="0"/>
            <a:t> მოსწავლეებმა იმუშავეს მათთვის ნაცნობ სიტყვებზე, რომელთაც თან ერთვოდა  შესაბამისი გრაფიკული გამოსახულებები;</a:t>
          </a:r>
        </a:p>
        <a:p>
          <a:pPr marL="285750" lvl="1" indent="0" defTabSz="2889250">
            <a:lnSpc>
              <a:spcPct val="90000"/>
            </a:lnSpc>
            <a:spcBef>
              <a:spcPct val="0"/>
            </a:spcBef>
            <a:spcAft>
              <a:spcPct val="15000"/>
            </a:spcAft>
          </a:pPr>
          <a:endParaRPr lang="ru-RU" dirty="0"/>
        </a:p>
      </dgm:t>
    </dgm:pt>
    <dgm:pt modelId="{CE2B2DBA-4667-427B-8962-366097700B8B}" type="parTrans" cxnId="{B369A827-6E2A-4F5E-93B9-3615F72C4EA1}">
      <dgm:prSet/>
      <dgm:spPr/>
      <dgm:t>
        <a:bodyPr/>
        <a:lstStyle/>
        <a:p>
          <a:endParaRPr lang="ru-RU"/>
        </a:p>
      </dgm:t>
    </dgm:pt>
    <dgm:pt modelId="{2F1CCC7D-2251-46B0-8AD7-519AF5E5BD15}" type="sibTrans" cxnId="{B369A827-6E2A-4F5E-93B9-3615F72C4EA1}">
      <dgm:prSet/>
      <dgm:spPr/>
      <dgm:t>
        <a:bodyPr/>
        <a:lstStyle/>
        <a:p>
          <a:endParaRPr lang="ru-RU"/>
        </a:p>
      </dgm:t>
    </dgm:pt>
    <dgm:pt modelId="{9D258EF7-26B5-48F6-86C0-937A43C0534A}">
      <dgm:prSet/>
      <dgm:spPr/>
      <dgm:t>
        <a:bodyPr/>
        <a:lstStyle/>
        <a:p>
          <a:r>
            <a:rPr lang="ka-GE" dirty="0"/>
            <a:t>თითქმის სრულად მოხდა ადაპტირება აქტივობისა </a:t>
          </a:r>
          <a:r>
            <a:rPr lang="ka-GE" b="1" dirty="0"/>
            <a:t>,,თვალახვეული“.  </a:t>
          </a:r>
          <a:r>
            <a:rPr lang="ka-GE" dirty="0"/>
            <a:t>ვერ იქნა გამოყენებული მუყაოს თოჯინები. ისინი შეიცვალა პატარა  ფორმის სათამაშოებით;</a:t>
          </a:r>
          <a:endParaRPr lang="ru-RU" dirty="0"/>
        </a:p>
      </dgm:t>
    </dgm:pt>
    <dgm:pt modelId="{3E77C8D1-5A9E-43AB-B7E4-68B9AB5852E7}" type="parTrans" cxnId="{78A05DD2-F355-4C92-849C-F9798E9CC9F1}">
      <dgm:prSet/>
      <dgm:spPr/>
      <dgm:t>
        <a:bodyPr/>
        <a:lstStyle/>
        <a:p>
          <a:endParaRPr lang="ru-RU"/>
        </a:p>
      </dgm:t>
    </dgm:pt>
    <dgm:pt modelId="{A5C067F4-8127-4582-81F7-BCB7F7257B70}" type="sibTrans" cxnId="{78A05DD2-F355-4C92-849C-F9798E9CC9F1}">
      <dgm:prSet/>
      <dgm:spPr/>
      <dgm:t>
        <a:bodyPr/>
        <a:lstStyle/>
        <a:p>
          <a:endParaRPr lang="ru-RU"/>
        </a:p>
      </dgm:t>
    </dgm:pt>
    <dgm:pt modelId="{14238B5B-A008-4AD6-9B14-0C2C25A89FC2}" type="pres">
      <dgm:prSet presAssocID="{B241AEED-3ECE-4A05-86E7-B5F49974FC09}" presName="Name0" presStyleCnt="0">
        <dgm:presLayoutVars>
          <dgm:dir/>
          <dgm:animLvl val="lvl"/>
          <dgm:resizeHandles/>
        </dgm:presLayoutVars>
      </dgm:prSet>
      <dgm:spPr/>
    </dgm:pt>
    <dgm:pt modelId="{D42A4714-B5F4-4CC9-AEEF-1337B8030BA4}" type="pres">
      <dgm:prSet presAssocID="{C7FB5DAB-78CA-4BB8-AD93-2158D2B70517}" presName="linNode" presStyleCnt="0"/>
      <dgm:spPr/>
    </dgm:pt>
    <dgm:pt modelId="{ED810C51-3326-43D8-ADDF-FDAABB62B3C5}" type="pres">
      <dgm:prSet presAssocID="{C7FB5DAB-78CA-4BB8-AD93-2158D2B70517}" presName="parentShp" presStyleLbl="node1" presStyleIdx="0" presStyleCnt="3">
        <dgm:presLayoutVars>
          <dgm:bulletEnabled val="1"/>
        </dgm:presLayoutVars>
      </dgm:prSet>
      <dgm:spPr/>
    </dgm:pt>
    <dgm:pt modelId="{1B9D3601-2518-4D4C-BA4A-A8F08EB12674}" type="pres">
      <dgm:prSet presAssocID="{C7FB5DAB-78CA-4BB8-AD93-2158D2B70517}" presName="childShp" presStyleLbl="bgAccFollowNode1" presStyleIdx="0" presStyleCnt="3">
        <dgm:presLayoutVars>
          <dgm:bulletEnabled val="1"/>
        </dgm:presLayoutVars>
      </dgm:prSet>
      <dgm:spPr/>
    </dgm:pt>
    <dgm:pt modelId="{C7DA6724-DD11-42D0-91D8-77DE2D5E4DE8}" type="pres">
      <dgm:prSet presAssocID="{51AE7E53-24B5-4859-8676-78DBC71FEC34}" presName="spacing" presStyleCnt="0"/>
      <dgm:spPr/>
    </dgm:pt>
    <dgm:pt modelId="{C0846A17-C7FB-4AE6-9794-1F141AD327F9}" type="pres">
      <dgm:prSet presAssocID="{30961B4A-B5AE-4D02-9E3F-25F56216A7DD}" presName="linNode" presStyleCnt="0"/>
      <dgm:spPr/>
    </dgm:pt>
    <dgm:pt modelId="{6A3DC61E-4E4F-4F7D-8264-DD324553F7B8}" type="pres">
      <dgm:prSet presAssocID="{30961B4A-B5AE-4D02-9E3F-25F56216A7DD}" presName="parentShp" presStyleLbl="node1" presStyleIdx="1" presStyleCnt="3">
        <dgm:presLayoutVars>
          <dgm:bulletEnabled val="1"/>
        </dgm:presLayoutVars>
      </dgm:prSet>
      <dgm:spPr/>
    </dgm:pt>
    <dgm:pt modelId="{5387BD2F-AEF0-4C3B-BDE2-3B48FE109353}" type="pres">
      <dgm:prSet presAssocID="{30961B4A-B5AE-4D02-9E3F-25F56216A7DD}" presName="childShp" presStyleLbl="bgAccFollowNode1" presStyleIdx="1" presStyleCnt="3">
        <dgm:presLayoutVars>
          <dgm:bulletEnabled val="1"/>
        </dgm:presLayoutVars>
      </dgm:prSet>
      <dgm:spPr/>
    </dgm:pt>
    <dgm:pt modelId="{3857D19E-7376-45C9-B917-627E85A26128}" type="pres">
      <dgm:prSet presAssocID="{72CCFD4D-CF00-4F6C-90B8-20643FCF1B65}" presName="spacing" presStyleCnt="0"/>
      <dgm:spPr/>
    </dgm:pt>
    <dgm:pt modelId="{894C15E2-15AE-4A1A-8602-8DC22925A451}" type="pres">
      <dgm:prSet presAssocID="{8DE35E35-2829-4244-8E95-315EB1BC0AA5}" presName="linNode" presStyleCnt="0"/>
      <dgm:spPr/>
    </dgm:pt>
    <dgm:pt modelId="{376D5985-B579-4F81-90D4-2530D375D532}" type="pres">
      <dgm:prSet presAssocID="{8DE35E35-2829-4244-8E95-315EB1BC0AA5}" presName="parentShp" presStyleLbl="node1" presStyleIdx="2" presStyleCnt="3">
        <dgm:presLayoutVars>
          <dgm:bulletEnabled val="1"/>
        </dgm:presLayoutVars>
      </dgm:prSet>
      <dgm:spPr/>
    </dgm:pt>
    <dgm:pt modelId="{CE63EC83-21A9-45DF-A77A-517D6CBEEA34}" type="pres">
      <dgm:prSet presAssocID="{8DE35E35-2829-4244-8E95-315EB1BC0AA5}" presName="childShp" presStyleLbl="bgAccFollowNode1" presStyleIdx="2" presStyleCnt="3">
        <dgm:presLayoutVars>
          <dgm:bulletEnabled val="1"/>
        </dgm:presLayoutVars>
      </dgm:prSet>
      <dgm:spPr/>
    </dgm:pt>
  </dgm:ptLst>
  <dgm:cxnLst>
    <dgm:cxn modelId="{2BB4EB05-DA57-41BF-8714-81FB7CC6F02C}" type="presOf" srcId="{30961B4A-B5AE-4D02-9E3F-25F56216A7DD}" destId="{6A3DC61E-4E4F-4F7D-8264-DD324553F7B8}" srcOrd="0" destOrd="0" presId="urn:microsoft.com/office/officeart/2005/8/layout/vList6"/>
    <dgm:cxn modelId="{B369A827-6E2A-4F5E-93B9-3615F72C4EA1}" srcId="{C7FB5DAB-78CA-4BB8-AD93-2158D2B70517}" destId="{FC0A92B3-5E05-466D-B1E4-8A164F5872E9}" srcOrd="0" destOrd="0" parTransId="{CE2B2DBA-4667-427B-8962-366097700B8B}" sibTransId="{2F1CCC7D-2251-46B0-8AD7-519AF5E5BD15}"/>
    <dgm:cxn modelId="{7A925829-2789-4178-91FD-67ED6BC5243D}" srcId="{8DE35E35-2829-4244-8E95-315EB1BC0AA5}" destId="{A284C26A-6A6B-4A62-B295-99B814DAA90F}" srcOrd="0" destOrd="0" parTransId="{A3D998D3-8701-4EC5-A6A9-192C10B109DA}" sibTransId="{FF16D867-9200-455E-A99B-2F740C64496E}"/>
    <dgm:cxn modelId="{5E1B9B45-0902-4E8B-A19E-EFDA0DC7D1FD}" type="presOf" srcId="{8DE35E35-2829-4244-8E95-315EB1BC0AA5}" destId="{376D5985-B579-4F81-90D4-2530D375D532}" srcOrd="0" destOrd="0" presId="urn:microsoft.com/office/officeart/2005/8/layout/vList6"/>
    <dgm:cxn modelId="{6C3F9E49-DDA5-47F7-966E-DBA07CCD7757}" type="presOf" srcId="{FC0A92B3-5E05-466D-B1E4-8A164F5872E9}" destId="{1B9D3601-2518-4D4C-BA4A-A8F08EB12674}" srcOrd="0" destOrd="0" presId="urn:microsoft.com/office/officeart/2005/8/layout/vList6"/>
    <dgm:cxn modelId="{4C40DA4F-7570-4261-B890-F61C2CD72362}" srcId="{B241AEED-3ECE-4A05-86E7-B5F49974FC09}" destId="{C7FB5DAB-78CA-4BB8-AD93-2158D2B70517}" srcOrd="0" destOrd="0" parTransId="{60E3C4BE-CE0C-441E-8CE5-9B198CF6D789}" sibTransId="{51AE7E53-24B5-4859-8676-78DBC71FEC34}"/>
    <dgm:cxn modelId="{CE4651A8-8CA6-40A1-81FF-DF48BED92116}" srcId="{B241AEED-3ECE-4A05-86E7-B5F49974FC09}" destId="{8DE35E35-2829-4244-8E95-315EB1BC0AA5}" srcOrd="2" destOrd="0" parTransId="{8F299FC8-8571-4134-A021-D3895A4CFEAC}" sibTransId="{99D7D662-15F8-4DD2-9208-0B3A7EF38EC6}"/>
    <dgm:cxn modelId="{D90BE7CC-2537-4253-87B0-FC4DE56953C8}" type="presOf" srcId="{A284C26A-6A6B-4A62-B295-99B814DAA90F}" destId="{CE63EC83-21A9-45DF-A77A-517D6CBEEA34}" srcOrd="0" destOrd="0" presId="urn:microsoft.com/office/officeart/2005/8/layout/vList6"/>
    <dgm:cxn modelId="{78A05DD2-F355-4C92-849C-F9798E9CC9F1}" srcId="{30961B4A-B5AE-4D02-9E3F-25F56216A7DD}" destId="{9D258EF7-26B5-48F6-86C0-937A43C0534A}" srcOrd="0" destOrd="0" parTransId="{3E77C8D1-5A9E-43AB-B7E4-68B9AB5852E7}" sibTransId="{A5C067F4-8127-4582-81F7-BCB7F7257B70}"/>
    <dgm:cxn modelId="{F921BCD2-CD5D-4B18-A4A5-EF1FC5646063}" type="presOf" srcId="{B241AEED-3ECE-4A05-86E7-B5F49974FC09}" destId="{14238B5B-A008-4AD6-9B14-0C2C25A89FC2}" srcOrd="0" destOrd="0" presId="urn:microsoft.com/office/officeart/2005/8/layout/vList6"/>
    <dgm:cxn modelId="{7F534BDC-07BC-470F-B456-F861907F9E4F}" type="presOf" srcId="{C7FB5DAB-78CA-4BB8-AD93-2158D2B70517}" destId="{ED810C51-3326-43D8-ADDF-FDAABB62B3C5}" srcOrd="0" destOrd="0" presId="urn:microsoft.com/office/officeart/2005/8/layout/vList6"/>
    <dgm:cxn modelId="{B0C2BAF8-B201-4DB1-8684-4B8CBFF71BDB}" srcId="{B241AEED-3ECE-4A05-86E7-B5F49974FC09}" destId="{30961B4A-B5AE-4D02-9E3F-25F56216A7DD}" srcOrd="1" destOrd="0" parTransId="{645D8C41-2347-45F0-A7A8-52BB8D2EFEB2}" sibTransId="{72CCFD4D-CF00-4F6C-90B8-20643FCF1B65}"/>
    <dgm:cxn modelId="{B3ABF5F9-7A4C-4006-AC40-28C4D86A002F}" type="presOf" srcId="{9D258EF7-26B5-48F6-86C0-937A43C0534A}" destId="{5387BD2F-AEF0-4C3B-BDE2-3B48FE109353}" srcOrd="0" destOrd="0" presId="urn:microsoft.com/office/officeart/2005/8/layout/vList6"/>
    <dgm:cxn modelId="{D04BBD2B-1630-4EB2-8670-317AC63898DC}" type="presParOf" srcId="{14238B5B-A008-4AD6-9B14-0C2C25A89FC2}" destId="{D42A4714-B5F4-4CC9-AEEF-1337B8030BA4}" srcOrd="0" destOrd="0" presId="urn:microsoft.com/office/officeart/2005/8/layout/vList6"/>
    <dgm:cxn modelId="{22B82F9F-7C7F-4EAA-B133-A07EAC0E31B9}" type="presParOf" srcId="{D42A4714-B5F4-4CC9-AEEF-1337B8030BA4}" destId="{ED810C51-3326-43D8-ADDF-FDAABB62B3C5}" srcOrd="0" destOrd="0" presId="urn:microsoft.com/office/officeart/2005/8/layout/vList6"/>
    <dgm:cxn modelId="{ED39854E-EE59-4137-9F1B-322663D9E8FE}" type="presParOf" srcId="{D42A4714-B5F4-4CC9-AEEF-1337B8030BA4}" destId="{1B9D3601-2518-4D4C-BA4A-A8F08EB12674}" srcOrd="1" destOrd="0" presId="urn:microsoft.com/office/officeart/2005/8/layout/vList6"/>
    <dgm:cxn modelId="{5A8EA352-C676-4A51-B800-378571839E41}" type="presParOf" srcId="{14238B5B-A008-4AD6-9B14-0C2C25A89FC2}" destId="{C7DA6724-DD11-42D0-91D8-77DE2D5E4DE8}" srcOrd="1" destOrd="0" presId="urn:microsoft.com/office/officeart/2005/8/layout/vList6"/>
    <dgm:cxn modelId="{4023470D-9501-42F8-A79D-A28E0C365EA7}" type="presParOf" srcId="{14238B5B-A008-4AD6-9B14-0C2C25A89FC2}" destId="{C0846A17-C7FB-4AE6-9794-1F141AD327F9}" srcOrd="2" destOrd="0" presId="urn:microsoft.com/office/officeart/2005/8/layout/vList6"/>
    <dgm:cxn modelId="{ACD8C127-1DD5-41D0-96E9-43A87D324D46}" type="presParOf" srcId="{C0846A17-C7FB-4AE6-9794-1F141AD327F9}" destId="{6A3DC61E-4E4F-4F7D-8264-DD324553F7B8}" srcOrd="0" destOrd="0" presId="urn:microsoft.com/office/officeart/2005/8/layout/vList6"/>
    <dgm:cxn modelId="{A321213A-3BF1-481D-9B00-ACF1511D6791}" type="presParOf" srcId="{C0846A17-C7FB-4AE6-9794-1F141AD327F9}" destId="{5387BD2F-AEF0-4C3B-BDE2-3B48FE109353}" srcOrd="1" destOrd="0" presId="urn:microsoft.com/office/officeart/2005/8/layout/vList6"/>
    <dgm:cxn modelId="{56831099-5D8C-4DB3-95B0-4B2C3303F2AD}" type="presParOf" srcId="{14238B5B-A008-4AD6-9B14-0C2C25A89FC2}" destId="{3857D19E-7376-45C9-B917-627E85A26128}" srcOrd="3" destOrd="0" presId="urn:microsoft.com/office/officeart/2005/8/layout/vList6"/>
    <dgm:cxn modelId="{3EC70878-7667-42DF-BE71-09357323660A}" type="presParOf" srcId="{14238B5B-A008-4AD6-9B14-0C2C25A89FC2}" destId="{894C15E2-15AE-4A1A-8602-8DC22925A451}" srcOrd="4" destOrd="0" presId="urn:microsoft.com/office/officeart/2005/8/layout/vList6"/>
    <dgm:cxn modelId="{9E91B70C-D196-4262-A4A9-9F6CBAA1A58D}" type="presParOf" srcId="{894C15E2-15AE-4A1A-8602-8DC22925A451}" destId="{376D5985-B579-4F81-90D4-2530D375D532}" srcOrd="0" destOrd="0" presId="urn:microsoft.com/office/officeart/2005/8/layout/vList6"/>
    <dgm:cxn modelId="{AC88D348-AF31-477A-B47F-C886FC68401F}" type="presParOf" srcId="{894C15E2-15AE-4A1A-8602-8DC22925A451}" destId="{CE63EC83-21A9-45DF-A77A-517D6CBEEA3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9960766-B1D1-496B-88B8-5F8EFF6199FA}" type="doc">
      <dgm:prSet loTypeId="urn:microsoft.com/office/officeart/2005/8/layout/cycle5" loCatId="cycle" qsTypeId="urn:microsoft.com/office/officeart/2005/8/quickstyle/simple3" qsCatId="simple" csTypeId="urn:microsoft.com/office/officeart/2005/8/colors/accent1_1" csCatId="accent1"/>
      <dgm:spPr/>
      <dgm:t>
        <a:bodyPr/>
        <a:lstStyle/>
        <a:p>
          <a:endParaRPr lang="ru-RU"/>
        </a:p>
      </dgm:t>
    </dgm:pt>
    <dgm:pt modelId="{EC0AC222-58E7-4E50-AEE1-C7027534269D}">
      <dgm:prSet/>
      <dgm:spPr/>
      <dgm:t>
        <a:bodyPr/>
        <a:lstStyle/>
        <a:p>
          <a:r>
            <a:rPr lang="ka-GE" b="0" dirty="0"/>
            <a:t>აქტივობების დაგეგმვას, განხორციელებას დასჭირდა დიდი ძალისხმევა;</a:t>
          </a:r>
          <a:endParaRPr lang="ru-RU" b="0" dirty="0"/>
        </a:p>
      </dgm:t>
    </dgm:pt>
    <dgm:pt modelId="{69975680-729F-42BE-BF1A-F1DF7CD12EE1}" type="parTrans" cxnId="{AB762F30-F612-4F8E-B100-10BA64B5D53C}">
      <dgm:prSet/>
      <dgm:spPr/>
      <dgm:t>
        <a:bodyPr/>
        <a:lstStyle/>
        <a:p>
          <a:endParaRPr lang="ru-RU"/>
        </a:p>
      </dgm:t>
    </dgm:pt>
    <dgm:pt modelId="{3D4A14BF-2F72-45F5-BEA9-90CAE2AFA705}" type="sibTrans" cxnId="{AB762F30-F612-4F8E-B100-10BA64B5D53C}">
      <dgm:prSet/>
      <dgm:spPr/>
      <dgm:t>
        <a:bodyPr/>
        <a:lstStyle/>
        <a:p>
          <a:endParaRPr lang="ru-RU" b="0"/>
        </a:p>
      </dgm:t>
    </dgm:pt>
    <dgm:pt modelId="{ABCA66C0-4411-4453-B599-47D65BCCE17D}">
      <dgm:prSet/>
      <dgm:spPr/>
      <dgm:t>
        <a:bodyPr/>
        <a:lstStyle/>
        <a:p>
          <a:r>
            <a:rPr lang="ka-GE" b="0"/>
            <a:t>მოხდა მათი ცვლა/დახვეწა სტრუქტურის, თანმიმდევრობის, დონის, შინაარსის, ტემპის მიხედვით;</a:t>
          </a:r>
          <a:endParaRPr lang="ru-RU" b="0"/>
        </a:p>
      </dgm:t>
    </dgm:pt>
    <dgm:pt modelId="{DC57B818-B8CF-4D09-B883-E9C546D4620B}" type="parTrans" cxnId="{5EE104EF-4A3A-4AB1-8D8D-074FBCDE359E}">
      <dgm:prSet/>
      <dgm:spPr/>
      <dgm:t>
        <a:bodyPr/>
        <a:lstStyle/>
        <a:p>
          <a:endParaRPr lang="ru-RU"/>
        </a:p>
      </dgm:t>
    </dgm:pt>
    <dgm:pt modelId="{5881DB76-634E-4816-8D25-E53D1E6A997D}" type="sibTrans" cxnId="{5EE104EF-4A3A-4AB1-8D8D-074FBCDE359E}">
      <dgm:prSet/>
      <dgm:spPr/>
      <dgm:t>
        <a:bodyPr/>
        <a:lstStyle/>
        <a:p>
          <a:endParaRPr lang="ru-RU" b="0"/>
        </a:p>
      </dgm:t>
    </dgm:pt>
    <dgm:pt modelId="{C4CBA6F6-767F-491A-85C9-2553A798C508}">
      <dgm:prSet/>
      <dgm:spPr/>
      <dgm:t>
        <a:bodyPr/>
        <a:lstStyle/>
        <a:p>
          <a:r>
            <a:rPr lang="ka-GE" b="0"/>
            <a:t>თუმცა, სსსმ მოსწავლეების და არა მარტო მათი ინტერესი,  მოტივაცია  და ჩართულობა გაზრდილი იყო. </a:t>
          </a:r>
          <a:endParaRPr lang="ru-RU" b="0"/>
        </a:p>
      </dgm:t>
    </dgm:pt>
    <dgm:pt modelId="{2DB1CE76-BA00-40B0-8BC8-B5F4AA4FDD5E}" type="parTrans" cxnId="{48730B09-6135-47EB-80A9-31431513E283}">
      <dgm:prSet/>
      <dgm:spPr/>
      <dgm:t>
        <a:bodyPr/>
        <a:lstStyle/>
        <a:p>
          <a:endParaRPr lang="ru-RU"/>
        </a:p>
      </dgm:t>
    </dgm:pt>
    <dgm:pt modelId="{37BA1CA9-1BB2-4149-ADB0-6B417EAF521D}" type="sibTrans" cxnId="{48730B09-6135-47EB-80A9-31431513E283}">
      <dgm:prSet/>
      <dgm:spPr/>
      <dgm:t>
        <a:bodyPr/>
        <a:lstStyle/>
        <a:p>
          <a:endParaRPr lang="ru-RU" b="0"/>
        </a:p>
      </dgm:t>
    </dgm:pt>
    <dgm:pt modelId="{49FACC69-5DE4-4AF0-B970-F68F62956EA9}" type="pres">
      <dgm:prSet presAssocID="{19960766-B1D1-496B-88B8-5F8EFF6199FA}" presName="cycle" presStyleCnt="0">
        <dgm:presLayoutVars>
          <dgm:dir/>
          <dgm:resizeHandles val="exact"/>
        </dgm:presLayoutVars>
      </dgm:prSet>
      <dgm:spPr/>
    </dgm:pt>
    <dgm:pt modelId="{9CAD7D30-FD9D-43DE-A53A-3A05A3DB3A86}" type="pres">
      <dgm:prSet presAssocID="{EC0AC222-58E7-4E50-AEE1-C7027534269D}" presName="node" presStyleLbl="node1" presStyleIdx="0" presStyleCnt="3">
        <dgm:presLayoutVars>
          <dgm:bulletEnabled val="1"/>
        </dgm:presLayoutVars>
      </dgm:prSet>
      <dgm:spPr/>
    </dgm:pt>
    <dgm:pt modelId="{714AE1BD-7551-46D6-A5EF-96E66941BBA1}" type="pres">
      <dgm:prSet presAssocID="{EC0AC222-58E7-4E50-AEE1-C7027534269D}" presName="spNode" presStyleCnt="0"/>
      <dgm:spPr/>
    </dgm:pt>
    <dgm:pt modelId="{2F86A272-8BEB-442D-80C6-B9AF2EB70BC7}" type="pres">
      <dgm:prSet presAssocID="{3D4A14BF-2F72-45F5-BEA9-90CAE2AFA705}" presName="sibTrans" presStyleLbl="sibTrans1D1" presStyleIdx="0" presStyleCnt="3"/>
      <dgm:spPr/>
    </dgm:pt>
    <dgm:pt modelId="{A2665048-788F-49AE-B394-D14EC8DFFE4B}" type="pres">
      <dgm:prSet presAssocID="{ABCA66C0-4411-4453-B599-47D65BCCE17D}" presName="node" presStyleLbl="node1" presStyleIdx="1" presStyleCnt="3">
        <dgm:presLayoutVars>
          <dgm:bulletEnabled val="1"/>
        </dgm:presLayoutVars>
      </dgm:prSet>
      <dgm:spPr/>
    </dgm:pt>
    <dgm:pt modelId="{CFAFA4D1-D7D4-4168-8005-2B28C1B516A4}" type="pres">
      <dgm:prSet presAssocID="{ABCA66C0-4411-4453-B599-47D65BCCE17D}" presName="spNode" presStyleCnt="0"/>
      <dgm:spPr/>
    </dgm:pt>
    <dgm:pt modelId="{96D5363E-AA1D-4394-9AE9-D73516529280}" type="pres">
      <dgm:prSet presAssocID="{5881DB76-634E-4816-8D25-E53D1E6A997D}" presName="sibTrans" presStyleLbl="sibTrans1D1" presStyleIdx="1" presStyleCnt="3"/>
      <dgm:spPr/>
    </dgm:pt>
    <dgm:pt modelId="{6DE7EA40-06BE-4D33-91EC-50B7BC4C988C}" type="pres">
      <dgm:prSet presAssocID="{C4CBA6F6-767F-491A-85C9-2553A798C508}" presName="node" presStyleLbl="node1" presStyleIdx="2" presStyleCnt="3">
        <dgm:presLayoutVars>
          <dgm:bulletEnabled val="1"/>
        </dgm:presLayoutVars>
      </dgm:prSet>
      <dgm:spPr/>
    </dgm:pt>
    <dgm:pt modelId="{DE0B5D6E-BAE9-4B5E-8934-DEC18037FF38}" type="pres">
      <dgm:prSet presAssocID="{C4CBA6F6-767F-491A-85C9-2553A798C508}" presName="spNode" presStyleCnt="0"/>
      <dgm:spPr/>
    </dgm:pt>
    <dgm:pt modelId="{A8678FED-A822-42FD-9E21-BF5A6C07B2B5}" type="pres">
      <dgm:prSet presAssocID="{37BA1CA9-1BB2-4149-ADB0-6B417EAF521D}" presName="sibTrans" presStyleLbl="sibTrans1D1" presStyleIdx="2" presStyleCnt="3"/>
      <dgm:spPr/>
    </dgm:pt>
  </dgm:ptLst>
  <dgm:cxnLst>
    <dgm:cxn modelId="{48730B09-6135-47EB-80A9-31431513E283}" srcId="{19960766-B1D1-496B-88B8-5F8EFF6199FA}" destId="{C4CBA6F6-767F-491A-85C9-2553A798C508}" srcOrd="2" destOrd="0" parTransId="{2DB1CE76-BA00-40B0-8BC8-B5F4AA4FDD5E}" sibTransId="{37BA1CA9-1BB2-4149-ADB0-6B417EAF521D}"/>
    <dgm:cxn modelId="{3DB3C814-2F80-45DC-9C4F-67B3591E9DC4}" type="presOf" srcId="{5881DB76-634E-4816-8D25-E53D1E6A997D}" destId="{96D5363E-AA1D-4394-9AE9-D73516529280}" srcOrd="0" destOrd="0" presId="urn:microsoft.com/office/officeart/2005/8/layout/cycle5"/>
    <dgm:cxn modelId="{AB762F30-F612-4F8E-B100-10BA64B5D53C}" srcId="{19960766-B1D1-496B-88B8-5F8EFF6199FA}" destId="{EC0AC222-58E7-4E50-AEE1-C7027534269D}" srcOrd="0" destOrd="0" parTransId="{69975680-729F-42BE-BF1A-F1DF7CD12EE1}" sibTransId="{3D4A14BF-2F72-45F5-BEA9-90CAE2AFA705}"/>
    <dgm:cxn modelId="{07801642-7E13-4929-A2EE-E412475D55F2}" type="presOf" srcId="{EC0AC222-58E7-4E50-AEE1-C7027534269D}" destId="{9CAD7D30-FD9D-43DE-A53A-3A05A3DB3A86}" srcOrd="0" destOrd="0" presId="urn:microsoft.com/office/officeart/2005/8/layout/cycle5"/>
    <dgm:cxn modelId="{F7BDFE45-62E2-4230-B510-118A9309B3EB}" type="presOf" srcId="{3D4A14BF-2F72-45F5-BEA9-90CAE2AFA705}" destId="{2F86A272-8BEB-442D-80C6-B9AF2EB70BC7}" srcOrd="0" destOrd="0" presId="urn:microsoft.com/office/officeart/2005/8/layout/cycle5"/>
    <dgm:cxn modelId="{2EB5F48B-9CE5-423E-A7EE-11C72350D24B}" type="presOf" srcId="{ABCA66C0-4411-4453-B599-47D65BCCE17D}" destId="{A2665048-788F-49AE-B394-D14EC8DFFE4B}" srcOrd="0" destOrd="0" presId="urn:microsoft.com/office/officeart/2005/8/layout/cycle5"/>
    <dgm:cxn modelId="{D8C04B8E-DBF6-4D4A-9AA5-5D1CBE10A560}" type="presOf" srcId="{37BA1CA9-1BB2-4149-ADB0-6B417EAF521D}" destId="{A8678FED-A822-42FD-9E21-BF5A6C07B2B5}" srcOrd="0" destOrd="0" presId="urn:microsoft.com/office/officeart/2005/8/layout/cycle5"/>
    <dgm:cxn modelId="{B185B8B0-F2AA-4605-A1E9-90886665D728}" type="presOf" srcId="{19960766-B1D1-496B-88B8-5F8EFF6199FA}" destId="{49FACC69-5DE4-4AF0-B970-F68F62956EA9}" srcOrd="0" destOrd="0" presId="urn:microsoft.com/office/officeart/2005/8/layout/cycle5"/>
    <dgm:cxn modelId="{5EE104EF-4A3A-4AB1-8D8D-074FBCDE359E}" srcId="{19960766-B1D1-496B-88B8-5F8EFF6199FA}" destId="{ABCA66C0-4411-4453-B599-47D65BCCE17D}" srcOrd="1" destOrd="0" parTransId="{DC57B818-B8CF-4D09-B883-E9C546D4620B}" sibTransId="{5881DB76-634E-4816-8D25-E53D1E6A997D}"/>
    <dgm:cxn modelId="{6F9597F6-B858-4C20-AC75-DAF4978AA1EC}" type="presOf" srcId="{C4CBA6F6-767F-491A-85C9-2553A798C508}" destId="{6DE7EA40-06BE-4D33-91EC-50B7BC4C988C}" srcOrd="0" destOrd="0" presId="urn:microsoft.com/office/officeart/2005/8/layout/cycle5"/>
    <dgm:cxn modelId="{0F19FCD3-D0D3-4764-A86E-1E5A45DACFB5}" type="presParOf" srcId="{49FACC69-5DE4-4AF0-B970-F68F62956EA9}" destId="{9CAD7D30-FD9D-43DE-A53A-3A05A3DB3A86}" srcOrd="0" destOrd="0" presId="urn:microsoft.com/office/officeart/2005/8/layout/cycle5"/>
    <dgm:cxn modelId="{3F42E7CB-2AEA-4727-95C3-7DC5D9AA4E88}" type="presParOf" srcId="{49FACC69-5DE4-4AF0-B970-F68F62956EA9}" destId="{714AE1BD-7551-46D6-A5EF-96E66941BBA1}" srcOrd="1" destOrd="0" presId="urn:microsoft.com/office/officeart/2005/8/layout/cycle5"/>
    <dgm:cxn modelId="{E0D930EA-EEFE-4668-981F-AE7C1EDFA812}" type="presParOf" srcId="{49FACC69-5DE4-4AF0-B970-F68F62956EA9}" destId="{2F86A272-8BEB-442D-80C6-B9AF2EB70BC7}" srcOrd="2" destOrd="0" presId="urn:microsoft.com/office/officeart/2005/8/layout/cycle5"/>
    <dgm:cxn modelId="{C5C64695-C7CE-48A9-B97D-8B32783C8190}" type="presParOf" srcId="{49FACC69-5DE4-4AF0-B970-F68F62956EA9}" destId="{A2665048-788F-49AE-B394-D14EC8DFFE4B}" srcOrd="3" destOrd="0" presId="urn:microsoft.com/office/officeart/2005/8/layout/cycle5"/>
    <dgm:cxn modelId="{E96BBACF-A299-41F1-BBE4-3D2A5CEC2925}" type="presParOf" srcId="{49FACC69-5DE4-4AF0-B970-F68F62956EA9}" destId="{CFAFA4D1-D7D4-4168-8005-2B28C1B516A4}" srcOrd="4" destOrd="0" presId="urn:microsoft.com/office/officeart/2005/8/layout/cycle5"/>
    <dgm:cxn modelId="{920E45CE-621F-4C3A-9B7C-E8233C553150}" type="presParOf" srcId="{49FACC69-5DE4-4AF0-B970-F68F62956EA9}" destId="{96D5363E-AA1D-4394-9AE9-D73516529280}" srcOrd="5" destOrd="0" presId="urn:microsoft.com/office/officeart/2005/8/layout/cycle5"/>
    <dgm:cxn modelId="{394F039B-8114-436E-A59D-8FD173E563F7}" type="presParOf" srcId="{49FACC69-5DE4-4AF0-B970-F68F62956EA9}" destId="{6DE7EA40-06BE-4D33-91EC-50B7BC4C988C}" srcOrd="6" destOrd="0" presId="urn:microsoft.com/office/officeart/2005/8/layout/cycle5"/>
    <dgm:cxn modelId="{1A72E202-254A-409A-BACF-F1DAFD7B6370}" type="presParOf" srcId="{49FACC69-5DE4-4AF0-B970-F68F62956EA9}" destId="{DE0B5D6E-BAE9-4B5E-8934-DEC18037FF38}" srcOrd="7" destOrd="0" presId="urn:microsoft.com/office/officeart/2005/8/layout/cycle5"/>
    <dgm:cxn modelId="{98309673-AAEC-49D1-8A28-3FDF6D83338A}" type="presParOf" srcId="{49FACC69-5DE4-4AF0-B970-F68F62956EA9}" destId="{A8678FED-A822-42FD-9E21-BF5A6C07B2B5}" srcOrd="8"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CC61C37D-E977-4AD1-A20E-F5F5F1C1504F}" type="doc">
      <dgm:prSet loTypeId="urn:microsoft.com/office/officeart/2005/8/layout/hList6" loCatId="list" qsTypeId="urn:microsoft.com/office/officeart/2005/8/quickstyle/simple1" qsCatId="simple" csTypeId="urn:microsoft.com/office/officeart/2005/8/colors/accent1_1" csCatId="accent1" phldr="1"/>
      <dgm:spPr/>
      <dgm:t>
        <a:bodyPr/>
        <a:lstStyle/>
        <a:p>
          <a:endParaRPr lang="en-US"/>
        </a:p>
      </dgm:t>
    </dgm:pt>
    <dgm:pt modelId="{5DEEF336-EA02-455B-B104-1F45FCF08CC9}">
      <dgm:prSet phldrT="[Text]" custT="1"/>
      <dgm:spPr/>
      <dgm:t>
        <a:bodyPr/>
        <a:lstStyle/>
        <a:p>
          <a:pPr algn="ctr">
            <a:lnSpc>
              <a:spcPct val="100000"/>
            </a:lnSpc>
          </a:pPr>
          <a:r>
            <a:rPr lang="ka-GE" sz="2800" b="0" dirty="0">
              <a:ea typeface="Merriweather"/>
              <a:cs typeface="Merriweather"/>
            </a:rPr>
            <a:t>გაიზარდა თითოეული მოსწავლის, მათ შორის </a:t>
          </a:r>
          <a:r>
            <a:rPr lang="ka-GE" sz="2800" b="0" dirty="0" err="1">
              <a:ea typeface="Merriweather"/>
              <a:cs typeface="Merriweather"/>
            </a:rPr>
            <a:t>სსსმ</a:t>
          </a:r>
          <a:r>
            <a:rPr lang="ka-GE" sz="2800" b="0" dirty="0">
              <a:ea typeface="Merriweather"/>
              <a:cs typeface="Merriweather"/>
            </a:rPr>
            <a:t> მოსწავლის ჩართულობა საგაკვეთილო პროცესში</a:t>
          </a:r>
          <a:endParaRPr lang="en-US" sz="2800" b="0" dirty="0"/>
        </a:p>
      </dgm:t>
    </dgm:pt>
    <dgm:pt modelId="{76AA73DF-4A55-411C-B77D-1A4C25E4B19B}" type="sibTrans" cxnId="{1E5B189A-F19C-4415-8AD8-EF48C794BD3F}">
      <dgm:prSet/>
      <dgm:spPr/>
      <dgm:t>
        <a:bodyPr/>
        <a:lstStyle/>
        <a:p>
          <a:endParaRPr lang="en-US" b="1"/>
        </a:p>
      </dgm:t>
    </dgm:pt>
    <dgm:pt modelId="{AEF4B2C6-351E-4971-85C2-A42CB3DA4B9E}" type="parTrans" cxnId="{1E5B189A-F19C-4415-8AD8-EF48C794BD3F}">
      <dgm:prSet/>
      <dgm:spPr/>
      <dgm:t>
        <a:bodyPr/>
        <a:lstStyle/>
        <a:p>
          <a:endParaRPr lang="en-US" b="1"/>
        </a:p>
      </dgm:t>
    </dgm:pt>
    <dgm:pt modelId="{AB919FC8-0456-4FA9-9DC0-E9F9CF5F15C6}">
      <dgm:prSet custT="1"/>
      <dgm:spPr/>
      <dgm:t>
        <a:bodyPr/>
        <a:lstStyle/>
        <a:p>
          <a:r>
            <a:rPr lang="ka-GE" sz="2800" b="0" dirty="0">
              <a:ea typeface="Merriweather"/>
              <a:cs typeface="Merriweather"/>
            </a:rPr>
            <a:t>გაიზარდა მოსწავლეთა სწავლისადმი ინტერესი და მოტივაცია</a:t>
          </a:r>
          <a:endParaRPr lang="en-US" sz="2800" b="0" dirty="0">
            <a:latin typeface="Calibri" panose="020F0502020204030204" pitchFamily="34" charset="0"/>
            <a:ea typeface="Calibri" panose="020F0502020204030204" pitchFamily="34" charset="0"/>
            <a:cs typeface="Calibri" panose="020F0502020204030204" pitchFamily="34" charset="0"/>
          </a:endParaRPr>
        </a:p>
      </dgm:t>
    </dgm:pt>
    <dgm:pt modelId="{BF3294FF-FF1C-41C2-B1EE-5EC7AF7ADE3F}" type="parTrans" cxnId="{DE3BC665-C418-4A77-AF73-32596A01C2BB}">
      <dgm:prSet/>
      <dgm:spPr/>
      <dgm:t>
        <a:bodyPr/>
        <a:lstStyle/>
        <a:p>
          <a:endParaRPr lang="en-US" b="1"/>
        </a:p>
      </dgm:t>
    </dgm:pt>
    <dgm:pt modelId="{60172E2E-8345-45EE-9235-38A796EDE2BE}" type="sibTrans" cxnId="{DE3BC665-C418-4A77-AF73-32596A01C2BB}">
      <dgm:prSet/>
      <dgm:spPr/>
      <dgm:t>
        <a:bodyPr/>
        <a:lstStyle/>
        <a:p>
          <a:endParaRPr lang="en-US" b="1"/>
        </a:p>
      </dgm:t>
    </dgm:pt>
    <dgm:pt modelId="{9C6B3ECB-FC44-477C-B5D3-936AD6B31272}">
      <dgm:prSet custT="1"/>
      <dgm:spPr/>
      <dgm:t>
        <a:bodyPr/>
        <a:lstStyle/>
        <a:p>
          <a:r>
            <a:rPr lang="ka-GE" sz="2800" b="0" dirty="0">
              <a:ea typeface="Merriweather"/>
              <a:cs typeface="Merriweather"/>
            </a:rPr>
            <a:t>მოსწავლეები მეტად პოზიტიურად განწყობილნი გახდნენ საგაკვეთილო პროცესისადმი</a:t>
          </a:r>
          <a:endParaRPr lang="en-US" sz="2800" b="0" dirty="0">
            <a:latin typeface="Calibri" panose="020F0502020204030204" pitchFamily="34" charset="0"/>
            <a:ea typeface="Calibri" panose="020F0502020204030204" pitchFamily="34" charset="0"/>
            <a:cs typeface="Calibri" panose="020F0502020204030204" pitchFamily="34" charset="0"/>
          </a:endParaRPr>
        </a:p>
      </dgm:t>
    </dgm:pt>
    <dgm:pt modelId="{817138DA-EDB5-4621-8B35-2DBE06A779DE}" type="parTrans" cxnId="{61C974D3-C5A6-4131-B02A-3DF932AF545F}">
      <dgm:prSet/>
      <dgm:spPr/>
      <dgm:t>
        <a:bodyPr/>
        <a:lstStyle/>
        <a:p>
          <a:endParaRPr lang="en-US" b="1"/>
        </a:p>
      </dgm:t>
    </dgm:pt>
    <dgm:pt modelId="{0AF5B406-2DCD-4B10-86C8-91A7368CB526}" type="sibTrans" cxnId="{61C974D3-C5A6-4131-B02A-3DF932AF545F}">
      <dgm:prSet/>
      <dgm:spPr/>
      <dgm:t>
        <a:bodyPr/>
        <a:lstStyle/>
        <a:p>
          <a:endParaRPr lang="en-US" b="1"/>
        </a:p>
      </dgm:t>
    </dgm:pt>
    <dgm:pt modelId="{CAADE014-74B6-4B28-A0DE-875AC0D0A88E}" type="pres">
      <dgm:prSet presAssocID="{CC61C37D-E977-4AD1-A20E-F5F5F1C1504F}" presName="Name0" presStyleCnt="0">
        <dgm:presLayoutVars>
          <dgm:dir/>
          <dgm:resizeHandles val="exact"/>
        </dgm:presLayoutVars>
      </dgm:prSet>
      <dgm:spPr/>
    </dgm:pt>
    <dgm:pt modelId="{3D4D96C3-1ECD-4056-B0A5-F7EB6AC98E10}" type="pres">
      <dgm:prSet presAssocID="{5DEEF336-EA02-455B-B104-1F45FCF08CC9}" presName="node" presStyleLbl="node1" presStyleIdx="0" presStyleCnt="3">
        <dgm:presLayoutVars>
          <dgm:bulletEnabled val="1"/>
        </dgm:presLayoutVars>
      </dgm:prSet>
      <dgm:spPr/>
    </dgm:pt>
    <dgm:pt modelId="{39A61AD8-87C6-4550-A5A8-4600FAA03D3E}" type="pres">
      <dgm:prSet presAssocID="{76AA73DF-4A55-411C-B77D-1A4C25E4B19B}" presName="sibTrans" presStyleCnt="0"/>
      <dgm:spPr/>
    </dgm:pt>
    <dgm:pt modelId="{5ABE9DB4-2FCD-47EC-985E-57C8D82C94EE}" type="pres">
      <dgm:prSet presAssocID="{AB919FC8-0456-4FA9-9DC0-E9F9CF5F15C6}" presName="node" presStyleLbl="node1" presStyleIdx="1" presStyleCnt="3" custLinFactNeighborX="-39441" custLinFactNeighborY="138">
        <dgm:presLayoutVars>
          <dgm:bulletEnabled val="1"/>
        </dgm:presLayoutVars>
      </dgm:prSet>
      <dgm:spPr/>
    </dgm:pt>
    <dgm:pt modelId="{7CA38290-67D1-4BAD-913A-4F191172BB3F}" type="pres">
      <dgm:prSet presAssocID="{60172E2E-8345-45EE-9235-38A796EDE2BE}" presName="sibTrans" presStyleCnt="0"/>
      <dgm:spPr/>
    </dgm:pt>
    <dgm:pt modelId="{3648CCC9-638F-4DBC-9AC0-A02DD26A1DC7}" type="pres">
      <dgm:prSet presAssocID="{9C6B3ECB-FC44-477C-B5D3-936AD6B31272}" presName="node" presStyleLbl="node1" presStyleIdx="2" presStyleCnt="3">
        <dgm:presLayoutVars>
          <dgm:bulletEnabled val="1"/>
        </dgm:presLayoutVars>
      </dgm:prSet>
      <dgm:spPr/>
    </dgm:pt>
  </dgm:ptLst>
  <dgm:cxnLst>
    <dgm:cxn modelId="{1775555B-455B-4E02-995A-675E4B3A39EB}" type="presOf" srcId="{5DEEF336-EA02-455B-B104-1F45FCF08CC9}" destId="{3D4D96C3-1ECD-4056-B0A5-F7EB6AC98E10}" srcOrd="0" destOrd="0" presId="urn:microsoft.com/office/officeart/2005/8/layout/hList6"/>
    <dgm:cxn modelId="{DE3BC665-C418-4A77-AF73-32596A01C2BB}" srcId="{CC61C37D-E977-4AD1-A20E-F5F5F1C1504F}" destId="{AB919FC8-0456-4FA9-9DC0-E9F9CF5F15C6}" srcOrd="1" destOrd="0" parTransId="{BF3294FF-FF1C-41C2-B1EE-5EC7AF7ADE3F}" sibTransId="{60172E2E-8345-45EE-9235-38A796EDE2BE}"/>
    <dgm:cxn modelId="{70A3E27A-0186-4EA2-B160-DE12B714D80F}" type="presOf" srcId="{AB919FC8-0456-4FA9-9DC0-E9F9CF5F15C6}" destId="{5ABE9DB4-2FCD-47EC-985E-57C8D82C94EE}" srcOrd="0" destOrd="0" presId="urn:microsoft.com/office/officeart/2005/8/layout/hList6"/>
    <dgm:cxn modelId="{33F05281-6F62-4F06-8CE9-2994E50DDEAB}" type="presOf" srcId="{CC61C37D-E977-4AD1-A20E-F5F5F1C1504F}" destId="{CAADE014-74B6-4B28-A0DE-875AC0D0A88E}" srcOrd="0" destOrd="0" presId="urn:microsoft.com/office/officeart/2005/8/layout/hList6"/>
    <dgm:cxn modelId="{06D8928A-52DF-4B4E-BE76-C062C17B90DC}" type="presOf" srcId="{9C6B3ECB-FC44-477C-B5D3-936AD6B31272}" destId="{3648CCC9-638F-4DBC-9AC0-A02DD26A1DC7}" srcOrd="0" destOrd="0" presId="urn:microsoft.com/office/officeart/2005/8/layout/hList6"/>
    <dgm:cxn modelId="{1E5B189A-F19C-4415-8AD8-EF48C794BD3F}" srcId="{CC61C37D-E977-4AD1-A20E-F5F5F1C1504F}" destId="{5DEEF336-EA02-455B-B104-1F45FCF08CC9}" srcOrd="0" destOrd="0" parTransId="{AEF4B2C6-351E-4971-85C2-A42CB3DA4B9E}" sibTransId="{76AA73DF-4A55-411C-B77D-1A4C25E4B19B}"/>
    <dgm:cxn modelId="{61C974D3-C5A6-4131-B02A-3DF932AF545F}" srcId="{CC61C37D-E977-4AD1-A20E-F5F5F1C1504F}" destId="{9C6B3ECB-FC44-477C-B5D3-936AD6B31272}" srcOrd="2" destOrd="0" parTransId="{817138DA-EDB5-4621-8B35-2DBE06A779DE}" sibTransId="{0AF5B406-2DCD-4B10-86C8-91A7368CB526}"/>
    <dgm:cxn modelId="{EC1C2533-3006-48ED-AF18-F14F97DC8DAE}" type="presParOf" srcId="{CAADE014-74B6-4B28-A0DE-875AC0D0A88E}" destId="{3D4D96C3-1ECD-4056-B0A5-F7EB6AC98E10}" srcOrd="0" destOrd="0" presId="urn:microsoft.com/office/officeart/2005/8/layout/hList6"/>
    <dgm:cxn modelId="{53A0D09F-732D-48F1-AF18-63BBC4BD17A5}" type="presParOf" srcId="{CAADE014-74B6-4B28-A0DE-875AC0D0A88E}" destId="{39A61AD8-87C6-4550-A5A8-4600FAA03D3E}" srcOrd="1" destOrd="0" presId="urn:microsoft.com/office/officeart/2005/8/layout/hList6"/>
    <dgm:cxn modelId="{83119944-183A-4CA8-B107-1F1B0AD89B01}" type="presParOf" srcId="{CAADE014-74B6-4B28-A0DE-875AC0D0A88E}" destId="{5ABE9DB4-2FCD-47EC-985E-57C8D82C94EE}" srcOrd="2" destOrd="0" presId="urn:microsoft.com/office/officeart/2005/8/layout/hList6"/>
    <dgm:cxn modelId="{3303F33D-CD0E-43BC-88B4-9DC4D85D6D18}" type="presParOf" srcId="{CAADE014-74B6-4B28-A0DE-875AC0D0A88E}" destId="{7CA38290-67D1-4BAD-913A-4F191172BB3F}" srcOrd="3" destOrd="0" presId="urn:microsoft.com/office/officeart/2005/8/layout/hList6"/>
    <dgm:cxn modelId="{32EA011A-28B6-43FC-B922-37AFE75DDEA5}" type="presParOf" srcId="{CAADE014-74B6-4B28-A0DE-875AC0D0A88E}" destId="{3648CCC9-638F-4DBC-9AC0-A02DD26A1DC7}"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F5D4FD3-A822-4209-A562-A3CB8B7C3D77}" type="doc">
      <dgm:prSet loTypeId="urn:microsoft.com/office/officeart/2005/8/layout/hList6" loCatId="list" qsTypeId="urn:microsoft.com/office/officeart/2005/8/quickstyle/simple1" qsCatId="simple" csTypeId="urn:microsoft.com/office/officeart/2005/8/colors/accent1_1" csCatId="accent1"/>
      <dgm:spPr/>
      <dgm:t>
        <a:bodyPr/>
        <a:lstStyle/>
        <a:p>
          <a:endParaRPr lang="ru-RU"/>
        </a:p>
      </dgm:t>
    </dgm:pt>
    <dgm:pt modelId="{E6F26FE7-5478-4FE7-88C1-6DB8E9357AFD}">
      <dgm:prSet custT="1"/>
      <dgm:spPr/>
      <dgm:t>
        <a:bodyPr/>
        <a:lstStyle/>
        <a:p>
          <a:r>
            <a:rPr lang="ka-GE" sz="2800" b="0" dirty="0">
              <a:solidFill>
                <a:schemeClr val="accent1">
                  <a:lumMod val="75000"/>
                </a:schemeClr>
              </a:solidFill>
            </a:rPr>
            <a:t>სასწავლო პროცესში თითოეული მოსწავლის საჭიროებების, თანაბარი ჩართულობის  გათვალისწინებით განხორციელებული ცალკეული აქტივობა და გამოყენებული რესურსები, ცოდნის/უნარების მრავალფეროვანი საშუალებებით  დემონსტრირების შესაძლებლობები ზრდის მოსწავლეთა მოტივაციას, პოზიტიურ დამოკიდებულებას, სწავლისადმი ინტერესს.</a:t>
          </a:r>
          <a:endParaRPr lang="ru-RU" sz="2800" b="0" dirty="0">
            <a:solidFill>
              <a:schemeClr val="accent1">
                <a:lumMod val="75000"/>
              </a:schemeClr>
            </a:solidFill>
          </a:endParaRPr>
        </a:p>
      </dgm:t>
    </dgm:pt>
    <dgm:pt modelId="{A77DA4B9-75F3-4463-B0D3-A7B21B848134}" type="parTrans" cxnId="{79D5732C-1321-4F46-B624-0B3021CB4D50}">
      <dgm:prSet/>
      <dgm:spPr/>
      <dgm:t>
        <a:bodyPr/>
        <a:lstStyle/>
        <a:p>
          <a:endParaRPr lang="ru-RU"/>
        </a:p>
      </dgm:t>
    </dgm:pt>
    <dgm:pt modelId="{B8CF55D0-B181-4F4C-A9A8-9B8D023CB1DF}" type="sibTrans" cxnId="{79D5732C-1321-4F46-B624-0B3021CB4D50}">
      <dgm:prSet/>
      <dgm:spPr/>
      <dgm:t>
        <a:bodyPr/>
        <a:lstStyle/>
        <a:p>
          <a:endParaRPr lang="ru-RU"/>
        </a:p>
      </dgm:t>
    </dgm:pt>
    <dgm:pt modelId="{2EC9C489-66D3-45D8-8C59-9C1ED35FA96A}" type="pres">
      <dgm:prSet presAssocID="{CF5D4FD3-A822-4209-A562-A3CB8B7C3D77}" presName="Name0" presStyleCnt="0">
        <dgm:presLayoutVars>
          <dgm:dir/>
          <dgm:resizeHandles val="exact"/>
        </dgm:presLayoutVars>
      </dgm:prSet>
      <dgm:spPr/>
    </dgm:pt>
    <dgm:pt modelId="{25B6EDC9-F9D9-424C-B4D1-573AE0DCC247}" type="pres">
      <dgm:prSet presAssocID="{E6F26FE7-5478-4FE7-88C1-6DB8E9357AFD}" presName="node" presStyleLbl="node1" presStyleIdx="0" presStyleCnt="1">
        <dgm:presLayoutVars>
          <dgm:bulletEnabled val="1"/>
        </dgm:presLayoutVars>
      </dgm:prSet>
      <dgm:spPr/>
    </dgm:pt>
  </dgm:ptLst>
  <dgm:cxnLst>
    <dgm:cxn modelId="{79D5732C-1321-4F46-B624-0B3021CB4D50}" srcId="{CF5D4FD3-A822-4209-A562-A3CB8B7C3D77}" destId="{E6F26FE7-5478-4FE7-88C1-6DB8E9357AFD}" srcOrd="0" destOrd="0" parTransId="{A77DA4B9-75F3-4463-B0D3-A7B21B848134}" sibTransId="{B8CF55D0-B181-4F4C-A9A8-9B8D023CB1DF}"/>
    <dgm:cxn modelId="{B339A041-A1F4-40C6-B242-8F5EF77FFE8C}" type="presOf" srcId="{CF5D4FD3-A822-4209-A562-A3CB8B7C3D77}" destId="{2EC9C489-66D3-45D8-8C59-9C1ED35FA96A}" srcOrd="0" destOrd="0" presId="urn:microsoft.com/office/officeart/2005/8/layout/hList6"/>
    <dgm:cxn modelId="{05F5D790-13FC-4F59-A72A-F6FED4B35574}" type="presOf" srcId="{E6F26FE7-5478-4FE7-88C1-6DB8E9357AFD}" destId="{25B6EDC9-F9D9-424C-B4D1-573AE0DCC247}" srcOrd="0" destOrd="0" presId="urn:microsoft.com/office/officeart/2005/8/layout/hList6"/>
    <dgm:cxn modelId="{8D4EA1FE-DF0D-421C-BDDA-95C556791B41}" type="presParOf" srcId="{2EC9C489-66D3-45D8-8C59-9C1ED35FA96A}" destId="{25B6EDC9-F9D9-424C-B4D1-573AE0DCC247}" srcOrd="0" destOrd="0" presId="urn:microsoft.com/office/officeart/2005/8/layout/hList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1464C0-442C-4F70-86CB-1FE5DCF24864}" type="doc">
      <dgm:prSet loTypeId="urn:microsoft.com/office/officeart/2005/8/layout/vProcess5" loCatId="process" qsTypeId="urn:microsoft.com/office/officeart/2005/8/quickstyle/simple1" qsCatId="simple" csTypeId="urn:microsoft.com/office/officeart/2005/8/colors/accent1_1" csCatId="accent1" phldr="1"/>
      <dgm:spPr/>
      <dgm:t>
        <a:bodyPr/>
        <a:lstStyle/>
        <a:p>
          <a:endParaRPr lang="ru-RU"/>
        </a:p>
      </dgm:t>
    </dgm:pt>
    <dgm:pt modelId="{84E15A09-ED15-4F38-8AD3-458BE1C6549E}">
      <dgm:prSet/>
      <dgm:spPr/>
      <dgm:t>
        <a:bodyPr/>
        <a:lstStyle/>
        <a:p>
          <a:r>
            <a:rPr lang="ka-GE" b="0" dirty="0">
              <a:solidFill>
                <a:schemeClr val="accent1">
                  <a:lumMod val="75000"/>
                </a:schemeClr>
              </a:solidFill>
            </a:rPr>
            <a:t>იძლევა თუ არა სასკოლო გარემო სხვადასხვა საჭიროების მოსწავლის ინკლუზიის შესაძლებლობას?</a:t>
          </a:r>
          <a:endParaRPr lang="ru-RU" b="0" dirty="0">
            <a:solidFill>
              <a:schemeClr val="accent1">
                <a:lumMod val="75000"/>
              </a:schemeClr>
            </a:solidFill>
          </a:endParaRPr>
        </a:p>
      </dgm:t>
    </dgm:pt>
    <dgm:pt modelId="{F71240D1-45E1-40F4-B547-8513F2F685BA}" type="parTrans" cxnId="{11B2BE0C-577B-4C29-816E-EB822D09C47E}">
      <dgm:prSet/>
      <dgm:spPr/>
      <dgm:t>
        <a:bodyPr/>
        <a:lstStyle/>
        <a:p>
          <a:endParaRPr lang="ru-RU"/>
        </a:p>
      </dgm:t>
    </dgm:pt>
    <dgm:pt modelId="{53402D95-A0C1-4358-86D2-E3919DA0CD7C}" type="sibTrans" cxnId="{11B2BE0C-577B-4C29-816E-EB822D09C47E}">
      <dgm:prSet/>
      <dgm:spPr/>
      <dgm:t>
        <a:bodyPr/>
        <a:lstStyle/>
        <a:p>
          <a:endParaRPr lang="ru-RU" b="0">
            <a:solidFill>
              <a:schemeClr val="accent1">
                <a:lumMod val="75000"/>
              </a:schemeClr>
            </a:solidFill>
          </a:endParaRPr>
        </a:p>
      </dgm:t>
    </dgm:pt>
    <dgm:pt modelId="{824FAA01-CC27-43AB-B1DC-A05D2C3AB1F3}">
      <dgm:prSet/>
      <dgm:spPr/>
      <dgm:t>
        <a:bodyPr/>
        <a:lstStyle/>
        <a:p>
          <a:pPr>
            <a:buFont typeface="+mj-lt"/>
            <a:buAutoNum type="arabicPeriod"/>
          </a:pPr>
          <a:r>
            <a:rPr lang="ka-GE" b="0"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სასწავლო პროცესში განხორციელებული აქტივობები, გამოყენებული რესურსები აძლევს თუ არა წარმატების მიღწევის თანაბარ შესაძლებლობას ყველა მოსწავლეს სპეციფიკური ძლიერი და სუსტი მხარეების მიუხედავად? </a:t>
          </a:r>
          <a:endParaRPr lang="ru-RU" b="0" dirty="0">
            <a:solidFill>
              <a:schemeClr val="accent1">
                <a:lumMod val="75000"/>
              </a:schemeClr>
            </a:solidFill>
          </a:endParaRPr>
        </a:p>
      </dgm:t>
    </dgm:pt>
    <dgm:pt modelId="{735CC523-5BC8-497F-97C4-DE2CB8866AAF}" type="parTrans" cxnId="{636EFF5C-DBFC-4C38-A5DE-103BEDBA571F}">
      <dgm:prSet/>
      <dgm:spPr/>
      <dgm:t>
        <a:bodyPr/>
        <a:lstStyle/>
        <a:p>
          <a:endParaRPr lang="ru-RU"/>
        </a:p>
      </dgm:t>
    </dgm:pt>
    <dgm:pt modelId="{2665B79F-6D51-4B15-B8AD-4C893B393269}" type="sibTrans" cxnId="{636EFF5C-DBFC-4C38-A5DE-103BEDBA571F}">
      <dgm:prSet/>
      <dgm:spPr/>
      <dgm:t>
        <a:bodyPr/>
        <a:lstStyle/>
        <a:p>
          <a:endParaRPr lang="ru-RU" b="0">
            <a:solidFill>
              <a:schemeClr val="accent1">
                <a:lumMod val="75000"/>
              </a:schemeClr>
            </a:solidFill>
          </a:endParaRPr>
        </a:p>
      </dgm:t>
    </dgm:pt>
    <dgm:pt modelId="{422F3B34-B1D5-48D5-9FD2-497375A21D78}">
      <dgm:prSet/>
      <dgm:spPr/>
      <dgm:t>
        <a:bodyPr/>
        <a:lstStyle/>
        <a:p>
          <a:pPr>
            <a:buFont typeface="Wingdings" panose="05000000000000000000" pitchFamily="2" charset="2"/>
            <a:buChar char="q"/>
          </a:pPr>
          <a:r>
            <a:rPr lang="ka-GE" b="0" dirty="0">
              <a:solidFill>
                <a:schemeClr val="accent1">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რა უნდა გაკეთდეს იმისათვის, რომ უზრუნველყოფილი იყოს სასკოლო გარემოსა და სასწავლო პროცესში თითოეული მოსწავლის საჭიროებების დაკმაყოფილება და განვითრების ხელშეწყობა?</a:t>
          </a:r>
          <a:endParaRPr lang="ru-RU" b="0" dirty="0">
            <a:solidFill>
              <a:schemeClr val="accent1">
                <a:lumMod val="75000"/>
              </a:schemeClr>
            </a:solidFill>
          </a:endParaRPr>
        </a:p>
      </dgm:t>
    </dgm:pt>
    <dgm:pt modelId="{5F91DE63-7120-42E0-9197-8AE4A354D81E}" type="parTrans" cxnId="{FE7C0D8D-86D5-43BC-BDEE-6C333B652400}">
      <dgm:prSet/>
      <dgm:spPr/>
      <dgm:t>
        <a:bodyPr/>
        <a:lstStyle/>
        <a:p>
          <a:endParaRPr lang="ru-RU"/>
        </a:p>
      </dgm:t>
    </dgm:pt>
    <dgm:pt modelId="{0AD4B49D-9BE8-4191-BB77-45C1CDAAA46F}" type="sibTrans" cxnId="{FE7C0D8D-86D5-43BC-BDEE-6C333B652400}">
      <dgm:prSet/>
      <dgm:spPr/>
      <dgm:t>
        <a:bodyPr/>
        <a:lstStyle/>
        <a:p>
          <a:endParaRPr lang="ru-RU"/>
        </a:p>
      </dgm:t>
    </dgm:pt>
    <dgm:pt modelId="{8EB321F2-D635-4AC7-9255-17ECEA499DA8}" type="pres">
      <dgm:prSet presAssocID="{281464C0-442C-4F70-86CB-1FE5DCF24864}" presName="outerComposite" presStyleCnt="0">
        <dgm:presLayoutVars>
          <dgm:chMax val="5"/>
          <dgm:dir/>
          <dgm:resizeHandles val="exact"/>
        </dgm:presLayoutVars>
      </dgm:prSet>
      <dgm:spPr/>
    </dgm:pt>
    <dgm:pt modelId="{BA71F3CE-1F88-485B-8967-F9E57E8957B9}" type="pres">
      <dgm:prSet presAssocID="{281464C0-442C-4F70-86CB-1FE5DCF24864}" presName="dummyMaxCanvas" presStyleCnt="0">
        <dgm:presLayoutVars/>
      </dgm:prSet>
      <dgm:spPr/>
    </dgm:pt>
    <dgm:pt modelId="{8A6BB7E1-5B77-4E46-B689-82DAB7335759}" type="pres">
      <dgm:prSet presAssocID="{281464C0-442C-4F70-86CB-1FE5DCF24864}" presName="ThreeNodes_1" presStyleLbl="node1" presStyleIdx="0" presStyleCnt="3">
        <dgm:presLayoutVars>
          <dgm:bulletEnabled val="1"/>
        </dgm:presLayoutVars>
      </dgm:prSet>
      <dgm:spPr/>
    </dgm:pt>
    <dgm:pt modelId="{01E90C90-0855-43D2-A09F-4D01128A5B31}" type="pres">
      <dgm:prSet presAssocID="{281464C0-442C-4F70-86CB-1FE5DCF24864}" presName="ThreeNodes_2" presStyleLbl="node1" presStyleIdx="1" presStyleCnt="3">
        <dgm:presLayoutVars>
          <dgm:bulletEnabled val="1"/>
        </dgm:presLayoutVars>
      </dgm:prSet>
      <dgm:spPr/>
    </dgm:pt>
    <dgm:pt modelId="{17AECAD2-CA63-4446-8520-4F646AE51C2A}" type="pres">
      <dgm:prSet presAssocID="{281464C0-442C-4F70-86CB-1FE5DCF24864}" presName="ThreeNodes_3" presStyleLbl="node1" presStyleIdx="2" presStyleCnt="3">
        <dgm:presLayoutVars>
          <dgm:bulletEnabled val="1"/>
        </dgm:presLayoutVars>
      </dgm:prSet>
      <dgm:spPr/>
    </dgm:pt>
    <dgm:pt modelId="{6E4A9CA8-CC58-4B41-9C99-CA691F82DDCF}" type="pres">
      <dgm:prSet presAssocID="{281464C0-442C-4F70-86CB-1FE5DCF24864}" presName="ThreeConn_1-2" presStyleLbl="fgAccFollowNode1" presStyleIdx="0" presStyleCnt="2">
        <dgm:presLayoutVars>
          <dgm:bulletEnabled val="1"/>
        </dgm:presLayoutVars>
      </dgm:prSet>
      <dgm:spPr/>
    </dgm:pt>
    <dgm:pt modelId="{6B5A767C-C447-4760-8198-F3A9FC0DC073}" type="pres">
      <dgm:prSet presAssocID="{281464C0-442C-4F70-86CB-1FE5DCF24864}" presName="ThreeConn_2-3" presStyleLbl="fgAccFollowNode1" presStyleIdx="1" presStyleCnt="2">
        <dgm:presLayoutVars>
          <dgm:bulletEnabled val="1"/>
        </dgm:presLayoutVars>
      </dgm:prSet>
      <dgm:spPr/>
    </dgm:pt>
    <dgm:pt modelId="{04C3C28C-4366-4C8F-850D-D71CDE9E5D1E}" type="pres">
      <dgm:prSet presAssocID="{281464C0-442C-4F70-86CB-1FE5DCF24864}" presName="ThreeNodes_1_text" presStyleLbl="node1" presStyleIdx="2" presStyleCnt="3">
        <dgm:presLayoutVars>
          <dgm:bulletEnabled val="1"/>
        </dgm:presLayoutVars>
      </dgm:prSet>
      <dgm:spPr/>
    </dgm:pt>
    <dgm:pt modelId="{8556BC73-92FD-4696-B2B7-D8C6567086A0}" type="pres">
      <dgm:prSet presAssocID="{281464C0-442C-4F70-86CB-1FE5DCF24864}" presName="ThreeNodes_2_text" presStyleLbl="node1" presStyleIdx="2" presStyleCnt="3">
        <dgm:presLayoutVars>
          <dgm:bulletEnabled val="1"/>
        </dgm:presLayoutVars>
      </dgm:prSet>
      <dgm:spPr/>
    </dgm:pt>
    <dgm:pt modelId="{C29D1138-B52D-4EE1-841D-9DF9CE4DA5F3}" type="pres">
      <dgm:prSet presAssocID="{281464C0-442C-4F70-86CB-1FE5DCF24864}" presName="ThreeNodes_3_text" presStyleLbl="node1" presStyleIdx="2" presStyleCnt="3">
        <dgm:presLayoutVars>
          <dgm:bulletEnabled val="1"/>
        </dgm:presLayoutVars>
      </dgm:prSet>
      <dgm:spPr/>
    </dgm:pt>
  </dgm:ptLst>
  <dgm:cxnLst>
    <dgm:cxn modelId="{11B2BE0C-577B-4C29-816E-EB822D09C47E}" srcId="{281464C0-442C-4F70-86CB-1FE5DCF24864}" destId="{84E15A09-ED15-4F38-8AD3-458BE1C6549E}" srcOrd="0" destOrd="0" parTransId="{F71240D1-45E1-40F4-B547-8513F2F685BA}" sibTransId="{53402D95-A0C1-4358-86D2-E3919DA0CD7C}"/>
    <dgm:cxn modelId="{3413CD2C-53A0-4BEE-9025-3F773CBE2303}" type="presOf" srcId="{824FAA01-CC27-43AB-B1DC-A05D2C3AB1F3}" destId="{01E90C90-0855-43D2-A09F-4D01128A5B31}" srcOrd="0" destOrd="0" presId="urn:microsoft.com/office/officeart/2005/8/layout/vProcess5"/>
    <dgm:cxn modelId="{34100734-E20C-41E6-82B7-79CFC6505085}" type="presOf" srcId="{422F3B34-B1D5-48D5-9FD2-497375A21D78}" destId="{17AECAD2-CA63-4446-8520-4F646AE51C2A}" srcOrd="0" destOrd="0" presId="urn:microsoft.com/office/officeart/2005/8/layout/vProcess5"/>
    <dgm:cxn modelId="{636EFF5C-DBFC-4C38-A5DE-103BEDBA571F}" srcId="{281464C0-442C-4F70-86CB-1FE5DCF24864}" destId="{824FAA01-CC27-43AB-B1DC-A05D2C3AB1F3}" srcOrd="1" destOrd="0" parTransId="{735CC523-5BC8-497F-97C4-DE2CB8866AAF}" sibTransId="{2665B79F-6D51-4B15-B8AD-4C893B393269}"/>
    <dgm:cxn modelId="{9FB9C941-529A-4E51-9FF1-3274C8C2F6F1}" type="presOf" srcId="{422F3B34-B1D5-48D5-9FD2-497375A21D78}" destId="{C29D1138-B52D-4EE1-841D-9DF9CE4DA5F3}" srcOrd="1" destOrd="0" presId="urn:microsoft.com/office/officeart/2005/8/layout/vProcess5"/>
    <dgm:cxn modelId="{2775466D-8C79-4F23-BEBE-FA0457A94FC5}" type="presOf" srcId="{53402D95-A0C1-4358-86D2-E3919DA0CD7C}" destId="{6E4A9CA8-CC58-4B41-9C99-CA691F82DDCF}" srcOrd="0" destOrd="0" presId="urn:microsoft.com/office/officeart/2005/8/layout/vProcess5"/>
    <dgm:cxn modelId="{977DD84D-B75A-429B-9A3E-E527C6250AA8}" type="presOf" srcId="{824FAA01-CC27-43AB-B1DC-A05D2C3AB1F3}" destId="{8556BC73-92FD-4696-B2B7-D8C6567086A0}" srcOrd="1" destOrd="0" presId="urn:microsoft.com/office/officeart/2005/8/layout/vProcess5"/>
    <dgm:cxn modelId="{FE7C0D8D-86D5-43BC-BDEE-6C333B652400}" srcId="{281464C0-442C-4F70-86CB-1FE5DCF24864}" destId="{422F3B34-B1D5-48D5-9FD2-497375A21D78}" srcOrd="2" destOrd="0" parTransId="{5F91DE63-7120-42E0-9197-8AE4A354D81E}" sibTransId="{0AD4B49D-9BE8-4191-BB77-45C1CDAAA46F}"/>
    <dgm:cxn modelId="{4F2CE38E-C26C-46F8-8941-CDD4EA98197C}" type="presOf" srcId="{281464C0-442C-4F70-86CB-1FE5DCF24864}" destId="{8EB321F2-D635-4AC7-9255-17ECEA499DA8}" srcOrd="0" destOrd="0" presId="urn:microsoft.com/office/officeart/2005/8/layout/vProcess5"/>
    <dgm:cxn modelId="{B41EFC9C-C8EC-4932-BDF0-2C1262717D1F}" type="presOf" srcId="{84E15A09-ED15-4F38-8AD3-458BE1C6549E}" destId="{8A6BB7E1-5B77-4E46-B689-82DAB7335759}" srcOrd="0" destOrd="0" presId="urn:microsoft.com/office/officeart/2005/8/layout/vProcess5"/>
    <dgm:cxn modelId="{ADA9CFCD-7680-4346-A515-100F90E683FC}" type="presOf" srcId="{2665B79F-6D51-4B15-B8AD-4C893B393269}" destId="{6B5A767C-C447-4760-8198-F3A9FC0DC073}" srcOrd="0" destOrd="0" presId="urn:microsoft.com/office/officeart/2005/8/layout/vProcess5"/>
    <dgm:cxn modelId="{C347D1E9-D4FA-41E4-BF85-0FE8F70D90DC}" type="presOf" srcId="{84E15A09-ED15-4F38-8AD3-458BE1C6549E}" destId="{04C3C28C-4366-4C8F-850D-D71CDE9E5D1E}" srcOrd="1" destOrd="0" presId="urn:microsoft.com/office/officeart/2005/8/layout/vProcess5"/>
    <dgm:cxn modelId="{C63D6426-3A78-4F25-9492-6934D462EDD5}" type="presParOf" srcId="{8EB321F2-D635-4AC7-9255-17ECEA499DA8}" destId="{BA71F3CE-1F88-485B-8967-F9E57E8957B9}" srcOrd="0" destOrd="0" presId="urn:microsoft.com/office/officeart/2005/8/layout/vProcess5"/>
    <dgm:cxn modelId="{C5E40FFE-4020-49C1-AFC3-9F48E323588D}" type="presParOf" srcId="{8EB321F2-D635-4AC7-9255-17ECEA499DA8}" destId="{8A6BB7E1-5B77-4E46-B689-82DAB7335759}" srcOrd="1" destOrd="0" presId="urn:microsoft.com/office/officeart/2005/8/layout/vProcess5"/>
    <dgm:cxn modelId="{F7CFA7EA-9846-461C-A99D-738651767AC1}" type="presParOf" srcId="{8EB321F2-D635-4AC7-9255-17ECEA499DA8}" destId="{01E90C90-0855-43D2-A09F-4D01128A5B31}" srcOrd="2" destOrd="0" presId="urn:microsoft.com/office/officeart/2005/8/layout/vProcess5"/>
    <dgm:cxn modelId="{5A5A8E15-5B09-4AD8-A424-996D1B0B5524}" type="presParOf" srcId="{8EB321F2-D635-4AC7-9255-17ECEA499DA8}" destId="{17AECAD2-CA63-4446-8520-4F646AE51C2A}" srcOrd="3" destOrd="0" presId="urn:microsoft.com/office/officeart/2005/8/layout/vProcess5"/>
    <dgm:cxn modelId="{24B2C857-3AC0-4DEF-B138-1EC7A855591C}" type="presParOf" srcId="{8EB321F2-D635-4AC7-9255-17ECEA499DA8}" destId="{6E4A9CA8-CC58-4B41-9C99-CA691F82DDCF}" srcOrd="4" destOrd="0" presId="urn:microsoft.com/office/officeart/2005/8/layout/vProcess5"/>
    <dgm:cxn modelId="{61A6C699-EA5D-4B12-9259-CCA42520D7BD}" type="presParOf" srcId="{8EB321F2-D635-4AC7-9255-17ECEA499DA8}" destId="{6B5A767C-C447-4760-8198-F3A9FC0DC073}" srcOrd="5" destOrd="0" presId="urn:microsoft.com/office/officeart/2005/8/layout/vProcess5"/>
    <dgm:cxn modelId="{E50F2697-1B0B-43C1-ABFE-A5DF789498FC}" type="presParOf" srcId="{8EB321F2-D635-4AC7-9255-17ECEA499DA8}" destId="{04C3C28C-4366-4C8F-850D-D71CDE9E5D1E}" srcOrd="6" destOrd="0" presId="urn:microsoft.com/office/officeart/2005/8/layout/vProcess5"/>
    <dgm:cxn modelId="{C1C15B51-A644-4C5F-AA75-B45C6492C535}" type="presParOf" srcId="{8EB321F2-D635-4AC7-9255-17ECEA499DA8}" destId="{8556BC73-92FD-4696-B2B7-D8C6567086A0}" srcOrd="7" destOrd="0" presId="urn:microsoft.com/office/officeart/2005/8/layout/vProcess5"/>
    <dgm:cxn modelId="{5A40172A-D04A-498E-BBB8-72F014B16214}" type="presParOf" srcId="{8EB321F2-D635-4AC7-9255-17ECEA499DA8}" destId="{C29D1138-B52D-4EE1-841D-9DF9CE4DA5F3}"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E9AC2F-7806-4EC1-AEEF-CF2D59E4B4EC}" type="doc">
      <dgm:prSet loTypeId="urn:microsoft.com/office/officeart/2008/layout/VerticalCurvedList" loCatId="list" qsTypeId="urn:microsoft.com/office/officeart/2005/8/quickstyle/simple1" qsCatId="simple" csTypeId="urn:microsoft.com/office/officeart/2005/8/colors/accent1_1" csCatId="accent1"/>
      <dgm:spPr/>
      <dgm:t>
        <a:bodyPr/>
        <a:lstStyle/>
        <a:p>
          <a:endParaRPr lang="ru-RU"/>
        </a:p>
      </dgm:t>
    </dgm:pt>
    <dgm:pt modelId="{4A4F431E-970C-45E4-8337-CF8DAE36FE07}">
      <dgm:prSet custT="1"/>
      <dgm:spPr/>
      <dgm:t>
        <a:bodyPr/>
        <a:lstStyle/>
        <a:p>
          <a:r>
            <a:rPr lang="ka-GE" sz="1800" dirty="0"/>
            <a:t>ანკეტური გამოკითხვა;</a:t>
          </a:r>
          <a:endParaRPr lang="ru-RU" sz="1800" dirty="0"/>
        </a:p>
      </dgm:t>
    </dgm:pt>
    <dgm:pt modelId="{531E55A0-849E-42A7-8CB8-AB1AE508EE23}" type="parTrans" cxnId="{70F76EE6-3294-440C-B3B1-EE67BCF32117}">
      <dgm:prSet/>
      <dgm:spPr/>
      <dgm:t>
        <a:bodyPr/>
        <a:lstStyle/>
        <a:p>
          <a:endParaRPr lang="ru-RU"/>
        </a:p>
      </dgm:t>
    </dgm:pt>
    <dgm:pt modelId="{52071114-5349-4F9E-B7AF-8EDEAC6D575B}" type="sibTrans" cxnId="{70F76EE6-3294-440C-B3B1-EE67BCF32117}">
      <dgm:prSet/>
      <dgm:spPr/>
      <dgm:t>
        <a:bodyPr/>
        <a:lstStyle/>
        <a:p>
          <a:endParaRPr lang="ru-RU" sz="1800"/>
        </a:p>
      </dgm:t>
    </dgm:pt>
    <dgm:pt modelId="{22AA62F2-DB67-47EC-AFB2-89A355F8D1C4}">
      <dgm:prSet custT="1"/>
      <dgm:spPr/>
      <dgm:t>
        <a:bodyPr/>
        <a:lstStyle/>
        <a:p>
          <a:r>
            <a:rPr lang="ka-GE" sz="1800" dirty="0"/>
            <a:t>ფოკუს-ჯგუფი; </a:t>
          </a:r>
          <a:endParaRPr lang="ru-RU" sz="1800" dirty="0"/>
        </a:p>
      </dgm:t>
    </dgm:pt>
    <dgm:pt modelId="{5F9EEE7F-6D95-478A-A1F6-A30AB469909C}" type="parTrans" cxnId="{2EB27511-2A5B-4C8A-A874-9B19C3ECA585}">
      <dgm:prSet/>
      <dgm:spPr/>
      <dgm:t>
        <a:bodyPr/>
        <a:lstStyle/>
        <a:p>
          <a:endParaRPr lang="ru-RU"/>
        </a:p>
      </dgm:t>
    </dgm:pt>
    <dgm:pt modelId="{10DC6555-7009-4ACA-A489-8DF93C92D0FE}" type="sibTrans" cxnId="{2EB27511-2A5B-4C8A-A874-9B19C3ECA585}">
      <dgm:prSet/>
      <dgm:spPr/>
      <dgm:t>
        <a:bodyPr/>
        <a:lstStyle/>
        <a:p>
          <a:endParaRPr lang="ru-RU"/>
        </a:p>
      </dgm:t>
    </dgm:pt>
    <dgm:pt modelId="{5C9750BC-B19F-44E3-BD34-5F18B02F5192}">
      <dgm:prSet custT="1"/>
      <dgm:spPr/>
      <dgm:t>
        <a:bodyPr/>
        <a:lstStyle/>
        <a:p>
          <a:r>
            <a:rPr lang="ka-GE" sz="1800" dirty="0"/>
            <a:t>სიღრმისეული ინტერვიუ;</a:t>
          </a:r>
          <a:endParaRPr lang="ru-RU" sz="1800" dirty="0"/>
        </a:p>
      </dgm:t>
    </dgm:pt>
    <dgm:pt modelId="{6A047DBA-F771-45EB-AA3D-094CE464154A}" type="parTrans" cxnId="{3D11C4E0-E471-44F7-8065-2C7D4B28586D}">
      <dgm:prSet/>
      <dgm:spPr/>
      <dgm:t>
        <a:bodyPr/>
        <a:lstStyle/>
        <a:p>
          <a:endParaRPr lang="ru-RU"/>
        </a:p>
      </dgm:t>
    </dgm:pt>
    <dgm:pt modelId="{D4801714-7CB4-4791-BB48-7DF375666785}" type="sibTrans" cxnId="{3D11C4E0-E471-44F7-8065-2C7D4B28586D}">
      <dgm:prSet/>
      <dgm:spPr/>
      <dgm:t>
        <a:bodyPr/>
        <a:lstStyle/>
        <a:p>
          <a:endParaRPr lang="ru-RU"/>
        </a:p>
      </dgm:t>
    </dgm:pt>
    <dgm:pt modelId="{0363F549-814B-4008-8476-092C55F42E73}">
      <dgm:prSet custT="1"/>
      <dgm:spPr/>
      <dgm:t>
        <a:bodyPr/>
        <a:lstStyle/>
        <a:p>
          <a:r>
            <a:rPr lang="ka-GE" sz="1800" dirty="0"/>
            <a:t>დაკვირვება; </a:t>
          </a:r>
          <a:endParaRPr lang="ru-RU" sz="1800" dirty="0"/>
        </a:p>
      </dgm:t>
    </dgm:pt>
    <dgm:pt modelId="{2D025550-C307-4FAA-BCA9-3FD8A1D08451}" type="parTrans" cxnId="{AC015942-AA76-454B-B5C9-317993074E71}">
      <dgm:prSet/>
      <dgm:spPr/>
      <dgm:t>
        <a:bodyPr/>
        <a:lstStyle/>
        <a:p>
          <a:endParaRPr lang="ru-RU"/>
        </a:p>
      </dgm:t>
    </dgm:pt>
    <dgm:pt modelId="{C27797C3-4391-4790-AECF-2B6392689FB8}" type="sibTrans" cxnId="{AC015942-AA76-454B-B5C9-317993074E71}">
      <dgm:prSet/>
      <dgm:spPr/>
      <dgm:t>
        <a:bodyPr/>
        <a:lstStyle/>
        <a:p>
          <a:endParaRPr lang="ru-RU"/>
        </a:p>
      </dgm:t>
    </dgm:pt>
    <dgm:pt modelId="{E7322581-7BD0-4E60-A613-9C3BF3DEBA52}">
      <dgm:prSet custT="1"/>
      <dgm:spPr/>
      <dgm:t>
        <a:bodyPr/>
        <a:lstStyle/>
        <a:p>
          <a:r>
            <a:rPr lang="ka-GE" sz="1800"/>
            <a:t>მონაცემთა ანალიზი.</a:t>
          </a:r>
          <a:endParaRPr lang="ru-RU" sz="1800"/>
        </a:p>
      </dgm:t>
    </dgm:pt>
    <dgm:pt modelId="{4E52EA95-27DB-4D56-A2BC-0C1EEDC69506}" type="parTrans" cxnId="{8BF255D2-B990-4BEC-B858-BF8CA90B3F21}">
      <dgm:prSet/>
      <dgm:spPr/>
      <dgm:t>
        <a:bodyPr/>
        <a:lstStyle/>
        <a:p>
          <a:endParaRPr lang="ru-RU"/>
        </a:p>
      </dgm:t>
    </dgm:pt>
    <dgm:pt modelId="{884B4CB2-9FAA-40C5-B5F3-2B66040B871C}" type="sibTrans" cxnId="{8BF255D2-B990-4BEC-B858-BF8CA90B3F21}">
      <dgm:prSet/>
      <dgm:spPr/>
      <dgm:t>
        <a:bodyPr/>
        <a:lstStyle/>
        <a:p>
          <a:endParaRPr lang="ru-RU"/>
        </a:p>
      </dgm:t>
    </dgm:pt>
    <dgm:pt modelId="{4611687E-BB65-4DFC-ABCF-7C48C505EA10}" type="pres">
      <dgm:prSet presAssocID="{47E9AC2F-7806-4EC1-AEEF-CF2D59E4B4EC}" presName="Name0" presStyleCnt="0">
        <dgm:presLayoutVars>
          <dgm:chMax val="7"/>
          <dgm:chPref val="7"/>
          <dgm:dir/>
        </dgm:presLayoutVars>
      </dgm:prSet>
      <dgm:spPr/>
    </dgm:pt>
    <dgm:pt modelId="{779C7001-52F6-4F9F-BACA-529687FEB290}" type="pres">
      <dgm:prSet presAssocID="{47E9AC2F-7806-4EC1-AEEF-CF2D59E4B4EC}" presName="Name1" presStyleCnt="0"/>
      <dgm:spPr/>
    </dgm:pt>
    <dgm:pt modelId="{78644DD3-50AD-4F0E-A61F-9DAE39551053}" type="pres">
      <dgm:prSet presAssocID="{47E9AC2F-7806-4EC1-AEEF-CF2D59E4B4EC}" presName="cycle" presStyleCnt="0"/>
      <dgm:spPr/>
    </dgm:pt>
    <dgm:pt modelId="{1C157699-3469-4D28-A38A-BFE63B2797DF}" type="pres">
      <dgm:prSet presAssocID="{47E9AC2F-7806-4EC1-AEEF-CF2D59E4B4EC}" presName="srcNode" presStyleLbl="node1" presStyleIdx="0" presStyleCnt="5"/>
      <dgm:spPr/>
    </dgm:pt>
    <dgm:pt modelId="{91571052-5D31-4159-8930-FDA785D8B442}" type="pres">
      <dgm:prSet presAssocID="{47E9AC2F-7806-4EC1-AEEF-CF2D59E4B4EC}" presName="conn" presStyleLbl="parChTrans1D2" presStyleIdx="0" presStyleCnt="1"/>
      <dgm:spPr/>
    </dgm:pt>
    <dgm:pt modelId="{087E1FDD-281C-418B-A512-0699AAF18493}" type="pres">
      <dgm:prSet presAssocID="{47E9AC2F-7806-4EC1-AEEF-CF2D59E4B4EC}" presName="extraNode" presStyleLbl="node1" presStyleIdx="0" presStyleCnt="5"/>
      <dgm:spPr/>
    </dgm:pt>
    <dgm:pt modelId="{3029D144-8D1A-4157-B7D4-5E669BAC76FC}" type="pres">
      <dgm:prSet presAssocID="{47E9AC2F-7806-4EC1-AEEF-CF2D59E4B4EC}" presName="dstNode" presStyleLbl="node1" presStyleIdx="0" presStyleCnt="5"/>
      <dgm:spPr/>
    </dgm:pt>
    <dgm:pt modelId="{BFB73FFB-2DB7-4640-87FC-738F4EA5F2C0}" type="pres">
      <dgm:prSet presAssocID="{4A4F431E-970C-45E4-8337-CF8DAE36FE07}" presName="text_1" presStyleLbl="node1" presStyleIdx="0" presStyleCnt="5">
        <dgm:presLayoutVars>
          <dgm:bulletEnabled val="1"/>
        </dgm:presLayoutVars>
      </dgm:prSet>
      <dgm:spPr/>
    </dgm:pt>
    <dgm:pt modelId="{E4957C61-3973-497C-999B-B8F44FF7A8DB}" type="pres">
      <dgm:prSet presAssocID="{4A4F431E-970C-45E4-8337-CF8DAE36FE07}" presName="accent_1" presStyleCnt="0"/>
      <dgm:spPr/>
    </dgm:pt>
    <dgm:pt modelId="{089D837D-7444-474A-B9E4-739DE9A53CEB}" type="pres">
      <dgm:prSet presAssocID="{4A4F431E-970C-45E4-8337-CF8DAE36FE07}" presName="accentRepeatNode" presStyleLbl="solidFgAcc1" presStyleIdx="0" presStyleCnt="5"/>
      <dgm:spPr/>
    </dgm:pt>
    <dgm:pt modelId="{751D9AA4-C679-480E-BF7A-B723C0C3EE39}" type="pres">
      <dgm:prSet presAssocID="{22AA62F2-DB67-47EC-AFB2-89A355F8D1C4}" presName="text_2" presStyleLbl="node1" presStyleIdx="1" presStyleCnt="5">
        <dgm:presLayoutVars>
          <dgm:bulletEnabled val="1"/>
        </dgm:presLayoutVars>
      </dgm:prSet>
      <dgm:spPr/>
    </dgm:pt>
    <dgm:pt modelId="{4106D740-CBE6-486E-9294-D66F82985B47}" type="pres">
      <dgm:prSet presAssocID="{22AA62F2-DB67-47EC-AFB2-89A355F8D1C4}" presName="accent_2" presStyleCnt="0"/>
      <dgm:spPr/>
    </dgm:pt>
    <dgm:pt modelId="{B1F1C904-5C2C-4D19-A065-0CF573D4C0E1}" type="pres">
      <dgm:prSet presAssocID="{22AA62F2-DB67-47EC-AFB2-89A355F8D1C4}" presName="accentRepeatNode" presStyleLbl="solidFgAcc1" presStyleIdx="1" presStyleCnt="5"/>
      <dgm:spPr/>
    </dgm:pt>
    <dgm:pt modelId="{4FC000AE-66DD-478A-B95A-C00AAD5BB1AF}" type="pres">
      <dgm:prSet presAssocID="{5C9750BC-B19F-44E3-BD34-5F18B02F5192}" presName="text_3" presStyleLbl="node1" presStyleIdx="2" presStyleCnt="5">
        <dgm:presLayoutVars>
          <dgm:bulletEnabled val="1"/>
        </dgm:presLayoutVars>
      </dgm:prSet>
      <dgm:spPr/>
    </dgm:pt>
    <dgm:pt modelId="{CB837021-B8FB-499B-A857-F13E2928FE62}" type="pres">
      <dgm:prSet presAssocID="{5C9750BC-B19F-44E3-BD34-5F18B02F5192}" presName="accent_3" presStyleCnt="0"/>
      <dgm:spPr/>
    </dgm:pt>
    <dgm:pt modelId="{4E7633F0-BC2A-4EAA-B465-1A0676744B11}" type="pres">
      <dgm:prSet presAssocID="{5C9750BC-B19F-44E3-BD34-5F18B02F5192}" presName="accentRepeatNode" presStyleLbl="solidFgAcc1" presStyleIdx="2" presStyleCnt="5"/>
      <dgm:spPr/>
    </dgm:pt>
    <dgm:pt modelId="{BDC003BB-390B-4E02-A33F-51CCCDA69B48}" type="pres">
      <dgm:prSet presAssocID="{0363F549-814B-4008-8476-092C55F42E73}" presName="text_4" presStyleLbl="node1" presStyleIdx="3" presStyleCnt="5">
        <dgm:presLayoutVars>
          <dgm:bulletEnabled val="1"/>
        </dgm:presLayoutVars>
      </dgm:prSet>
      <dgm:spPr/>
    </dgm:pt>
    <dgm:pt modelId="{0BE62CC9-8588-4219-9E7A-F2948D45B6FB}" type="pres">
      <dgm:prSet presAssocID="{0363F549-814B-4008-8476-092C55F42E73}" presName="accent_4" presStyleCnt="0"/>
      <dgm:spPr/>
    </dgm:pt>
    <dgm:pt modelId="{E0A03649-F51D-492C-B978-9725DA835A05}" type="pres">
      <dgm:prSet presAssocID="{0363F549-814B-4008-8476-092C55F42E73}" presName="accentRepeatNode" presStyleLbl="solidFgAcc1" presStyleIdx="3" presStyleCnt="5"/>
      <dgm:spPr/>
    </dgm:pt>
    <dgm:pt modelId="{CACBE4C5-FC95-482C-B6F5-62969C129374}" type="pres">
      <dgm:prSet presAssocID="{E7322581-7BD0-4E60-A613-9C3BF3DEBA52}" presName="text_5" presStyleLbl="node1" presStyleIdx="4" presStyleCnt="5">
        <dgm:presLayoutVars>
          <dgm:bulletEnabled val="1"/>
        </dgm:presLayoutVars>
      </dgm:prSet>
      <dgm:spPr/>
    </dgm:pt>
    <dgm:pt modelId="{3F9A3E50-668C-4A0A-9DAB-B7D7A4DC7DA9}" type="pres">
      <dgm:prSet presAssocID="{E7322581-7BD0-4E60-A613-9C3BF3DEBA52}" presName="accent_5" presStyleCnt="0"/>
      <dgm:spPr/>
    </dgm:pt>
    <dgm:pt modelId="{3BE4A579-6D23-479B-8F1E-468F00364572}" type="pres">
      <dgm:prSet presAssocID="{E7322581-7BD0-4E60-A613-9C3BF3DEBA52}" presName="accentRepeatNode" presStyleLbl="solidFgAcc1" presStyleIdx="4" presStyleCnt="5"/>
      <dgm:spPr/>
    </dgm:pt>
  </dgm:ptLst>
  <dgm:cxnLst>
    <dgm:cxn modelId="{2EB27511-2A5B-4C8A-A874-9B19C3ECA585}" srcId="{47E9AC2F-7806-4EC1-AEEF-CF2D59E4B4EC}" destId="{22AA62F2-DB67-47EC-AFB2-89A355F8D1C4}" srcOrd="1" destOrd="0" parTransId="{5F9EEE7F-6D95-478A-A1F6-A30AB469909C}" sibTransId="{10DC6555-7009-4ACA-A489-8DF93C92D0FE}"/>
    <dgm:cxn modelId="{5C150F1C-3D0A-462F-80E2-7F3A70718216}" type="presOf" srcId="{47E9AC2F-7806-4EC1-AEEF-CF2D59E4B4EC}" destId="{4611687E-BB65-4DFC-ABCF-7C48C505EA10}" srcOrd="0" destOrd="0" presId="urn:microsoft.com/office/officeart/2008/layout/VerticalCurvedList"/>
    <dgm:cxn modelId="{AC015942-AA76-454B-B5C9-317993074E71}" srcId="{47E9AC2F-7806-4EC1-AEEF-CF2D59E4B4EC}" destId="{0363F549-814B-4008-8476-092C55F42E73}" srcOrd="3" destOrd="0" parTransId="{2D025550-C307-4FAA-BCA9-3FD8A1D08451}" sibTransId="{C27797C3-4391-4790-AECF-2B6392689FB8}"/>
    <dgm:cxn modelId="{9BBCEF50-27F7-489B-AB98-55E44064B20A}" type="presOf" srcId="{E7322581-7BD0-4E60-A613-9C3BF3DEBA52}" destId="{CACBE4C5-FC95-482C-B6F5-62969C129374}" srcOrd="0" destOrd="0" presId="urn:microsoft.com/office/officeart/2008/layout/VerticalCurvedList"/>
    <dgm:cxn modelId="{6425638B-436B-466C-8807-1646C5693F2F}" type="presOf" srcId="{22AA62F2-DB67-47EC-AFB2-89A355F8D1C4}" destId="{751D9AA4-C679-480E-BF7A-B723C0C3EE39}" srcOrd="0" destOrd="0" presId="urn:microsoft.com/office/officeart/2008/layout/VerticalCurvedList"/>
    <dgm:cxn modelId="{969234A3-97A9-4C21-944B-D580559060C3}" type="presOf" srcId="{0363F549-814B-4008-8476-092C55F42E73}" destId="{BDC003BB-390B-4E02-A33F-51CCCDA69B48}" srcOrd="0" destOrd="0" presId="urn:microsoft.com/office/officeart/2008/layout/VerticalCurvedList"/>
    <dgm:cxn modelId="{775B7CB7-096D-434C-AEAF-90B1DF0A68AE}" type="presOf" srcId="{4A4F431E-970C-45E4-8337-CF8DAE36FE07}" destId="{BFB73FFB-2DB7-4640-87FC-738F4EA5F2C0}" srcOrd="0" destOrd="0" presId="urn:microsoft.com/office/officeart/2008/layout/VerticalCurvedList"/>
    <dgm:cxn modelId="{8BF255D2-B990-4BEC-B858-BF8CA90B3F21}" srcId="{47E9AC2F-7806-4EC1-AEEF-CF2D59E4B4EC}" destId="{E7322581-7BD0-4E60-A613-9C3BF3DEBA52}" srcOrd="4" destOrd="0" parTransId="{4E52EA95-27DB-4D56-A2BC-0C1EEDC69506}" sibTransId="{884B4CB2-9FAA-40C5-B5F3-2B66040B871C}"/>
    <dgm:cxn modelId="{505FC7D5-FBEE-43B4-9037-A4C861209D29}" type="presOf" srcId="{52071114-5349-4F9E-B7AF-8EDEAC6D575B}" destId="{91571052-5D31-4159-8930-FDA785D8B442}" srcOrd="0" destOrd="0" presId="urn:microsoft.com/office/officeart/2008/layout/VerticalCurvedList"/>
    <dgm:cxn modelId="{3D11C4E0-E471-44F7-8065-2C7D4B28586D}" srcId="{47E9AC2F-7806-4EC1-AEEF-CF2D59E4B4EC}" destId="{5C9750BC-B19F-44E3-BD34-5F18B02F5192}" srcOrd="2" destOrd="0" parTransId="{6A047DBA-F771-45EB-AA3D-094CE464154A}" sibTransId="{D4801714-7CB4-4791-BB48-7DF375666785}"/>
    <dgm:cxn modelId="{70F76EE6-3294-440C-B3B1-EE67BCF32117}" srcId="{47E9AC2F-7806-4EC1-AEEF-CF2D59E4B4EC}" destId="{4A4F431E-970C-45E4-8337-CF8DAE36FE07}" srcOrd="0" destOrd="0" parTransId="{531E55A0-849E-42A7-8CB8-AB1AE508EE23}" sibTransId="{52071114-5349-4F9E-B7AF-8EDEAC6D575B}"/>
    <dgm:cxn modelId="{072C33ED-A8E6-42EB-B22A-42E3C346C9E7}" type="presOf" srcId="{5C9750BC-B19F-44E3-BD34-5F18B02F5192}" destId="{4FC000AE-66DD-478A-B95A-C00AAD5BB1AF}" srcOrd="0" destOrd="0" presId="urn:microsoft.com/office/officeart/2008/layout/VerticalCurvedList"/>
    <dgm:cxn modelId="{E2D4B76F-D4E7-4020-B3CC-8D989243C4D1}" type="presParOf" srcId="{4611687E-BB65-4DFC-ABCF-7C48C505EA10}" destId="{779C7001-52F6-4F9F-BACA-529687FEB290}" srcOrd="0" destOrd="0" presId="urn:microsoft.com/office/officeart/2008/layout/VerticalCurvedList"/>
    <dgm:cxn modelId="{8FC0942C-8DAF-4A7D-B96B-4F4F0AB29F30}" type="presParOf" srcId="{779C7001-52F6-4F9F-BACA-529687FEB290}" destId="{78644DD3-50AD-4F0E-A61F-9DAE39551053}" srcOrd="0" destOrd="0" presId="urn:microsoft.com/office/officeart/2008/layout/VerticalCurvedList"/>
    <dgm:cxn modelId="{984BBCE3-4E82-464F-B1DF-6C707CA28E52}" type="presParOf" srcId="{78644DD3-50AD-4F0E-A61F-9DAE39551053}" destId="{1C157699-3469-4D28-A38A-BFE63B2797DF}" srcOrd="0" destOrd="0" presId="urn:microsoft.com/office/officeart/2008/layout/VerticalCurvedList"/>
    <dgm:cxn modelId="{BC4F3A82-A8DE-42A0-8D25-1C032E556213}" type="presParOf" srcId="{78644DD3-50AD-4F0E-A61F-9DAE39551053}" destId="{91571052-5D31-4159-8930-FDA785D8B442}" srcOrd="1" destOrd="0" presId="urn:microsoft.com/office/officeart/2008/layout/VerticalCurvedList"/>
    <dgm:cxn modelId="{16EB2A25-B6B1-4620-942B-7F9D6E0F27E1}" type="presParOf" srcId="{78644DD3-50AD-4F0E-A61F-9DAE39551053}" destId="{087E1FDD-281C-418B-A512-0699AAF18493}" srcOrd="2" destOrd="0" presId="urn:microsoft.com/office/officeart/2008/layout/VerticalCurvedList"/>
    <dgm:cxn modelId="{8DC001E4-7778-40C8-9A06-4888CB53BB18}" type="presParOf" srcId="{78644DD3-50AD-4F0E-A61F-9DAE39551053}" destId="{3029D144-8D1A-4157-B7D4-5E669BAC76FC}" srcOrd="3" destOrd="0" presId="urn:microsoft.com/office/officeart/2008/layout/VerticalCurvedList"/>
    <dgm:cxn modelId="{C405E70F-1A6E-4D7C-A880-2848938C8BAD}" type="presParOf" srcId="{779C7001-52F6-4F9F-BACA-529687FEB290}" destId="{BFB73FFB-2DB7-4640-87FC-738F4EA5F2C0}" srcOrd="1" destOrd="0" presId="urn:microsoft.com/office/officeart/2008/layout/VerticalCurvedList"/>
    <dgm:cxn modelId="{EC4729D7-024E-46AC-9878-44D8EF3528FD}" type="presParOf" srcId="{779C7001-52F6-4F9F-BACA-529687FEB290}" destId="{E4957C61-3973-497C-999B-B8F44FF7A8DB}" srcOrd="2" destOrd="0" presId="urn:microsoft.com/office/officeart/2008/layout/VerticalCurvedList"/>
    <dgm:cxn modelId="{9B663B02-263D-48DD-AC40-B18189083C9D}" type="presParOf" srcId="{E4957C61-3973-497C-999B-B8F44FF7A8DB}" destId="{089D837D-7444-474A-B9E4-739DE9A53CEB}" srcOrd="0" destOrd="0" presId="urn:microsoft.com/office/officeart/2008/layout/VerticalCurvedList"/>
    <dgm:cxn modelId="{8A896A65-38F3-4779-AF3A-95632AD51097}" type="presParOf" srcId="{779C7001-52F6-4F9F-BACA-529687FEB290}" destId="{751D9AA4-C679-480E-BF7A-B723C0C3EE39}" srcOrd="3" destOrd="0" presId="urn:microsoft.com/office/officeart/2008/layout/VerticalCurvedList"/>
    <dgm:cxn modelId="{23F97F89-2EBA-452A-B45D-5A7383BC7320}" type="presParOf" srcId="{779C7001-52F6-4F9F-BACA-529687FEB290}" destId="{4106D740-CBE6-486E-9294-D66F82985B47}" srcOrd="4" destOrd="0" presId="urn:microsoft.com/office/officeart/2008/layout/VerticalCurvedList"/>
    <dgm:cxn modelId="{7CA6C798-6F40-41ED-BF27-52D6A3B1E16F}" type="presParOf" srcId="{4106D740-CBE6-486E-9294-D66F82985B47}" destId="{B1F1C904-5C2C-4D19-A065-0CF573D4C0E1}" srcOrd="0" destOrd="0" presId="urn:microsoft.com/office/officeart/2008/layout/VerticalCurvedList"/>
    <dgm:cxn modelId="{54771047-D5CB-42F1-B6B4-ABED5264B7E4}" type="presParOf" srcId="{779C7001-52F6-4F9F-BACA-529687FEB290}" destId="{4FC000AE-66DD-478A-B95A-C00AAD5BB1AF}" srcOrd="5" destOrd="0" presId="urn:microsoft.com/office/officeart/2008/layout/VerticalCurvedList"/>
    <dgm:cxn modelId="{64B8266C-DE82-4464-A5AF-427743299BF0}" type="presParOf" srcId="{779C7001-52F6-4F9F-BACA-529687FEB290}" destId="{CB837021-B8FB-499B-A857-F13E2928FE62}" srcOrd="6" destOrd="0" presId="urn:microsoft.com/office/officeart/2008/layout/VerticalCurvedList"/>
    <dgm:cxn modelId="{AB22466C-BC2F-4206-A54D-214A8B5420FF}" type="presParOf" srcId="{CB837021-B8FB-499B-A857-F13E2928FE62}" destId="{4E7633F0-BC2A-4EAA-B465-1A0676744B11}" srcOrd="0" destOrd="0" presId="urn:microsoft.com/office/officeart/2008/layout/VerticalCurvedList"/>
    <dgm:cxn modelId="{29DDBB2E-B32A-4CA0-8E0F-E6761F10698C}" type="presParOf" srcId="{779C7001-52F6-4F9F-BACA-529687FEB290}" destId="{BDC003BB-390B-4E02-A33F-51CCCDA69B48}" srcOrd="7" destOrd="0" presId="urn:microsoft.com/office/officeart/2008/layout/VerticalCurvedList"/>
    <dgm:cxn modelId="{C197376A-3035-4881-AA2E-742ECFFB6AA9}" type="presParOf" srcId="{779C7001-52F6-4F9F-BACA-529687FEB290}" destId="{0BE62CC9-8588-4219-9E7A-F2948D45B6FB}" srcOrd="8" destOrd="0" presId="urn:microsoft.com/office/officeart/2008/layout/VerticalCurvedList"/>
    <dgm:cxn modelId="{3F0B663A-E679-4327-97A4-D653D7B1FA78}" type="presParOf" srcId="{0BE62CC9-8588-4219-9E7A-F2948D45B6FB}" destId="{E0A03649-F51D-492C-B978-9725DA835A05}" srcOrd="0" destOrd="0" presId="urn:microsoft.com/office/officeart/2008/layout/VerticalCurvedList"/>
    <dgm:cxn modelId="{8E2470A6-C14F-4CDF-BF1E-688B984955A6}" type="presParOf" srcId="{779C7001-52F6-4F9F-BACA-529687FEB290}" destId="{CACBE4C5-FC95-482C-B6F5-62969C129374}" srcOrd="9" destOrd="0" presId="urn:microsoft.com/office/officeart/2008/layout/VerticalCurvedList"/>
    <dgm:cxn modelId="{8E81E15E-9199-4147-B64B-4A96EDCEBD69}" type="presParOf" srcId="{779C7001-52F6-4F9F-BACA-529687FEB290}" destId="{3F9A3E50-668C-4A0A-9DAB-B7D7A4DC7DA9}" srcOrd="10" destOrd="0" presId="urn:microsoft.com/office/officeart/2008/layout/VerticalCurvedList"/>
    <dgm:cxn modelId="{3E4F5EEA-841B-4043-8CCF-62253E02B356}" type="presParOf" srcId="{3F9A3E50-668C-4A0A-9DAB-B7D7A4DC7DA9}" destId="{3BE4A579-6D23-479B-8F1E-468F00364572}"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2AB1016-552D-436E-B976-EFA290F710E1}" type="doc">
      <dgm:prSet loTypeId="urn:microsoft.com/office/officeart/2005/8/layout/process4" loCatId="list" qsTypeId="urn:microsoft.com/office/officeart/2005/8/quickstyle/simple1" qsCatId="simple" csTypeId="urn:microsoft.com/office/officeart/2005/8/colors/accent1_1" csCatId="accent1" phldr="1"/>
      <dgm:spPr/>
      <dgm:t>
        <a:bodyPr/>
        <a:lstStyle/>
        <a:p>
          <a:endParaRPr lang="ru-RU"/>
        </a:p>
      </dgm:t>
    </dgm:pt>
    <dgm:pt modelId="{C8711540-BE6C-4302-B6A7-0CA780F75FBD}">
      <dgm:prSet custT="1"/>
      <dgm:spPr/>
      <dgm:t>
        <a:bodyPr/>
        <a:lstStyle/>
        <a:p>
          <a:r>
            <a:rPr lang="ka-GE" sz="1600" dirty="0"/>
            <a:t>ანკეტა მასწავლებლებისთვის;</a:t>
          </a:r>
          <a:endParaRPr lang="ru-RU" sz="1600" dirty="0"/>
        </a:p>
      </dgm:t>
    </dgm:pt>
    <dgm:pt modelId="{D7103279-C442-4740-8396-52D4C1173115}" type="parTrans" cxnId="{3EA9ED27-DD5C-4097-8B7B-B7DB24DAB61C}">
      <dgm:prSet/>
      <dgm:spPr/>
      <dgm:t>
        <a:bodyPr/>
        <a:lstStyle/>
        <a:p>
          <a:endParaRPr lang="ru-RU"/>
        </a:p>
      </dgm:t>
    </dgm:pt>
    <dgm:pt modelId="{E3BBB0A7-9078-448B-8F44-9C0872B9C6B7}" type="sibTrans" cxnId="{3EA9ED27-DD5C-4097-8B7B-B7DB24DAB61C}">
      <dgm:prSet/>
      <dgm:spPr/>
      <dgm:t>
        <a:bodyPr/>
        <a:lstStyle/>
        <a:p>
          <a:endParaRPr lang="ru-RU" sz="1600"/>
        </a:p>
      </dgm:t>
    </dgm:pt>
    <dgm:pt modelId="{A1ED11B9-B970-497C-BA6B-78BAE4CAB94F}">
      <dgm:prSet custT="1"/>
      <dgm:spPr/>
      <dgm:t>
        <a:bodyPr/>
        <a:lstStyle/>
        <a:p>
          <a:r>
            <a:rPr lang="ka-GE" sz="1600"/>
            <a:t>ანკეტა მშობლებისთვის;</a:t>
          </a:r>
          <a:endParaRPr lang="ru-RU" sz="1600"/>
        </a:p>
      </dgm:t>
    </dgm:pt>
    <dgm:pt modelId="{7C2C1D91-6903-43E0-968D-FF2043B0E748}" type="parTrans" cxnId="{28C23441-393F-438B-8725-6494B387F1E9}">
      <dgm:prSet/>
      <dgm:spPr/>
      <dgm:t>
        <a:bodyPr/>
        <a:lstStyle/>
        <a:p>
          <a:endParaRPr lang="ru-RU"/>
        </a:p>
      </dgm:t>
    </dgm:pt>
    <dgm:pt modelId="{8B1C4AE7-FEED-47ED-941A-FCA71114C590}" type="sibTrans" cxnId="{28C23441-393F-438B-8725-6494B387F1E9}">
      <dgm:prSet/>
      <dgm:spPr/>
      <dgm:t>
        <a:bodyPr/>
        <a:lstStyle/>
        <a:p>
          <a:endParaRPr lang="ru-RU"/>
        </a:p>
      </dgm:t>
    </dgm:pt>
    <dgm:pt modelId="{ED2EE025-5376-449E-AD06-B63F97275A41}">
      <dgm:prSet custT="1"/>
      <dgm:spPr/>
      <dgm:t>
        <a:bodyPr/>
        <a:lstStyle/>
        <a:p>
          <a:r>
            <a:rPr lang="ka-GE" sz="1600" dirty="0"/>
            <a:t>ინტერვიუს კითხვარი (ფოკუს-ჯგუფისთვის და ინდივიდუალური ინტერვიუებისთვის);</a:t>
          </a:r>
          <a:endParaRPr lang="ru-RU" sz="1600" dirty="0"/>
        </a:p>
      </dgm:t>
    </dgm:pt>
    <dgm:pt modelId="{5E84CB3B-6F0B-453E-A43A-1AE609C9B398}" type="parTrans" cxnId="{74932369-9831-43C0-A166-49F277DFE801}">
      <dgm:prSet/>
      <dgm:spPr/>
      <dgm:t>
        <a:bodyPr/>
        <a:lstStyle/>
        <a:p>
          <a:endParaRPr lang="ru-RU"/>
        </a:p>
      </dgm:t>
    </dgm:pt>
    <dgm:pt modelId="{283CB17B-57C4-467D-9520-81203FBC383A}" type="sibTrans" cxnId="{74932369-9831-43C0-A166-49F277DFE801}">
      <dgm:prSet/>
      <dgm:spPr/>
      <dgm:t>
        <a:bodyPr/>
        <a:lstStyle/>
        <a:p>
          <a:endParaRPr lang="ru-RU"/>
        </a:p>
      </dgm:t>
    </dgm:pt>
    <dgm:pt modelId="{9A977C83-89BC-490C-A60F-19B01748E346}">
      <dgm:prSet custT="1"/>
      <dgm:spPr/>
      <dgm:t>
        <a:bodyPr/>
        <a:lstStyle/>
        <a:p>
          <a:r>
            <a:rPr lang="ka-GE" sz="1600"/>
            <a:t>გარემოს ადაპტაციის, რესურსების, სასწავლო გეგმების შეფასების კითხვარი; </a:t>
          </a:r>
          <a:endParaRPr lang="ru-RU" sz="1600"/>
        </a:p>
      </dgm:t>
    </dgm:pt>
    <dgm:pt modelId="{8BFFFEA3-45A8-4B14-AE9D-A40F9B817DFD}" type="parTrans" cxnId="{755361ED-0B64-4161-89A5-F84A0CB7C7A6}">
      <dgm:prSet/>
      <dgm:spPr/>
      <dgm:t>
        <a:bodyPr/>
        <a:lstStyle/>
        <a:p>
          <a:endParaRPr lang="ru-RU"/>
        </a:p>
      </dgm:t>
    </dgm:pt>
    <dgm:pt modelId="{71AD4EE4-8125-4DBA-8841-37CE4D44F360}" type="sibTrans" cxnId="{755361ED-0B64-4161-89A5-F84A0CB7C7A6}">
      <dgm:prSet/>
      <dgm:spPr/>
      <dgm:t>
        <a:bodyPr/>
        <a:lstStyle/>
        <a:p>
          <a:endParaRPr lang="ru-RU"/>
        </a:p>
      </dgm:t>
    </dgm:pt>
    <dgm:pt modelId="{CCEE329D-808C-4725-BA14-2CA18FDD3E8A}">
      <dgm:prSet custT="1"/>
      <dgm:spPr/>
      <dgm:t>
        <a:bodyPr/>
        <a:lstStyle/>
        <a:p>
          <a:r>
            <a:rPr lang="ka-GE" sz="1600" dirty="0"/>
            <a:t>მოსწავლეთა აკადემიური მოსწრების შეფასების რუბრიკები.</a:t>
          </a:r>
          <a:endParaRPr lang="ru-RU" sz="1600" dirty="0"/>
        </a:p>
      </dgm:t>
    </dgm:pt>
    <dgm:pt modelId="{37F0B7A9-37CB-45A5-B4B2-6CB2C006B608}" type="parTrans" cxnId="{1D5447A0-5594-41E5-928E-FEF17F9C8A14}">
      <dgm:prSet/>
      <dgm:spPr/>
      <dgm:t>
        <a:bodyPr/>
        <a:lstStyle/>
        <a:p>
          <a:endParaRPr lang="ru-RU"/>
        </a:p>
      </dgm:t>
    </dgm:pt>
    <dgm:pt modelId="{3296909A-5FF9-496A-8D8C-AE75966C87DA}" type="sibTrans" cxnId="{1D5447A0-5594-41E5-928E-FEF17F9C8A14}">
      <dgm:prSet/>
      <dgm:spPr/>
      <dgm:t>
        <a:bodyPr/>
        <a:lstStyle/>
        <a:p>
          <a:endParaRPr lang="ru-RU"/>
        </a:p>
      </dgm:t>
    </dgm:pt>
    <dgm:pt modelId="{08DCA459-C2A8-45A0-B319-F88591981010}" type="pres">
      <dgm:prSet presAssocID="{82AB1016-552D-436E-B976-EFA290F710E1}" presName="Name0" presStyleCnt="0">
        <dgm:presLayoutVars>
          <dgm:dir/>
          <dgm:animLvl val="lvl"/>
          <dgm:resizeHandles val="exact"/>
        </dgm:presLayoutVars>
      </dgm:prSet>
      <dgm:spPr/>
    </dgm:pt>
    <dgm:pt modelId="{DB2DB040-A7FE-47BB-8E13-2D4F3108D17F}" type="pres">
      <dgm:prSet presAssocID="{CCEE329D-808C-4725-BA14-2CA18FDD3E8A}" presName="boxAndChildren" presStyleCnt="0"/>
      <dgm:spPr/>
    </dgm:pt>
    <dgm:pt modelId="{7B3A69E3-A64F-4EE9-BF43-8026ACF7CB5D}" type="pres">
      <dgm:prSet presAssocID="{CCEE329D-808C-4725-BA14-2CA18FDD3E8A}" presName="parentTextBox" presStyleLbl="node1" presStyleIdx="0" presStyleCnt="5"/>
      <dgm:spPr/>
    </dgm:pt>
    <dgm:pt modelId="{1BEDCDB8-6380-46C6-A98A-AE74A5175650}" type="pres">
      <dgm:prSet presAssocID="{71AD4EE4-8125-4DBA-8841-37CE4D44F360}" presName="sp" presStyleCnt="0"/>
      <dgm:spPr/>
    </dgm:pt>
    <dgm:pt modelId="{F7C92817-2D05-4721-8A6B-5D8D1E6D1E36}" type="pres">
      <dgm:prSet presAssocID="{9A977C83-89BC-490C-A60F-19B01748E346}" presName="arrowAndChildren" presStyleCnt="0"/>
      <dgm:spPr/>
    </dgm:pt>
    <dgm:pt modelId="{D2C35F94-E3B1-4601-90CA-D47F802C374B}" type="pres">
      <dgm:prSet presAssocID="{9A977C83-89BC-490C-A60F-19B01748E346}" presName="parentTextArrow" presStyleLbl="node1" presStyleIdx="1" presStyleCnt="5"/>
      <dgm:spPr/>
    </dgm:pt>
    <dgm:pt modelId="{A33C9785-2115-4489-AFC5-914589CED638}" type="pres">
      <dgm:prSet presAssocID="{283CB17B-57C4-467D-9520-81203FBC383A}" presName="sp" presStyleCnt="0"/>
      <dgm:spPr/>
    </dgm:pt>
    <dgm:pt modelId="{D10CEF2D-7654-4018-90F7-99494D78BAFB}" type="pres">
      <dgm:prSet presAssocID="{ED2EE025-5376-449E-AD06-B63F97275A41}" presName="arrowAndChildren" presStyleCnt="0"/>
      <dgm:spPr/>
    </dgm:pt>
    <dgm:pt modelId="{00E029AD-196B-47C3-B9E9-CA47EE29BC21}" type="pres">
      <dgm:prSet presAssocID="{ED2EE025-5376-449E-AD06-B63F97275A41}" presName="parentTextArrow" presStyleLbl="node1" presStyleIdx="2" presStyleCnt="5"/>
      <dgm:spPr/>
    </dgm:pt>
    <dgm:pt modelId="{7F0CFD15-DE1C-4A8A-960F-324E610D9D5D}" type="pres">
      <dgm:prSet presAssocID="{8B1C4AE7-FEED-47ED-941A-FCA71114C590}" presName="sp" presStyleCnt="0"/>
      <dgm:spPr/>
    </dgm:pt>
    <dgm:pt modelId="{D5C108D7-E237-4E03-8592-57BF97542BF0}" type="pres">
      <dgm:prSet presAssocID="{A1ED11B9-B970-497C-BA6B-78BAE4CAB94F}" presName="arrowAndChildren" presStyleCnt="0"/>
      <dgm:spPr/>
    </dgm:pt>
    <dgm:pt modelId="{17D2B2B3-2F02-4AC7-9EC7-05AB1899860F}" type="pres">
      <dgm:prSet presAssocID="{A1ED11B9-B970-497C-BA6B-78BAE4CAB94F}" presName="parentTextArrow" presStyleLbl="node1" presStyleIdx="3" presStyleCnt="5"/>
      <dgm:spPr/>
    </dgm:pt>
    <dgm:pt modelId="{76FB36C6-A43C-47D2-B282-FD8C7AC209C1}" type="pres">
      <dgm:prSet presAssocID="{E3BBB0A7-9078-448B-8F44-9C0872B9C6B7}" presName="sp" presStyleCnt="0"/>
      <dgm:spPr/>
    </dgm:pt>
    <dgm:pt modelId="{16E22191-F029-49EA-A011-CEE9E7FC5A91}" type="pres">
      <dgm:prSet presAssocID="{C8711540-BE6C-4302-B6A7-0CA780F75FBD}" presName="arrowAndChildren" presStyleCnt="0"/>
      <dgm:spPr/>
    </dgm:pt>
    <dgm:pt modelId="{7426C01B-7532-4398-86CF-7B2BC9EC3FFC}" type="pres">
      <dgm:prSet presAssocID="{C8711540-BE6C-4302-B6A7-0CA780F75FBD}" presName="parentTextArrow" presStyleLbl="node1" presStyleIdx="4" presStyleCnt="5"/>
      <dgm:spPr/>
    </dgm:pt>
  </dgm:ptLst>
  <dgm:cxnLst>
    <dgm:cxn modelId="{8E1F2B16-7D09-435D-BC20-89B4A4CF0C46}" type="presOf" srcId="{ED2EE025-5376-449E-AD06-B63F97275A41}" destId="{00E029AD-196B-47C3-B9E9-CA47EE29BC21}" srcOrd="0" destOrd="0" presId="urn:microsoft.com/office/officeart/2005/8/layout/process4"/>
    <dgm:cxn modelId="{3EA9ED27-DD5C-4097-8B7B-B7DB24DAB61C}" srcId="{82AB1016-552D-436E-B976-EFA290F710E1}" destId="{C8711540-BE6C-4302-B6A7-0CA780F75FBD}" srcOrd="0" destOrd="0" parTransId="{D7103279-C442-4740-8396-52D4C1173115}" sibTransId="{E3BBB0A7-9078-448B-8F44-9C0872B9C6B7}"/>
    <dgm:cxn modelId="{6DC1E731-474A-42FD-972B-1521EAB4DCAF}" type="presOf" srcId="{C8711540-BE6C-4302-B6A7-0CA780F75FBD}" destId="{7426C01B-7532-4398-86CF-7B2BC9EC3FFC}" srcOrd="0" destOrd="0" presId="urn:microsoft.com/office/officeart/2005/8/layout/process4"/>
    <dgm:cxn modelId="{28C23441-393F-438B-8725-6494B387F1E9}" srcId="{82AB1016-552D-436E-B976-EFA290F710E1}" destId="{A1ED11B9-B970-497C-BA6B-78BAE4CAB94F}" srcOrd="1" destOrd="0" parTransId="{7C2C1D91-6903-43E0-968D-FF2043B0E748}" sibTransId="{8B1C4AE7-FEED-47ED-941A-FCA71114C590}"/>
    <dgm:cxn modelId="{F45C3C45-E83B-4ABD-96C1-EE532D58541C}" type="presOf" srcId="{CCEE329D-808C-4725-BA14-2CA18FDD3E8A}" destId="{7B3A69E3-A64F-4EE9-BF43-8026ACF7CB5D}" srcOrd="0" destOrd="0" presId="urn:microsoft.com/office/officeart/2005/8/layout/process4"/>
    <dgm:cxn modelId="{74932369-9831-43C0-A166-49F277DFE801}" srcId="{82AB1016-552D-436E-B976-EFA290F710E1}" destId="{ED2EE025-5376-449E-AD06-B63F97275A41}" srcOrd="2" destOrd="0" parTransId="{5E84CB3B-6F0B-453E-A43A-1AE609C9B398}" sibTransId="{283CB17B-57C4-467D-9520-81203FBC383A}"/>
    <dgm:cxn modelId="{DEDBD151-460D-4CFD-B993-56F39E27E7F1}" type="presOf" srcId="{A1ED11B9-B970-497C-BA6B-78BAE4CAB94F}" destId="{17D2B2B3-2F02-4AC7-9EC7-05AB1899860F}" srcOrd="0" destOrd="0" presId="urn:microsoft.com/office/officeart/2005/8/layout/process4"/>
    <dgm:cxn modelId="{1D6E9E80-20E3-432D-80C0-A1381ECEC523}" type="presOf" srcId="{82AB1016-552D-436E-B976-EFA290F710E1}" destId="{08DCA459-C2A8-45A0-B319-F88591981010}" srcOrd="0" destOrd="0" presId="urn:microsoft.com/office/officeart/2005/8/layout/process4"/>
    <dgm:cxn modelId="{1D5447A0-5594-41E5-928E-FEF17F9C8A14}" srcId="{82AB1016-552D-436E-B976-EFA290F710E1}" destId="{CCEE329D-808C-4725-BA14-2CA18FDD3E8A}" srcOrd="4" destOrd="0" parTransId="{37F0B7A9-37CB-45A5-B4B2-6CB2C006B608}" sibTransId="{3296909A-5FF9-496A-8D8C-AE75966C87DA}"/>
    <dgm:cxn modelId="{755361ED-0B64-4161-89A5-F84A0CB7C7A6}" srcId="{82AB1016-552D-436E-B976-EFA290F710E1}" destId="{9A977C83-89BC-490C-A60F-19B01748E346}" srcOrd="3" destOrd="0" parTransId="{8BFFFEA3-45A8-4B14-AE9D-A40F9B817DFD}" sibTransId="{71AD4EE4-8125-4DBA-8841-37CE4D44F360}"/>
    <dgm:cxn modelId="{5459FBFB-F00A-4742-8B76-A6B0D3F0D993}" type="presOf" srcId="{9A977C83-89BC-490C-A60F-19B01748E346}" destId="{D2C35F94-E3B1-4601-90CA-D47F802C374B}" srcOrd="0" destOrd="0" presId="urn:microsoft.com/office/officeart/2005/8/layout/process4"/>
    <dgm:cxn modelId="{7EDE13E3-F97C-40E1-AAC3-B69D02004305}" type="presParOf" srcId="{08DCA459-C2A8-45A0-B319-F88591981010}" destId="{DB2DB040-A7FE-47BB-8E13-2D4F3108D17F}" srcOrd="0" destOrd="0" presId="urn:microsoft.com/office/officeart/2005/8/layout/process4"/>
    <dgm:cxn modelId="{4EE0BA3C-C776-4ED9-AF74-494682E27D98}" type="presParOf" srcId="{DB2DB040-A7FE-47BB-8E13-2D4F3108D17F}" destId="{7B3A69E3-A64F-4EE9-BF43-8026ACF7CB5D}" srcOrd="0" destOrd="0" presId="urn:microsoft.com/office/officeart/2005/8/layout/process4"/>
    <dgm:cxn modelId="{CFAA32AB-3D0F-4B70-B76B-C7DCD754EC12}" type="presParOf" srcId="{08DCA459-C2A8-45A0-B319-F88591981010}" destId="{1BEDCDB8-6380-46C6-A98A-AE74A5175650}" srcOrd="1" destOrd="0" presId="urn:microsoft.com/office/officeart/2005/8/layout/process4"/>
    <dgm:cxn modelId="{FB55F234-5BE3-49D7-86D0-5F4D435553E7}" type="presParOf" srcId="{08DCA459-C2A8-45A0-B319-F88591981010}" destId="{F7C92817-2D05-4721-8A6B-5D8D1E6D1E36}" srcOrd="2" destOrd="0" presId="urn:microsoft.com/office/officeart/2005/8/layout/process4"/>
    <dgm:cxn modelId="{8B70AB2B-7829-4337-842F-5D7752665D36}" type="presParOf" srcId="{F7C92817-2D05-4721-8A6B-5D8D1E6D1E36}" destId="{D2C35F94-E3B1-4601-90CA-D47F802C374B}" srcOrd="0" destOrd="0" presId="urn:microsoft.com/office/officeart/2005/8/layout/process4"/>
    <dgm:cxn modelId="{57FB4A26-6441-4DD9-ADB6-C5537ECEB21D}" type="presParOf" srcId="{08DCA459-C2A8-45A0-B319-F88591981010}" destId="{A33C9785-2115-4489-AFC5-914589CED638}" srcOrd="3" destOrd="0" presId="urn:microsoft.com/office/officeart/2005/8/layout/process4"/>
    <dgm:cxn modelId="{DE360667-F96C-440B-9D6A-0B18C9C377AE}" type="presParOf" srcId="{08DCA459-C2A8-45A0-B319-F88591981010}" destId="{D10CEF2D-7654-4018-90F7-99494D78BAFB}" srcOrd="4" destOrd="0" presId="urn:microsoft.com/office/officeart/2005/8/layout/process4"/>
    <dgm:cxn modelId="{F5BF5C9E-8856-42F0-B8B2-343DC8B25934}" type="presParOf" srcId="{D10CEF2D-7654-4018-90F7-99494D78BAFB}" destId="{00E029AD-196B-47C3-B9E9-CA47EE29BC21}" srcOrd="0" destOrd="0" presId="urn:microsoft.com/office/officeart/2005/8/layout/process4"/>
    <dgm:cxn modelId="{E8860F87-6106-414E-9A86-8AE1F8BDA36E}" type="presParOf" srcId="{08DCA459-C2A8-45A0-B319-F88591981010}" destId="{7F0CFD15-DE1C-4A8A-960F-324E610D9D5D}" srcOrd="5" destOrd="0" presId="urn:microsoft.com/office/officeart/2005/8/layout/process4"/>
    <dgm:cxn modelId="{66851B76-4B1A-43B3-86B2-8FD13DFC8D6D}" type="presParOf" srcId="{08DCA459-C2A8-45A0-B319-F88591981010}" destId="{D5C108D7-E237-4E03-8592-57BF97542BF0}" srcOrd="6" destOrd="0" presId="urn:microsoft.com/office/officeart/2005/8/layout/process4"/>
    <dgm:cxn modelId="{8FD2DC8B-D25D-4833-9A06-A2A0262C3F69}" type="presParOf" srcId="{D5C108D7-E237-4E03-8592-57BF97542BF0}" destId="{17D2B2B3-2F02-4AC7-9EC7-05AB1899860F}" srcOrd="0" destOrd="0" presId="urn:microsoft.com/office/officeart/2005/8/layout/process4"/>
    <dgm:cxn modelId="{B1BEC2F0-5904-4953-8B7B-236DDE264483}" type="presParOf" srcId="{08DCA459-C2A8-45A0-B319-F88591981010}" destId="{76FB36C6-A43C-47D2-B282-FD8C7AC209C1}" srcOrd="7" destOrd="0" presId="urn:microsoft.com/office/officeart/2005/8/layout/process4"/>
    <dgm:cxn modelId="{940B1528-839B-4899-BEF9-64D74E06D78D}" type="presParOf" srcId="{08DCA459-C2A8-45A0-B319-F88591981010}" destId="{16E22191-F029-49EA-A011-CEE9E7FC5A91}" srcOrd="8" destOrd="0" presId="urn:microsoft.com/office/officeart/2005/8/layout/process4"/>
    <dgm:cxn modelId="{6BFEA475-B415-4503-BF68-18FD9F31220E}" type="presParOf" srcId="{16E22191-F029-49EA-A011-CEE9E7FC5A91}" destId="{7426C01B-7532-4398-86CF-7B2BC9EC3FFC}" srcOrd="0" destOrd="0" presId="urn:microsoft.com/office/officeart/2005/8/layout/process4"/>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26617F9-1B42-418C-8C82-D92AE06945D5}" type="doc">
      <dgm:prSet loTypeId="urn:microsoft.com/office/officeart/2005/8/layout/vList6" loCatId="list" qsTypeId="urn:microsoft.com/office/officeart/2005/8/quickstyle/simple1" qsCatId="simple" csTypeId="urn:microsoft.com/office/officeart/2005/8/colors/accent1_1" csCatId="accent1" phldr="1"/>
      <dgm:spPr/>
      <dgm:t>
        <a:bodyPr/>
        <a:lstStyle/>
        <a:p>
          <a:endParaRPr lang="ru-RU"/>
        </a:p>
      </dgm:t>
    </dgm:pt>
    <dgm:pt modelId="{A4643BC2-02A8-49C0-954C-E4168CDDE17D}">
      <dgm:prSet custT="1"/>
      <dgm:spPr>
        <a:solidFill>
          <a:schemeClr val="accent1">
            <a:lumMod val="20000"/>
            <a:lumOff val="80000"/>
          </a:schemeClr>
        </a:solidFill>
      </dgm:spPr>
      <dgm:t>
        <a:bodyPr/>
        <a:lstStyle/>
        <a:p>
          <a:r>
            <a:rPr lang="ka-GE" sz="3200" b="1" dirty="0">
              <a:solidFill>
                <a:schemeClr val="accent1">
                  <a:lumMod val="75000"/>
                </a:schemeClr>
              </a:solidFill>
            </a:rPr>
            <a:t>დიაგნოსტიკური კვლევის ეტაპები:</a:t>
          </a:r>
          <a:endParaRPr lang="ru-RU" sz="3200" b="1" dirty="0">
            <a:solidFill>
              <a:schemeClr val="accent1">
                <a:lumMod val="75000"/>
              </a:schemeClr>
            </a:solidFill>
          </a:endParaRPr>
        </a:p>
      </dgm:t>
    </dgm:pt>
    <dgm:pt modelId="{94F4F1BD-F00E-455D-997A-BFEF2AFE790B}" type="parTrans" cxnId="{1F8B50B4-A744-41A0-9F27-EA69FDAE63E0}">
      <dgm:prSet/>
      <dgm:spPr/>
      <dgm:t>
        <a:bodyPr/>
        <a:lstStyle/>
        <a:p>
          <a:endParaRPr lang="ru-RU"/>
        </a:p>
      </dgm:t>
    </dgm:pt>
    <dgm:pt modelId="{8F3DFFB9-CC2A-4FDD-A4E5-BD0AB7F57E5F}" type="sibTrans" cxnId="{1F8B50B4-A744-41A0-9F27-EA69FDAE63E0}">
      <dgm:prSet/>
      <dgm:spPr/>
      <dgm:t>
        <a:bodyPr/>
        <a:lstStyle/>
        <a:p>
          <a:endParaRPr lang="ru-RU"/>
        </a:p>
      </dgm:t>
    </dgm:pt>
    <dgm:pt modelId="{383C1E3C-157B-4075-A26D-84CDD9A1F3F3}">
      <dgm:prSet/>
      <dgm:spPr/>
      <dgm:t>
        <a:bodyPr/>
        <a:lstStyle/>
        <a:p>
          <a:r>
            <a:rPr lang="ka-GE" dirty="0">
              <a:solidFill>
                <a:schemeClr val="accent1">
                  <a:lumMod val="75000"/>
                </a:schemeClr>
              </a:solidFill>
            </a:rPr>
            <a:t>ლიტერატურისა და არსებული გამოცდილების ანალიზი;</a:t>
          </a:r>
          <a:endParaRPr lang="ru-RU" dirty="0">
            <a:solidFill>
              <a:schemeClr val="accent1">
                <a:lumMod val="75000"/>
              </a:schemeClr>
            </a:solidFill>
          </a:endParaRPr>
        </a:p>
      </dgm:t>
    </dgm:pt>
    <dgm:pt modelId="{79A35E69-BB61-4E00-85EF-FC4980ACF41E}" type="parTrans" cxnId="{FDB6D58A-93BC-4F26-924A-CBED5C9F198B}">
      <dgm:prSet/>
      <dgm:spPr/>
      <dgm:t>
        <a:bodyPr/>
        <a:lstStyle/>
        <a:p>
          <a:endParaRPr lang="ru-RU"/>
        </a:p>
      </dgm:t>
    </dgm:pt>
    <dgm:pt modelId="{505D55FB-BDEA-4D25-934D-F57CC2599809}" type="sibTrans" cxnId="{FDB6D58A-93BC-4F26-924A-CBED5C9F198B}">
      <dgm:prSet/>
      <dgm:spPr/>
      <dgm:t>
        <a:bodyPr/>
        <a:lstStyle/>
        <a:p>
          <a:endParaRPr lang="ru-RU"/>
        </a:p>
      </dgm:t>
    </dgm:pt>
    <dgm:pt modelId="{1059798E-FCD0-4620-9989-80A9453A8DBD}">
      <dgm:prSet/>
      <dgm:spPr/>
      <dgm:t>
        <a:bodyPr/>
        <a:lstStyle/>
        <a:p>
          <a:r>
            <a:rPr lang="ka-GE" dirty="0">
              <a:solidFill>
                <a:schemeClr val="accent1">
                  <a:lumMod val="75000"/>
                </a:schemeClr>
              </a:solidFill>
            </a:rPr>
            <a:t>რაოდენობრივი კვლევისთვის კითხვარების შედგენა;</a:t>
          </a:r>
          <a:endParaRPr lang="ru-RU" dirty="0">
            <a:solidFill>
              <a:schemeClr val="accent1">
                <a:lumMod val="75000"/>
              </a:schemeClr>
            </a:solidFill>
          </a:endParaRPr>
        </a:p>
      </dgm:t>
    </dgm:pt>
    <dgm:pt modelId="{DE347AE1-EDC0-4DE6-B564-737F65227A7E}" type="parTrans" cxnId="{E804D00B-D507-4302-980E-067A8AFD8376}">
      <dgm:prSet/>
      <dgm:spPr/>
      <dgm:t>
        <a:bodyPr/>
        <a:lstStyle/>
        <a:p>
          <a:endParaRPr lang="ru-RU"/>
        </a:p>
      </dgm:t>
    </dgm:pt>
    <dgm:pt modelId="{17CD8ABE-3E72-4D39-A859-172A87A6FC63}" type="sibTrans" cxnId="{E804D00B-D507-4302-980E-067A8AFD8376}">
      <dgm:prSet/>
      <dgm:spPr/>
      <dgm:t>
        <a:bodyPr/>
        <a:lstStyle/>
        <a:p>
          <a:endParaRPr lang="ru-RU"/>
        </a:p>
      </dgm:t>
    </dgm:pt>
    <dgm:pt modelId="{E1E6C1A2-F040-4042-A297-C0DA5D093B94}">
      <dgm:prSet/>
      <dgm:spPr/>
      <dgm:t>
        <a:bodyPr/>
        <a:lstStyle/>
        <a:p>
          <a:r>
            <a:rPr lang="ka-GE">
              <a:solidFill>
                <a:schemeClr val="accent1">
                  <a:lumMod val="75000"/>
                </a:schemeClr>
              </a:solidFill>
            </a:rPr>
            <a:t>გამოკითხვების ჩატარება;</a:t>
          </a:r>
          <a:endParaRPr lang="ru-RU">
            <a:solidFill>
              <a:schemeClr val="accent1">
                <a:lumMod val="75000"/>
              </a:schemeClr>
            </a:solidFill>
          </a:endParaRPr>
        </a:p>
      </dgm:t>
    </dgm:pt>
    <dgm:pt modelId="{206F2410-81F7-4AEF-ADF9-B40FD445F440}" type="parTrans" cxnId="{C952F672-7389-4E4B-BC85-314DE43131CB}">
      <dgm:prSet/>
      <dgm:spPr/>
      <dgm:t>
        <a:bodyPr/>
        <a:lstStyle/>
        <a:p>
          <a:endParaRPr lang="ru-RU"/>
        </a:p>
      </dgm:t>
    </dgm:pt>
    <dgm:pt modelId="{D1BEC6D1-45F0-4B19-965F-B6A8694E7C6C}" type="sibTrans" cxnId="{C952F672-7389-4E4B-BC85-314DE43131CB}">
      <dgm:prSet/>
      <dgm:spPr/>
      <dgm:t>
        <a:bodyPr/>
        <a:lstStyle/>
        <a:p>
          <a:endParaRPr lang="ru-RU"/>
        </a:p>
      </dgm:t>
    </dgm:pt>
    <dgm:pt modelId="{BC8EFBE3-F4FA-438D-97F8-2E3D7BA323CA}">
      <dgm:prSet/>
      <dgm:spPr/>
      <dgm:t>
        <a:bodyPr/>
        <a:lstStyle/>
        <a:p>
          <a:r>
            <a:rPr lang="ka-GE">
              <a:solidFill>
                <a:schemeClr val="accent1">
                  <a:lumMod val="75000"/>
                </a:schemeClr>
              </a:solidFill>
            </a:rPr>
            <a:t>რაოდენობრივი კვლევის მონაცემთა ანალიზი;</a:t>
          </a:r>
          <a:endParaRPr lang="ru-RU">
            <a:solidFill>
              <a:schemeClr val="accent1">
                <a:lumMod val="75000"/>
              </a:schemeClr>
            </a:solidFill>
          </a:endParaRPr>
        </a:p>
      </dgm:t>
    </dgm:pt>
    <dgm:pt modelId="{F4137A34-D9A9-4118-BF7B-4F8E61FF8AD6}" type="parTrans" cxnId="{FA35E314-BF31-45B3-AB18-6A5AEE440B0A}">
      <dgm:prSet/>
      <dgm:spPr/>
      <dgm:t>
        <a:bodyPr/>
        <a:lstStyle/>
        <a:p>
          <a:endParaRPr lang="ru-RU"/>
        </a:p>
      </dgm:t>
    </dgm:pt>
    <dgm:pt modelId="{3F148BE6-BE24-4509-91CA-DF01516324AE}" type="sibTrans" cxnId="{FA35E314-BF31-45B3-AB18-6A5AEE440B0A}">
      <dgm:prSet/>
      <dgm:spPr/>
      <dgm:t>
        <a:bodyPr/>
        <a:lstStyle/>
        <a:p>
          <a:endParaRPr lang="ru-RU"/>
        </a:p>
      </dgm:t>
    </dgm:pt>
    <dgm:pt modelId="{8851196C-000C-4B15-A786-EE77256B8932}">
      <dgm:prSet/>
      <dgm:spPr/>
      <dgm:t>
        <a:bodyPr/>
        <a:lstStyle/>
        <a:p>
          <a:r>
            <a:rPr lang="ka-GE" dirty="0">
              <a:solidFill>
                <a:schemeClr val="accent1">
                  <a:lumMod val="75000"/>
                </a:schemeClr>
              </a:solidFill>
            </a:rPr>
            <a:t>თვისებრივი კვლევისთვის კითხვარების შედგენა;</a:t>
          </a:r>
          <a:endParaRPr lang="ru-RU" dirty="0">
            <a:solidFill>
              <a:schemeClr val="accent1">
                <a:lumMod val="75000"/>
              </a:schemeClr>
            </a:solidFill>
          </a:endParaRPr>
        </a:p>
      </dgm:t>
    </dgm:pt>
    <dgm:pt modelId="{60940C41-CC4E-4203-A133-D3A4F3EEDE8B}" type="parTrans" cxnId="{5E03D0F6-E4F4-47C0-8640-D053EF2815F0}">
      <dgm:prSet/>
      <dgm:spPr/>
      <dgm:t>
        <a:bodyPr/>
        <a:lstStyle/>
        <a:p>
          <a:endParaRPr lang="ru-RU"/>
        </a:p>
      </dgm:t>
    </dgm:pt>
    <dgm:pt modelId="{7B9BE5B8-B338-4E2F-8C78-C7AC159E1881}" type="sibTrans" cxnId="{5E03D0F6-E4F4-47C0-8640-D053EF2815F0}">
      <dgm:prSet/>
      <dgm:spPr/>
      <dgm:t>
        <a:bodyPr/>
        <a:lstStyle/>
        <a:p>
          <a:endParaRPr lang="ru-RU"/>
        </a:p>
      </dgm:t>
    </dgm:pt>
    <dgm:pt modelId="{B1A001BF-DF66-4D0B-89C9-1394639F3F02}">
      <dgm:prSet/>
      <dgm:spPr/>
      <dgm:t>
        <a:bodyPr/>
        <a:lstStyle/>
        <a:p>
          <a:r>
            <a:rPr lang="ka-GE" dirty="0">
              <a:solidFill>
                <a:schemeClr val="accent1">
                  <a:lumMod val="75000"/>
                </a:schemeClr>
              </a:solidFill>
            </a:rPr>
            <a:t>ფოკუს-ჯგუფებში  და ინდივიდუალური ინტერვიუების ჩატარება;</a:t>
          </a:r>
          <a:endParaRPr lang="ru-RU" dirty="0">
            <a:solidFill>
              <a:schemeClr val="accent1">
                <a:lumMod val="75000"/>
              </a:schemeClr>
            </a:solidFill>
          </a:endParaRPr>
        </a:p>
      </dgm:t>
    </dgm:pt>
    <dgm:pt modelId="{05861C90-F522-4A63-AC15-8E1A245BB493}" type="parTrans" cxnId="{301D9262-76AE-4CCA-8D95-D3A9D575F6AE}">
      <dgm:prSet/>
      <dgm:spPr/>
      <dgm:t>
        <a:bodyPr/>
        <a:lstStyle/>
        <a:p>
          <a:endParaRPr lang="ru-RU"/>
        </a:p>
      </dgm:t>
    </dgm:pt>
    <dgm:pt modelId="{C5CBC3EE-FDD4-4C92-8FF7-2B395D69D49D}" type="sibTrans" cxnId="{301D9262-76AE-4CCA-8D95-D3A9D575F6AE}">
      <dgm:prSet/>
      <dgm:spPr/>
      <dgm:t>
        <a:bodyPr/>
        <a:lstStyle/>
        <a:p>
          <a:endParaRPr lang="ru-RU"/>
        </a:p>
      </dgm:t>
    </dgm:pt>
    <dgm:pt modelId="{FD357C98-3444-4FF7-BAAC-7692C4E30171}">
      <dgm:prSet/>
      <dgm:spPr/>
      <dgm:t>
        <a:bodyPr/>
        <a:lstStyle/>
        <a:p>
          <a:r>
            <a:rPr lang="ka-GE" dirty="0">
              <a:solidFill>
                <a:schemeClr val="accent1">
                  <a:lumMod val="75000"/>
                </a:schemeClr>
              </a:solidFill>
            </a:rPr>
            <a:t>ჩაღრმავებული ინტერვიუ;</a:t>
          </a:r>
          <a:endParaRPr lang="ru-RU" dirty="0">
            <a:solidFill>
              <a:schemeClr val="accent1">
                <a:lumMod val="75000"/>
              </a:schemeClr>
            </a:solidFill>
          </a:endParaRPr>
        </a:p>
      </dgm:t>
    </dgm:pt>
    <dgm:pt modelId="{91BD0A51-93AA-4AA9-8390-7E11F730CC38}" type="parTrans" cxnId="{D085DD6A-024F-4D57-99AA-7868100A9F20}">
      <dgm:prSet/>
      <dgm:spPr/>
      <dgm:t>
        <a:bodyPr/>
        <a:lstStyle/>
        <a:p>
          <a:endParaRPr lang="ru-RU"/>
        </a:p>
      </dgm:t>
    </dgm:pt>
    <dgm:pt modelId="{5A3AACC1-D0AE-4039-BEEE-5B67E210DF30}" type="sibTrans" cxnId="{D085DD6A-024F-4D57-99AA-7868100A9F20}">
      <dgm:prSet/>
      <dgm:spPr/>
      <dgm:t>
        <a:bodyPr/>
        <a:lstStyle/>
        <a:p>
          <a:endParaRPr lang="ru-RU"/>
        </a:p>
      </dgm:t>
    </dgm:pt>
    <dgm:pt modelId="{CB868722-89D0-4BE5-B73C-726166FE83CA}">
      <dgm:prSet/>
      <dgm:spPr/>
      <dgm:t>
        <a:bodyPr/>
        <a:lstStyle/>
        <a:p>
          <a:r>
            <a:rPr lang="ka-GE" dirty="0">
              <a:solidFill>
                <a:schemeClr val="accent1">
                  <a:lumMod val="75000"/>
                </a:schemeClr>
              </a:solidFill>
            </a:rPr>
            <a:t>თვისებრივი კვლევის მონაცემთა ანალიზი;</a:t>
          </a:r>
          <a:endParaRPr lang="ru-RU" dirty="0">
            <a:solidFill>
              <a:schemeClr val="accent1">
                <a:lumMod val="75000"/>
              </a:schemeClr>
            </a:solidFill>
          </a:endParaRPr>
        </a:p>
      </dgm:t>
    </dgm:pt>
    <dgm:pt modelId="{337EB3C6-865D-4717-BB86-B43852C259AE}" type="parTrans" cxnId="{96586CB5-0198-4BFB-B281-B19D12315C68}">
      <dgm:prSet/>
      <dgm:spPr/>
      <dgm:t>
        <a:bodyPr/>
        <a:lstStyle/>
        <a:p>
          <a:endParaRPr lang="ru-RU"/>
        </a:p>
      </dgm:t>
    </dgm:pt>
    <dgm:pt modelId="{546CEA8D-EEA0-4A86-84A3-701F83FFB0AF}" type="sibTrans" cxnId="{96586CB5-0198-4BFB-B281-B19D12315C68}">
      <dgm:prSet/>
      <dgm:spPr/>
      <dgm:t>
        <a:bodyPr/>
        <a:lstStyle/>
        <a:p>
          <a:endParaRPr lang="ru-RU"/>
        </a:p>
      </dgm:t>
    </dgm:pt>
    <dgm:pt modelId="{9E84BA49-0ACF-491F-83B5-74632FCEA812}">
      <dgm:prSet/>
      <dgm:spPr/>
      <dgm:t>
        <a:bodyPr/>
        <a:lstStyle/>
        <a:p>
          <a:r>
            <a:rPr lang="ka-GE" dirty="0">
              <a:solidFill>
                <a:schemeClr val="accent1">
                  <a:lumMod val="75000"/>
                </a:schemeClr>
              </a:solidFill>
            </a:rPr>
            <a:t>დაკვირვების განხორციელება;</a:t>
          </a:r>
          <a:endParaRPr lang="ru-RU" dirty="0">
            <a:solidFill>
              <a:schemeClr val="accent1">
                <a:lumMod val="75000"/>
              </a:schemeClr>
            </a:solidFill>
          </a:endParaRPr>
        </a:p>
      </dgm:t>
    </dgm:pt>
    <dgm:pt modelId="{CBA3C558-1717-420D-B04D-E7229A1F7D8D}" type="parTrans" cxnId="{7DCA7C2C-0141-4685-9805-BC81367C6634}">
      <dgm:prSet/>
      <dgm:spPr/>
      <dgm:t>
        <a:bodyPr/>
        <a:lstStyle/>
        <a:p>
          <a:endParaRPr lang="ru-RU"/>
        </a:p>
      </dgm:t>
    </dgm:pt>
    <dgm:pt modelId="{8198E069-3E47-4F39-8ED0-C5CCC2C143BD}" type="sibTrans" cxnId="{7DCA7C2C-0141-4685-9805-BC81367C6634}">
      <dgm:prSet/>
      <dgm:spPr/>
      <dgm:t>
        <a:bodyPr/>
        <a:lstStyle/>
        <a:p>
          <a:endParaRPr lang="ru-RU"/>
        </a:p>
      </dgm:t>
    </dgm:pt>
    <dgm:pt modelId="{998CFB79-9DA4-49F9-A13A-E738C661DB8C}">
      <dgm:prSet/>
      <dgm:spPr/>
      <dgm:t>
        <a:bodyPr/>
        <a:lstStyle/>
        <a:p>
          <a:r>
            <a:rPr lang="ka-GE">
              <a:solidFill>
                <a:schemeClr val="accent1">
                  <a:lumMod val="75000"/>
                </a:schemeClr>
              </a:solidFill>
            </a:rPr>
            <a:t>ანალიზი; </a:t>
          </a:r>
          <a:endParaRPr lang="ru-RU">
            <a:solidFill>
              <a:schemeClr val="accent1">
                <a:lumMod val="75000"/>
              </a:schemeClr>
            </a:solidFill>
          </a:endParaRPr>
        </a:p>
      </dgm:t>
    </dgm:pt>
    <dgm:pt modelId="{7F43F258-80E4-4E4F-8134-85CF6DAD823D}" type="parTrans" cxnId="{D27C9143-72CE-46F2-B23E-A384EE2EC611}">
      <dgm:prSet/>
      <dgm:spPr/>
      <dgm:t>
        <a:bodyPr/>
        <a:lstStyle/>
        <a:p>
          <a:endParaRPr lang="ru-RU"/>
        </a:p>
      </dgm:t>
    </dgm:pt>
    <dgm:pt modelId="{D13977BD-1E25-43CF-9A59-8171F821A7BE}" type="sibTrans" cxnId="{D27C9143-72CE-46F2-B23E-A384EE2EC611}">
      <dgm:prSet/>
      <dgm:spPr/>
      <dgm:t>
        <a:bodyPr/>
        <a:lstStyle/>
        <a:p>
          <a:endParaRPr lang="ru-RU"/>
        </a:p>
      </dgm:t>
    </dgm:pt>
    <dgm:pt modelId="{5307658E-EFB0-4AF7-868D-BBD477670E08}">
      <dgm:prSet/>
      <dgm:spPr/>
      <dgm:t>
        <a:bodyPr/>
        <a:lstStyle/>
        <a:p>
          <a:r>
            <a:rPr lang="ka-GE" dirty="0">
              <a:solidFill>
                <a:schemeClr val="accent1">
                  <a:lumMod val="75000"/>
                </a:schemeClr>
              </a:solidFill>
            </a:rPr>
            <a:t>რესურსების, სასწავლო გეგმების, მოსწავლეთა აკადემიური მოსწრების ანალიზი</a:t>
          </a:r>
          <a:endParaRPr lang="ru-RU" dirty="0">
            <a:solidFill>
              <a:schemeClr val="accent1">
                <a:lumMod val="75000"/>
              </a:schemeClr>
            </a:solidFill>
          </a:endParaRPr>
        </a:p>
      </dgm:t>
    </dgm:pt>
    <dgm:pt modelId="{D9944080-83B4-453B-A5D8-A5FB80F78D51}" type="parTrans" cxnId="{CABF5A34-FD92-4F09-B72E-15F9996E6ABE}">
      <dgm:prSet/>
      <dgm:spPr/>
      <dgm:t>
        <a:bodyPr/>
        <a:lstStyle/>
        <a:p>
          <a:endParaRPr lang="ru-RU"/>
        </a:p>
      </dgm:t>
    </dgm:pt>
    <dgm:pt modelId="{1250299B-F76A-4643-B97F-3353D2F16108}" type="sibTrans" cxnId="{CABF5A34-FD92-4F09-B72E-15F9996E6ABE}">
      <dgm:prSet/>
      <dgm:spPr/>
      <dgm:t>
        <a:bodyPr/>
        <a:lstStyle/>
        <a:p>
          <a:endParaRPr lang="ru-RU"/>
        </a:p>
      </dgm:t>
    </dgm:pt>
    <dgm:pt modelId="{D8F78F5A-5302-46FA-8842-B62EE6574DD1}">
      <dgm:prSet/>
      <dgm:spPr/>
      <dgm:t>
        <a:bodyPr/>
        <a:lstStyle/>
        <a:p>
          <a:r>
            <a:rPr lang="ka-GE" dirty="0">
              <a:solidFill>
                <a:schemeClr val="accent1">
                  <a:lumMod val="75000"/>
                </a:schemeClr>
              </a:solidFill>
            </a:rPr>
            <a:t>სასტარტო ვითარების განსაზღვრა.</a:t>
          </a:r>
          <a:endParaRPr lang="ru-RU" dirty="0">
            <a:solidFill>
              <a:schemeClr val="accent1">
                <a:lumMod val="75000"/>
              </a:schemeClr>
            </a:solidFill>
          </a:endParaRPr>
        </a:p>
      </dgm:t>
    </dgm:pt>
    <dgm:pt modelId="{C69B35B5-EF2D-43CB-8BFB-98E63343DDB9}" type="parTrans" cxnId="{D103656B-D35C-44BE-9374-74AB697253BC}">
      <dgm:prSet/>
      <dgm:spPr/>
      <dgm:t>
        <a:bodyPr/>
        <a:lstStyle/>
        <a:p>
          <a:endParaRPr lang="ru-RU"/>
        </a:p>
      </dgm:t>
    </dgm:pt>
    <dgm:pt modelId="{543EF60A-1F31-471C-8794-33544A650492}" type="sibTrans" cxnId="{D103656B-D35C-44BE-9374-74AB697253BC}">
      <dgm:prSet/>
      <dgm:spPr/>
      <dgm:t>
        <a:bodyPr/>
        <a:lstStyle/>
        <a:p>
          <a:endParaRPr lang="ru-RU"/>
        </a:p>
      </dgm:t>
    </dgm:pt>
    <dgm:pt modelId="{766B6ABC-B569-4AE3-9D5F-F8615AB8B1D7}" type="pres">
      <dgm:prSet presAssocID="{E26617F9-1B42-418C-8C82-D92AE06945D5}" presName="Name0" presStyleCnt="0">
        <dgm:presLayoutVars>
          <dgm:dir/>
          <dgm:animLvl val="lvl"/>
          <dgm:resizeHandles/>
        </dgm:presLayoutVars>
      </dgm:prSet>
      <dgm:spPr/>
    </dgm:pt>
    <dgm:pt modelId="{4E1258EA-9579-4D19-855B-E9DA078A64D5}" type="pres">
      <dgm:prSet presAssocID="{A4643BC2-02A8-49C0-954C-E4168CDDE17D}" presName="linNode" presStyleCnt="0"/>
      <dgm:spPr/>
    </dgm:pt>
    <dgm:pt modelId="{3D49BB0C-FE69-48C7-A0AA-204CB9213AF1}" type="pres">
      <dgm:prSet presAssocID="{A4643BC2-02A8-49C0-954C-E4168CDDE17D}" presName="parentShp" presStyleLbl="node1" presStyleIdx="0" presStyleCnt="1">
        <dgm:presLayoutVars>
          <dgm:bulletEnabled val="1"/>
        </dgm:presLayoutVars>
      </dgm:prSet>
      <dgm:spPr/>
    </dgm:pt>
    <dgm:pt modelId="{F0B026E8-9C24-4660-98D2-2964E8DE43CF}" type="pres">
      <dgm:prSet presAssocID="{A4643BC2-02A8-49C0-954C-E4168CDDE17D}" presName="childShp" presStyleLbl="bgAccFollowNode1" presStyleIdx="0" presStyleCnt="1">
        <dgm:presLayoutVars>
          <dgm:bulletEnabled val="1"/>
        </dgm:presLayoutVars>
      </dgm:prSet>
      <dgm:spPr/>
    </dgm:pt>
  </dgm:ptLst>
  <dgm:cxnLst>
    <dgm:cxn modelId="{89162207-BF31-4F54-9894-F4CD589043D9}" type="presOf" srcId="{CB868722-89D0-4BE5-B73C-726166FE83CA}" destId="{F0B026E8-9C24-4660-98D2-2964E8DE43CF}" srcOrd="0" destOrd="7" presId="urn:microsoft.com/office/officeart/2005/8/layout/vList6"/>
    <dgm:cxn modelId="{E804D00B-D507-4302-980E-067A8AFD8376}" srcId="{A4643BC2-02A8-49C0-954C-E4168CDDE17D}" destId="{1059798E-FCD0-4620-9989-80A9453A8DBD}" srcOrd="1" destOrd="0" parTransId="{DE347AE1-EDC0-4DE6-B564-737F65227A7E}" sibTransId="{17CD8ABE-3E72-4D39-A859-172A87A6FC63}"/>
    <dgm:cxn modelId="{FA35E314-BF31-45B3-AB18-6A5AEE440B0A}" srcId="{A4643BC2-02A8-49C0-954C-E4168CDDE17D}" destId="{BC8EFBE3-F4FA-438D-97F8-2E3D7BA323CA}" srcOrd="3" destOrd="0" parTransId="{F4137A34-D9A9-4118-BF7B-4F8E61FF8AD6}" sibTransId="{3F148BE6-BE24-4509-91CA-DF01516324AE}"/>
    <dgm:cxn modelId="{98836A19-220F-4703-ABF7-7035D4D0E1DF}" type="presOf" srcId="{383C1E3C-157B-4075-A26D-84CDD9A1F3F3}" destId="{F0B026E8-9C24-4660-98D2-2964E8DE43CF}" srcOrd="0" destOrd="0" presId="urn:microsoft.com/office/officeart/2005/8/layout/vList6"/>
    <dgm:cxn modelId="{7DCA7C2C-0141-4685-9805-BC81367C6634}" srcId="{A4643BC2-02A8-49C0-954C-E4168CDDE17D}" destId="{9E84BA49-0ACF-491F-83B5-74632FCEA812}" srcOrd="8" destOrd="0" parTransId="{CBA3C558-1717-420D-B04D-E7229A1F7D8D}" sibTransId="{8198E069-3E47-4F39-8ED0-C5CCC2C143BD}"/>
    <dgm:cxn modelId="{CABF5A34-FD92-4F09-B72E-15F9996E6ABE}" srcId="{A4643BC2-02A8-49C0-954C-E4168CDDE17D}" destId="{5307658E-EFB0-4AF7-868D-BBD477670E08}" srcOrd="10" destOrd="0" parTransId="{D9944080-83B4-453B-A5D8-A5FB80F78D51}" sibTransId="{1250299B-F76A-4643-B97F-3353D2F16108}"/>
    <dgm:cxn modelId="{0845A03C-013A-44FD-B7B8-4012C0A0BECE}" type="presOf" srcId="{B1A001BF-DF66-4D0B-89C9-1394639F3F02}" destId="{F0B026E8-9C24-4660-98D2-2964E8DE43CF}" srcOrd="0" destOrd="5" presId="urn:microsoft.com/office/officeart/2005/8/layout/vList6"/>
    <dgm:cxn modelId="{4313283F-D06A-471A-9E81-9266014E45EA}" type="presOf" srcId="{FD357C98-3444-4FF7-BAAC-7692C4E30171}" destId="{F0B026E8-9C24-4660-98D2-2964E8DE43CF}" srcOrd="0" destOrd="6" presId="urn:microsoft.com/office/officeart/2005/8/layout/vList6"/>
    <dgm:cxn modelId="{31806E42-E863-446A-8C85-B0E9C17960AF}" type="presOf" srcId="{A4643BC2-02A8-49C0-954C-E4168CDDE17D}" destId="{3D49BB0C-FE69-48C7-A0AA-204CB9213AF1}" srcOrd="0" destOrd="0" presId="urn:microsoft.com/office/officeart/2005/8/layout/vList6"/>
    <dgm:cxn modelId="{301D9262-76AE-4CCA-8D95-D3A9D575F6AE}" srcId="{A4643BC2-02A8-49C0-954C-E4168CDDE17D}" destId="{B1A001BF-DF66-4D0B-89C9-1394639F3F02}" srcOrd="5" destOrd="0" parTransId="{05861C90-F522-4A63-AC15-8E1A245BB493}" sibTransId="{C5CBC3EE-FDD4-4C92-8FF7-2B395D69D49D}"/>
    <dgm:cxn modelId="{D27C9143-72CE-46F2-B23E-A384EE2EC611}" srcId="{A4643BC2-02A8-49C0-954C-E4168CDDE17D}" destId="{998CFB79-9DA4-49F9-A13A-E738C661DB8C}" srcOrd="9" destOrd="0" parTransId="{7F43F258-80E4-4E4F-8134-85CF6DAD823D}" sibTransId="{D13977BD-1E25-43CF-9A59-8171F821A7BE}"/>
    <dgm:cxn modelId="{415A6D64-1DBB-47F3-AEF3-505901273A0E}" type="presOf" srcId="{E1E6C1A2-F040-4042-A297-C0DA5D093B94}" destId="{F0B026E8-9C24-4660-98D2-2964E8DE43CF}" srcOrd="0" destOrd="2" presId="urn:microsoft.com/office/officeart/2005/8/layout/vList6"/>
    <dgm:cxn modelId="{D085DD6A-024F-4D57-99AA-7868100A9F20}" srcId="{A4643BC2-02A8-49C0-954C-E4168CDDE17D}" destId="{FD357C98-3444-4FF7-BAAC-7692C4E30171}" srcOrd="6" destOrd="0" parTransId="{91BD0A51-93AA-4AA9-8390-7E11F730CC38}" sibTransId="{5A3AACC1-D0AE-4039-BEEE-5B67E210DF30}"/>
    <dgm:cxn modelId="{D103656B-D35C-44BE-9374-74AB697253BC}" srcId="{A4643BC2-02A8-49C0-954C-E4168CDDE17D}" destId="{D8F78F5A-5302-46FA-8842-B62EE6574DD1}" srcOrd="11" destOrd="0" parTransId="{C69B35B5-EF2D-43CB-8BFB-98E63343DDB9}" sibTransId="{543EF60A-1F31-471C-8794-33544A650492}"/>
    <dgm:cxn modelId="{C952F672-7389-4E4B-BC85-314DE43131CB}" srcId="{A4643BC2-02A8-49C0-954C-E4168CDDE17D}" destId="{E1E6C1A2-F040-4042-A297-C0DA5D093B94}" srcOrd="2" destOrd="0" parTransId="{206F2410-81F7-4AEF-ADF9-B40FD445F440}" sibTransId="{D1BEC6D1-45F0-4B19-965F-B6A8694E7C6C}"/>
    <dgm:cxn modelId="{1ECDED7A-3438-49BA-8177-87E4D14D82FD}" type="presOf" srcId="{998CFB79-9DA4-49F9-A13A-E738C661DB8C}" destId="{F0B026E8-9C24-4660-98D2-2964E8DE43CF}" srcOrd="0" destOrd="9" presId="urn:microsoft.com/office/officeart/2005/8/layout/vList6"/>
    <dgm:cxn modelId="{FDB6D58A-93BC-4F26-924A-CBED5C9F198B}" srcId="{A4643BC2-02A8-49C0-954C-E4168CDDE17D}" destId="{383C1E3C-157B-4075-A26D-84CDD9A1F3F3}" srcOrd="0" destOrd="0" parTransId="{79A35E69-BB61-4E00-85EF-FC4980ACF41E}" sibTransId="{505D55FB-BDEA-4D25-934D-F57CC2599809}"/>
    <dgm:cxn modelId="{EFB80B8B-5752-4A67-9F02-A30878ED0E8B}" type="presOf" srcId="{BC8EFBE3-F4FA-438D-97F8-2E3D7BA323CA}" destId="{F0B026E8-9C24-4660-98D2-2964E8DE43CF}" srcOrd="0" destOrd="3" presId="urn:microsoft.com/office/officeart/2005/8/layout/vList6"/>
    <dgm:cxn modelId="{148B638C-5658-4D76-8716-76EB0681D6D2}" type="presOf" srcId="{9E84BA49-0ACF-491F-83B5-74632FCEA812}" destId="{F0B026E8-9C24-4660-98D2-2964E8DE43CF}" srcOrd="0" destOrd="8" presId="urn:microsoft.com/office/officeart/2005/8/layout/vList6"/>
    <dgm:cxn modelId="{0EE3F2A0-18A1-4A8B-B659-2E951C22CA2E}" type="presOf" srcId="{E26617F9-1B42-418C-8C82-D92AE06945D5}" destId="{766B6ABC-B569-4AE3-9D5F-F8615AB8B1D7}" srcOrd="0" destOrd="0" presId="urn:microsoft.com/office/officeart/2005/8/layout/vList6"/>
    <dgm:cxn modelId="{1F8B50B4-A744-41A0-9F27-EA69FDAE63E0}" srcId="{E26617F9-1B42-418C-8C82-D92AE06945D5}" destId="{A4643BC2-02A8-49C0-954C-E4168CDDE17D}" srcOrd="0" destOrd="0" parTransId="{94F4F1BD-F00E-455D-997A-BFEF2AFE790B}" sibTransId="{8F3DFFB9-CC2A-4FDD-A4E5-BD0AB7F57E5F}"/>
    <dgm:cxn modelId="{96586CB5-0198-4BFB-B281-B19D12315C68}" srcId="{A4643BC2-02A8-49C0-954C-E4168CDDE17D}" destId="{CB868722-89D0-4BE5-B73C-726166FE83CA}" srcOrd="7" destOrd="0" parTransId="{337EB3C6-865D-4717-BB86-B43852C259AE}" sibTransId="{546CEA8D-EEA0-4A86-84A3-701F83FFB0AF}"/>
    <dgm:cxn modelId="{545B8EC9-6A31-4E1C-B588-9250D7FD1C5B}" type="presOf" srcId="{1059798E-FCD0-4620-9989-80A9453A8DBD}" destId="{F0B026E8-9C24-4660-98D2-2964E8DE43CF}" srcOrd="0" destOrd="1" presId="urn:microsoft.com/office/officeart/2005/8/layout/vList6"/>
    <dgm:cxn modelId="{B46BF3DE-B43C-40B7-8F28-7C3B6EDF5971}" type="presOf" srcId="{5307658E-EFB0-4AF7-868D-BBD477670E08}" destId="{F0B026E8-9C24-4660-98D2-2964E8DE43CF}" srcOrd="0" destOrd="10" presId="urn:microsoft.com/office/officeart/2005/8/layout/vList6"/>
    <dgm:cxn modelId="{F24743E3-30B7-4D64-847E-7B6266ED38AD}" type="presOf" srcId="{D8F78F5A-5302-46FA-8842-B62EE6574DD1}" destId="{F0B026E8-9C24-4660-98D2-2964E8DE43CF}" srcOrd="0" destOrd="11" presId="urn:microsoft.com/office/officeart/2005/8/layout/vList6"/>
    <dgm:cxn modelId="{5E03D0F6-E4F4-47C0-8640-D053EF2815F0}" srcId="{A4643BC2-02A8-49C0-954C-E4168CDDE17D}" destId="{8851196C-000C-4B15-A786-EE77256B8932}" srcOrd="4" destOrd="0" parTransId="{60940C41-CC4E-4203-A133-D3A4F3EEDE8B}" sibTransId="{7B9BE5B8-B338-4E2F-8C78-C7AC159E1881}"/>
    <dgm:cxn modelId="{59AEDAFD-A91D-430F-AA16-20C8668383F2}" type="presOf" srcId="{8851196C-000C-4B15-A786-EE77256B8932}" destId="{F0B026E8-9C24-4660-98D2-2964E8DE43CF}" srcOrd="0" destOrd="4" presId="urn:microsoft.com/office/officeart/2005/8/layout/vList6"/>
    <dgm:cxn modelId="{29DA261E-349C-4F36-B835-F94D9386EFD8}" type="presParOf" srcId="{766B6ABC-B569-4AE3-9D5F-F8615AB8B1D7}" destId="{4E1258EA-9579-4D19-855B-E9DA078A64D5}" srcOrd="0" destOrd="0" presId="urn:microsoft.com/office/officeart/2005/8/layout/vList6"/>
    <dgm:cxn modelId="{5EFAD52D-C13F-4BEE-A7CA-8128C70AFDCE}" type="presParOf" srcId="{4E1258EA-9579-4D19-855B-E9DA078A64D5}" destId="{3D49BB0C-FE69-48C7-A0AA-204CB9213AF1}" srcOrd="0" destOrd="0" presId="urn:microsoft.com/office/officeart/2005/8/layout/vList6"/>
    <dgm:cxn modelId="{AD58AE10-D68C-4D3A-99E3-8C8F0D8FD547}" type="presParOf" srcId="{4E1258EA-9579-4D19-855B-E9DA078A64D5}" destId="{F0B026E8-9C24-4660-98D2-2964E8DE43CF}"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74864BB-C5CF-41D3-A656-1651BCD27ACF}" type="doc">
      <dgm:prSet loTypeId="urn:microsoft.com/office/officeart/2005/8/layout/hChevron3" loCatId="process" qsTypeId="urn:microsoft.com/office/officeart/2005/8/quickstyle/simple1" qsCatId="simple" csTypeId="urn:microsoft.com/office/officeart/2005/8/colors/accent1_1" csCatId="accent1" phldr="1"/>
      <dgm:spPr/>
      <dgm:t>
        <a:bodyPr/>
        <a:lstStyle/>
        <a:p>
          <a:endParaRPr lang="ru-RU"/>
        </a:p>
      </dgm:t>
    </dgm:pt>
    <dgm:pt modelId="{0400E876-DDBF-4C0E-B985-75FE0545377D}">
      <dgm:prSet/>
      <dgm:spPr/>
      <dgm:t>
        <a:bodyPr/>
        <a:lstStyle/>
        <a:p>
          <a:r>
            <a:rPr lang="ka-GE" dirty="0"/>
            <a:t>სსიპ ქალაქ ბათუმის N15 საჯარო სკოლის ფიზიკური  გარემო        არ არის ადაპტირებული და არ არის მორგებული ეტლით მოსარგებლე, მხედველობის, ან სმენის არ მქონე მოსწავლეებისთვის. თუმცა ემოციური გარემო კეთილგანწყობილია, სკოლაში 2 სპეციალური მასწავლებელი და 2 სსსმ პირთა ასისტენტია , სკოლის მიერ სამინისტროში წარდგენილია ახალი საშტატო ცხრილი, სადაც გათვალისწინებულია ფსიქოლოგის და ენისა და მეტყველების სპეციალისტის შტატები;</a:t>
          </a:r>
          <a:endParaRPr lang="ru-RU" dirty="0"/>
        </a:p>
      </dgm:t>
    </dgm:pt>
    <dgm:pt modelId="{5A6F38AA-EF59-4228-AE12-A0CCBED40EC7}" type="parTrans" cxnId="{EA93CE6A-F3AB-420F-BFCD-B4D94DEC1C05}">
      <dgm:prSet/>
      <dgm:spPr/>
      <dgm:t>
        <a:bodyPr/>
        <a:lstStyle/>
        <a:p>
          <a:endParaRPr lang="ru-RU"/>
        </a:p>
      </dgm:t>
    </dgm:pt>
    <dgm:pt modelId="{2C44B166-77DA-4B62-B790-2751591D6070}" type="sibTrans" cxnId="{EA93CE6A-F3AB-420F-BFCD-B4D94DEC1C05}">
      <dgm:prSet/>
      <dgm:spPr/>
      <dgm:t>
        <a:bodyPr/>
        <a:lstStyle/>
        <a:p>
          <a:endParaRPr lang="ru-RU"/>
        </a:p>
      </dgm:t>
    </dgm:pt>
    <dgm:pt modelId="{81DD72E8-D63C-4D3A-ACE8-9021B50A289B}">
      <dgm:prSet/>
      <dgm:spPr/>
      <dgm:t>
        <a:bodyPr/>
        <a:lstStyle/>
        <a:p>
          <a:r>
            <a:rPr lang="ka-GE" dirty="0"/>
            <a:t>სკოლას აქვს დიდი ზომის წიგნები, კომპიუტერული ტექნიკა, ხის საგნები სხვადასხვა თემატიკით, ლოტო, სიტყვის ბარათები, ანბანი. სსსმ პირთა ასისტენტი ფლობს ჟესტურ ენას და აქვს შესაბამისი მიმართულებით მუშაობის გამოცდილება(მოსწავლეთა თვითმმართველობა გეგმავს წრის შექმნას სადაც მოხალისე მოსწავლე-მასწავლებლები ჟესტურ ენას შეისწავლიან);</a:t>
          </a:r>
          <a:endParaRPr lang="ru-RU" dirty="0"/>
        </a:p>
      </dgm:t>
    </dgm:pt>
    <dgm:pt modelId="{CF378143-A3B6-406A-AB15-67E940130540}" type="parTrans" cxnId="{E3ACCC00-60D6-4947-90AE-9339D1919BB1}">
      <dgm:prSet/>
      <dgm:spPr/>
      <dgm:t>
        <a:bodyPr/>
        <a:lstStyle/>
        <a:p>
          <a:endParaRPr lang="ru-RU"/>
        </a:p>
      </dgm:t>
    </dgm:pt>
    <dgm:pt modelId="{C68BE186-62C5-4E75-ABE5-E29C3F60D2B2}" type="sibTrans" cxnId="{E3ACCC00-60D6-4947-90AE-9339D1919BB1}">
      <dgm:prSet/>
      <dgm:spPr/>
      <dgm:t>
        <a:bodyPr/>
        <a:lstStyle/>
        <a:p>
          <a:endParaRPr lang="ru-RU"/>
        </a:p>
      </dgm:t>
    </dgm:pt>
    <dgm:pt modelId="{284731BA-7906-4389-8E59-FB4213A9BF4B}" type="pres">
      <dgm:prSet presAssocID="{F74864BB-C5CF-41D3-A656-1651BCD27ACF}" presName="Name0" presStyleCnt="0">
        <dgm:presLayoutVars>
          <dgm:dir/>
          <dgm:resizeHandles val="exact"/>
        </dgm:presLayoutVars>
      </dgm:prSet>
      <dgm:spPr/>
    </dgm:pt>
    <dgm:pt modelId="{1CFF89F0-13C0-4BF4-8543-005835691B03}" type="pres">
      <dgm:prSet presAssocID="{0400E876-DDBF-4C0E-B985-75FE0545377D}" presName="parTxOnly" presStyleLbl="node1" presStyleIdx="0" presStyleCnt="2">
        <dgm:presLayoutVars>
          <dgm:bulletEnabled val="1"/>
        </dgm:presLayoutVars>
      </dgm:prSet>
      <dgm:spPr/>
    </dgm:pt>
    <dgm:pt modelId="{3158F06F-0D5B-4BF1-9D8A-F23B77846F22}" type="pres">
      <dgm:prSet presAssocID="{2C44B166-77DA-4B62-B790-2751591D6070}" presName="parSpace" presStyleCnt="0"/>
      <dgm:spPr/>
    </dgm:pt>
    <dgm:pt modelId="{6D38A74B-840D-4B7C-B358-F62C068C0C3D}" type="pres">
      <dgm:prSet presAssocID="{81DD72E8-D63C-4D3A-ACE8-9021B50A289B}" presName="parTxOnly" presStyleLbl="node1" presStyleIdx="1" presStyleCnt="2">
        <dgm:presLayoutVars>
          <dgm:bulletEnabled val="1"/>
        </dgm:presLayoutVars>
      </dgm:prSet>
      <dgm:spPr/>
    </dgm:pt>
  </dgm:ptLst>
  <dgm:cxnLst>
    <dgm:cxn modelId="{E3ACCC00-60D6-4947-90AE-9339D1919BB1}" srcId="{F74864BB-C5CF-41D3-A656-1651BCD27ACF}" destId="{81DD72E8-D63C-4D3A-ACE8-9021B50A289B}" srcOrd="1" destOrd="0" parTransId="{CF378143-A3B6-406A-AB15-67E940130540}" sibTransId="{C68BE186-62C5-4E75-ABE5-E29C3F60D2B2}"/>
    <dgm:cxn modelId="{6F036161-7DF6-4ADD-A54A-1DE81E147932}" type="presOf" srcId="{81DD72E8-D63C-4D3A-ACE8-9021B50A289B}" destId="{6D38A74B-840D-4B7C-B358-F62C068C0C3D}" srcOrd="0" destOrd="0" presId="urn:microsoft.com/office/officeart/2005/8/layout/hChevron3"/>
    <dgm:cxn modelId="{EA93CE6A-F3AB-420F-BFCD-B4D94DEC1C05}" srcId="{F74864BB-C5CF-41D3-A656-1651BCD27ACF}" destId="{0400E876-DDBF-4C0E-B985-75FE0545377D}" srcOrd="0" destOrd="0" parTransId="{5A6F38AA-EF59-4228-AE12-A0CCBED40EC7}" sibTransId="{2C44B166-77DA-4B62-B790-2751591D6070}"/>
    <dgm:cxn modelId="{FEA2BF90-1C62-4790-8658-B0ECAA5802B1}" type="presOf" srcId="{0400E876-DDBF-4C0E-B985-75FE0545377D}" destId="{1CFF89F0-13C0-4BF4-8543-005835691B03}" srcOrd="0" destOrd="0" presId="urn:microsoft.com/office/officeart/2005/8/layout/hChevron3"/>
    <dgm:cxn modelId="{DEF63FD9-69D6-4609-91F3-8A517F107078}" type="presOf" srcId="{F74864BB-C5CF-41D3-A656-1651BCD27ACF}" destId="{284731BA-7906-4389-8E59-FB4213A9BF4B}" srcOrd="0" destOrd="0" presId="urn:microsoft.com/office/officeart/2005/8/layout/hChevron3"/>
    <dgm:cxn modelId="{3C984651-DE23-4C4B-AB9F-7EC04304DFA9}" type="presParOf" srcId="{284731BA-7906-4389-8E59-FB4213A9BF4B}" destId="{1CFF89F0-13C0-4BF4-8543-005835691B03}" srcOrd="0" destOrd="0" presId="urn:microsoft.com/office/officeart/2005/8/layout/hChevron3"/>
    <dgm:cxn modelId="{BE5A89F2-963A-4876-ABE5-6B9AD7C891BC}" type="presParOf" srcId="{284731BA-7906-4389-8E59-FB4213A9BF4B}" destId="{3158F06F-0D5B-4BF1-9D8A-F23B77846F22}" srcOrd="1" destOrd="0" presId="urn:microsoft.com/office/officeart/2005/8/layout/hChevron3"/>
    <dgm:cxn modelId="{30A6E244-8603-4A8D-807A-0F14FFF6571F}" type="presParOf" srcId="{284731BA-7906-4389-8E59-FB4213A9BF4B}" destId="{6D38A74B-840D-4B7C-B358-F62C068C0C3D}" srcOrd="2" destOrd="0" presId="urn:microsoft.com/office/officeart/2005/8/layout/hChevron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834AE8C-6E81-46BC-9B23-10A561721A56}" type="doc">
      <dgm:prSet loTypeId="urn:microsoft.com/office/officeart/2005/8/layout/process1" loCatId="process" qsTypeId="urn:microsoft.com/office/officeart/2005/8/quickstyle/simple1" qsCatId="simple" csTypeId="urn:microsoft.com/office/officeart/2005/8/colors/accent1_1" csCatId="accent1" phldr="1"/>
      <dgm:spPr/>
      <dgm:t>
        <a:bodyPr/>
        <a:lstStyle/>
        <a:p>
          <a:endParaRPr lang="ru-RU"/>
        </a:p>
      </dgm:t>
    </dgm:pt>
    <dgm:pt modelId="{4009C047-2A7E-4F39-ABBF-F86BD39494A0}">
      <dgm:prSet/>
      <dgm:spPr/>
      <dgm:t>
        <a:bodyPr/>
        <a:lstStyle/>
        <a:p>
          <a:r>
            <a:rPr lang="ka-GE" dirty="0"/>
            <a:t>სკოლა ყოველი წლის დასაწყისში შეიმუშავებს ინკლუზიური განათლების დანერგვის გეგმას, რომლის შესრულებას თვალყურს ადევნებს სპეციალურად შექმნილი კომისია, ასევე სამინისტროს მულტიდისციპლინური გუნდის მიერ ხდება სკოლის საქმიანობის მონიტორინგი, ინკლუზიური განათლების მიმართულებით. სკოლაში ასევე შექმნილია ისგ ჯგუფები თითოეული მოსწავლისთვის, რომელთა შემადგენლობაში სკოლის მასწავლებლებთან ერთად შედიან მშობლები და ადმინისტრაციის წარმომადგენლები. ისინი პერიოდულად ატარებენ სხდომებს განიხილავენ მიღწევებს და საჭიროებებს. შედეგების ანალიზის შემდეგ  ხდება მომავლის გეგმების შემუშავება.</a:t>
          </a:r>
          <a:endParaRPr lang="ru-RU" dirty="0"/>
        </a:p>
      </dgm:t>
    </dgm:pt>
    <dgm:pt modelId="{91245530-558D-4F1E-9F8E-117AC64B405A}" type="parTrans" cxnId="{B65E1C4F-C471-4944-BE97-C3E4DCFC4F23}">
      <dgm:prSet/>
      <dgm:spPr/>
      <dgm:t>
        <a:bodyPr/>
        <a:lstStyle/>
        <a:p>
          <a:endParaRPr lang="ru-RU"/>
        </a:p>
      </dgm:t>
    </dgm:pt>
    <dgm:pt modelId="{E63690BF-E7DA-4704-AB83-9EEE89F1191A}" type="sibTrans" cxnId="{B65E1C4F-C471-4944-BE97-C3E4DCFC4F23}">
      <dgm:prSet/>
      <dgm:spPr/>
      <dgm:t>
        <a:bodyPr/>
        <a:lstStyle/>
        <a:p>
          <a:endParaRPr lang="ru-RU"/>
        </a:p>
      </dgm:t>
    </dgm:pt>
    <dgm:pt modelId="{F38617F0-F802-4F18-8E67-875F6FC646A1}">
      <dgm:prSet/>
      <dgm:spPr/>
      <dgm:t>
        <a:bodyPr/>
        <a:lstStyle/>
        <a:p>
          <a:r>
            <a:rPr lang="ka-GE" dirty="0"/>
            <a:t>მიუხედავად აღნიშნულისა რესპოდენტები მიიჩნევენ, რომ </a:t>
          </a:r>
          <a:r>
            <a:rPr lang="en-US" dirty="0" err="1">
              <a:latin typeface="AcadNusx" pitchFamily="2" charset="0"/>
            </a:rPr>
            <a:t>სასწავლო</a:t>
          </a:r>
          <a:r>
            <a:rPr lang="en-US" dirty="0">
              <a:latin typeface="AcadNusx" pitchFamily="2" charset="0"/>
            </a:rPr>
            <a:t> </a:t>
          </a:r>
          <a:r>
            <a:rPr lang="en-US" dirty="0" err="1">
              <a:latin typeface="AcadNusx" pitchFamily="2" charset="0"/>
            </a:rPr>
            <a:t>პროცესში</a:t>
          </a:r>
          <a:r>
            <a:rPr lang="en-US" dirty="0">
              <a:latin typeface="AcadNusx" pitchFamily="2" charset="0"/>
            </a:rPr>
            <a:t> </a:t>
          </a:r>
          <a:r>
            <a:rPr lang="en-US" dirty="0" err="1">
              <a:latin typeface="AcadNusx" pitchFamily="2" charset="0"/>
            </a:rPr>
            <a:t>განხორციელებული</a:t>
          </a:r>
          <a:r>
            <a:rPr lang="en-US" dirty="0">
              <a:latin typeface="AcadNusx" pitchFamily="2" charset="0"/>
            </a:rPr>
            <a:t> </a:t>
          </a:r>
          <a:r>
            <a:rPr lang="en-US" dirty="0" err="1">
              <a:latin typeface="AcadNusx" pitchFamily="2" charset="0"/>
            </a:rPr>
            <a:t>აქტივობები</a:t>
          </a:r>
          <a:r>
            <a:rPr lang="en-US" dirty="0">
              <a:latin typeface="AcadNusx" pitchFamily="2" charset="0"/>
            </a:rPr>
            <a:t>,</a:t>
          </a:r>
          <a:r>
            <a:rPr lang="ka-GE" dirty="0">
              <a:latin typeface="AcadNusx" pitchFamily="2" charset="0"/>
            </a:rPr>
            <a:t> და </a:t>
          </a:r>
          <a:r>
            <a:rPr lang="en-US" dirty="0" err="1">
              <a:latin typeface="AcadNusx" pitchFamily="2" charset="0"/>
            </a:rPr>
            <a:t>გამოყენებული</a:t>
          </a:r>
          <a:r>
            <a:rPr lang="en-US" dirty="0">
              <a:latin typeface="AcadNusx" pitchFamily="2" charset="0"/>
            </a:rPr>
            <a:t> </a:t>
          </a:r>
          <a:r>
            <a:rPr lang="en-US" dirty="0" err="1">
              <a:latin typeface="AcadNusx" pitchFamily="2" charset="0"/>
            </a:rPr>
            <a:t>რესურსები</a:t>
          </a:r>
          <a:r>
            <a:rPr lang="en-US" dirty="0">
              <a:latin typeface="AcadNusx" pitchFamily="2" charset="0"/>
            </a:rPr>
            <a:t> </a:t>
          </a:r>
          <a:r>
            <a:rPr lang="ka-GE" dirty="0"/>
            <a:t>ნაწილობრივ </a:t>
          </a:r>
          <a:r>
            <a:rPr lang="en-US" dirty="0" err="1">
              <a:latin typeface="AcadNusx" pitchFamily="2" charset="0"/>
            </a:rPr>
            <a:t>აძლევს</a:t>
          </a:r>
          <a:r>
            <a:rPr lang="en-US" dirty="0">
              <a:latin typeface="AcadNusx" pitchFamily="2" charset="0"/>
            </a:rPr>
            <a:t> </a:t>
          </a:r>
          <a:r>
            <a:rPr lang="en-US" dirty="0" err="1">
              <a:latin typeface="AcadNusx" pitchFamily="2" charset="0"/>
            </a:rPr>
            <a:t>წარმატების</a:t>
          </a:r>
          <a:r>
            <a:rPr lang="en-US" dirty="0">
              <a:latin typeface="AcadNusx" pitchFamily="2" charset="0"/>
            </a:rPr>
            <a:t> </a:t>
          </a:r>
          <a:r>
            <a:rPr lang="en-US" dirty="0" err="1">
              <a:latin typeface="AcadNusx" pitchFamily="2" charset="0"/>
            </a:rPr>
            <a:t>მიღწევის</a:t>
          </a:r>
          <a:r>
            <a:rPr lang="en-US" dirty="0">
              <a:latin typeface="AcadNusx" pitchFamily="2" charset="0"/>
            </a:rPr>
            <a:t> </a:t>
          </a:r>
          <a:r>
            <a:rPr lang="en-US" dirty="0" err="1">
              <a:latin typeface="AcadNusx" pitchFamily="2" charset="0"/>
            </a:rPr>
            <a:t>თანაბარ</a:t>
          </a:r>
          <a:r>
            <a:rPr lang="en-US" dirty="0">
              <a:latin typeface="AcadNusx" pitchFamily="2" charset="0"/>
            </a:rPr>
            <a:t> </a:t>
          </a:r>
          <a:r>
            <a:rPr lang="en-US" dirty="0" err="1">
              <a:latin typeface="AcadNusx" pitchFamily="2" charset="0"/>
            </a:rPr>
            <a:t>შესაძლებლობას</a:t>
          </a:r>
          <a:r>
            <a:rPr lang="en-US" dirty="0">
              <a:latin typeface="AcadNusx" pitchFamily="2" charset="0"/>
            </a:rPr>
            <a:t> </a:t>
          </a:r>
          <a:r>
            <a:rPr lang="en-US" dirty="0" err="1">
              <a:latin typeface="AcadNusx" pitchFamily="2" charset="0"/>
            </a:rPr>
            <a:t>ყველა</a:t>
          </a:r>
          <a:r>
            <a:rPr lang="en-US" dirty="0">
              <a:latin typeface="AcadNusx" pitchFamily="2" charset="0"/>
            </a:rPr>
            <a:t> </a:t>
          </a:r>
          <a:r>
            <a:rPr lang="en-US" dirty="0" err="1">
              <a:latin typeface="AcadNusx" pitchFamily="2" charset="0"/>
            </a:rPr>
            <a:t>მოსწავლეს</a:t>
          </a:r>
          <a:r>
            <a:rPr lang="en-US" dirty="0">
              <a:latin typeface="AcadNusx" pitchFamily="2" charset="0"/>
            </a:rPr>
            <a:t> </a:t>
          </a:r>
          <a:r>
            <a:rPr lang="en-US" dirty="0" err="1">
              <a:latin typeface="AcadNusx" pitchFamily="2" charset="0"/>
            </a:rPr>
            <a:t>სპეციფიკური</a:t>
          </a:r>
          <a:r>
            <a:rPr lang="en-US" dirty="0">
              <a:latin typeface="AcadNusx" pitchFamily="2" charset="0"/>
            </a:rPr>
            <a:t> </a:t>
          </a:r>
          <a:r>
            <a:rPr lang="en-US" dirty="0" err="1">
              <a:latin typeface="AcadNusx" pitchFamily="2" charset="0"/>
            </a:rPr>
            <a:t>ძლიერი</a:t>
          </a:r>
          <a:r>
            <a:rPr lang="en-US" dirty="0">
              <a:latin typeface="AcadNusx" pitchFamily="2" charset="0"/>
            </a:rPr>
            <a:t> </a:t>
          </a:r>
          <a:r>
            <a:rPr lang="en-US" dirty="0" err="1">
              <a:latin typeface="AcadNusx" pitchFamily="2" charset="0"/>
            </a:rPr>
            <a:t>და</a:t>
          </a:r>
          <a:r>
            <a:rPr lang="en-US" dirty="0">
              <a:latin typeface="AcadNusx" pitchFamily="2" charset="0"/>
            </a:rPr>
            <a:t> </a:t>
          </a:r>
          <a:r>
            <a:rPr lang="en-US" dirty="0" err="1">
              <a:latin typeface="AcadNusx" pitchFamily="2" charset="0"/>
            </a:rPr>
            <a:t>სუსტი</a:t>
          </a:r>
          <a:r>
            <a:rPr lang="en-US" dirty="0">
              <a:latin typeface="AcadNusx" pitchFamily="2" charset="0"/>
            </a:rPr>
            <a:t> </a:t>
          </a:r>
          <a:r>
            <a:rPr lang="en-US" dirty="0" err="1">
              <a:latin typeface="AcadNusx" pitchFamily="2" charset="0"/>
            </a:rPr>
            <a:t>მხარეების</a:t>
          </a:r>
          <a:r>
            <a:rPr lang="en-US" dirty="0">
              <a:latin typeface="AcadNusx" pitchFamily="2" charset="0"/>
            </a:rPr>
            <a:t> </a:t>
          </a:r>
          <a:r>
            <a:rPr lang="en-US" dirty="0" err="1">
              <a:latin typeface="AcadNusx" pitchFamily="2" charset="0"/>
            </a:rPr>
            <a:t>მიუხედავად</a:t>
          </a:r>
          <a:r>
            <a:rPr lang="ka-GE" dirty="0"/>
            <a:t>.  მასწავლებლებს სჭირდებათ მეტი მუშაობა, ცოდნის გაღრმავება იმისთვის, რომ სწავლების უნივერსალური დიზაინის სტრატეგიები ეფექტურად გამოიყენონ. </a:t>
          </a:r>
          <a:endParaRPr lang="ru-RU" dirty="0"/>
        </a:p>
      </dgm:t>
    </dgm:pt>
    <dgm:pt modelId="{F6D7F769-024E-4A8B-8520-E900DA6D64C7}" type="parTrans" cxnId="{D60F621D-6FFF-4ADB-9D33-F4DDE5B696DE}">
      <dgm:prSet/>
      <dgm:spPr/>
      <dgm:t>
        <a:bodyPr/>
        <a:lstStyle/>
        <a:p>
          <a:endParaRPr lang="ru-RU"/>
        </a:p>
      </dgm:t>
    </dgm:pt>
    <dgm:pt modelId="{4D76DA46-B0E4-484A-9CFA-B428932B9445}" type="sibTrans" cxnId="{D60F621D-6FFF-4ADB-9D33-F4DDE5B696DE}">
      <dgm:prSet/>
      <dgm:spPr/>
      <dgm:t>
        <a:bodyPr/>
        <a:lstStyle/>
        <a:p>
          <a:endParaRPr lang="ru-RU"/>
        </a:p>
      </dgm:t>
    </dgm:pt>
    <dgm:pt modelId="{B17ADC9A-C047-4F49-8C76-7BCC2EC4E8F8}" type="pres">
      <dgm:prSet presAssocID="{F834AE8C-6E81-46BC-9B23-10A561721A56}" presName="Name0" presStyleCnt="0">
        <dgm:presLayoutVars>
          <dgm:dir/>
          <dgm:resizeHandles val="exact"/>
        </dgm:presLayoutVars>
      </dgm:prSet>
      <dgm:spPr/>
    </dgm:pt>
    <dgm:pt modelId="{43F8DBEA-10DF-442B-92C7-710686C48A8F}" type="pres">
      <dgm:prSet presAssocID="{4009C047-2A7E-4F39-ABBF-F86BD39494A0}" presName="node" presStyleLbl="node1" presStyleIdx="0" presStyleCnt="2">
        <dgm:presLayoutVars>
          <dgm:bulletEnabled val="1"/>
        </dgm:presLayoutVars>
      </dgm:prSet>
      <dgm:spPr/>
    </dgm:pt>
    <dgm:pt modelId="{E164D171-9C99-43AA-B8A7-982628ACFCED}" type="pres">
      <dgm:prSet presAssocID="{E63690BF-E7DA-4704-AB83-9EEE89F1191A}" presName="sibTrans" presStyleLbl="sibTrans2D1" presStyleIdx="0" presStyleCnt="1"/>
      <dgm:spPr/>
    </dgm:pt>
    <dgm:pt modelId="{6A1EE44C-5F1C-4230-95AE-AA1847BB0F0C}" type="pres">
      <dgm:prSet presAssocID="{E63690BF-E7DA-4704-AB83-9EEE89F1191A}" presName="connectorText" presStyleLbl="sibTrans2D1" presStyleIdx="0" presStyleCnt="1"/>
      <dgm:spPr/>
    </dgm:pt>
    <dgm:pt modelId="{10468F65-109D-4221-9170-A753C9EC4720}" type="pres">
      <dgm:prSet presAssocID="{F38617F0-F802-4F18-8E67-875F6FC646A1}" presName="node" presStyleLbl="node1" presStyleIdx="1" presStyleCnt="2">
        <dgm:presLayoutVars>
          <dgm:bulletEnabled val="1"/>
        </dgm:presLayoutVars>
      </dgm:prSet>
      <dgm:spPr/>
    </dgm:pt>
  </dgm:ptLst>
  <dgm:cxnLst>
    <dgm:cxn modelId="{7AC56A18-7ED2-418B-A1B6-083EF61BE7D1}" type="presOf" srcId="{F38617F0-F802-4F18-8E67-875F6FC646A1}" destId="{10468F65-109D-4221-9170-A753C9EC4720}" srcOrd="0" destOrd="0" presId="urn:microsoft.com/office/officeart/2005/8/layout/process1"/>
    <dgm:cxn modelId="{D60F621D-6FFF-4ADB-9D33-F4DDE5B696DE}" srcId="{F834AE8C-6E81-46BC-9B23-10A561721A56}" destId="{F38617F0-F802-4F18-8E67-875F6FC646A1}" srcOrd="1" destOrd="0" parTransId="{F6D7F769-024E-4A8B-8520-E900DA6D64C7}" sibTransId="{4D76DA46-B0E4-484A-9CFA-B428932B9445}"/>
    <dgm:cxn modelId="{CC97BA1E-147C-4C98-9B23-661FEA8B2775}" type="presOf" srcId="{F834AE8C-6E81-46BC-9B23-10A561721A56}" destId="{B17ADC9A-C047-4F49-8C76-7BCC2EC4E8F8}" srcOrd="0" destOrd="0" presId="urn:microsoft.com/office/officeart/2005/8/layout/process1"/>
    <dgm:cxn modelId="{6D25A765-C7CC-45AB-82FD-919A41C61E32}" type="presOf" srcId="{4009C047-2A7E-4F39-ABBF-F86BD39494A0}" destId="{43F8DBEA-10DF-442B-92C7-710686C48A8F}" srcOrd="0" destOrd="0" presId="urn:microsoft.com/office/officeart/2005/8/layout/process1"/>
    <dgm:cxn modelId="{B65E1C4F-C471-4944-BE97-C3E4DCFC4F23}" srcId="{F834AE8C-6E81-46BC-9B23-10A561721A56}" destId="{4009C047-2A7E-4F39-ABBF-F86BD39494A0}" srcOrd="0" destOrd="0" parTransId="{91245530-558D-4F1E-9F8E-117AC64B405A}" sibTransId="{E63690BF-E7DA-4704-AB83-9EEE89F1191A}"/>
    <dgm:cxn modelId="{46B8D67F-D75C-4612-8778-ED01C828C562}" type="presOf" srcId="{E63690BF-E7DA-4704-AB83-9EEE89F1191A}" destId="{E164D171-9C99-43AA-B8A7-982628ACFCED}" srcOrd="0" destOrd="0" presId="urn:microsoft.com/office/officeart/2005/8/layout/process1"/>
    <dgm:cxn modelId="{F16547AD-46D1-4173-A3A9-E0ACF8E2A1FF}" type="presOf" srcId="{E63690BF-E7DA-4704-AB83-9EEE89F1191A}" destId="{6A1EE44C-5F1C-4230-95AE-AA1847BB0F0C}" srcOrd="1" destOrd="0" presId="urn:microsoft.com/office/officeart/2005/8/layout/process1"/>
    <dgm:cxn modelId="{00BC3AB7-D412-4282-9B01-49A48E3F7803}" type="presParOf" srcId="{B17ADC9A-C047-4F49-8C76-7BCC2EC4E8F8}" destId="{43F8DBEA-10DF-442B-92C7-710686C48A8F}" srcOrd="0" destOrd="0" presId="urn:microsoft.com/office/officeart/2005/8/layout/process1"/>
    <dgm:cxn modelId="{70E5F6D1-26B0-4A5A-AE22-0B0A388EEDB4}" type="presParOf" srcId="{B17ADC9A-C047-4F49-8C76-7BCC2EC4E8F8}" destId="{E164D171-9C99-43AA-B8A7-982628ACFCED}" srcOrd="1" destOrd="0" presId="urn:microsoft.com/office/officeart/2005/8/layout/process1"/>
    <dgm:cxn modelId="{B28AADCC-04B5-49EB-AD8A-1E276AAAFF40}" type="presParOf" srcId="{E164D171-9C99-43AA-B8A7-982628ACFCED}" destId="{6A1EE44C-5F1C-4230-95AE-AA1847BB0F0C}" srcOrd="0" destOrd="0" presId="urn:microsoft.com/office/officeart/2005/8/layout/process1"/>
    <dgm:cxn modelId="{349406D1-D90B-476A-B939-075EE160EA87}" type="presParOf" srcId="{B17ADC9A-C047-4F49-8C76-7BCC2EC4E8F8}" destId="{10468F65-109D-4221-9170-A753C9EC4720}"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8FB3055-C0FD-49BC-BD0D-B3BE48196B5F}" type="doc">
      <dgm:prSet loTypeId="urn:microsoft.com/office/officeart/2009/3/layout/StepUpProcess" loCatId="process" qsTypeId="urn:microsoft.com/office/officeart/2005/8/quickstyle/simple3" qsCatId="simple" csTypeId="urn:microsoft.com/office/officeart/2005/8/colors/accent1_2" csCatId="accent1"/>
      <dgm:spPr/>
      <dgm:t>
        <a:bodyPr/>
        <a:lstStyle/>
        <a:p>
          <a:endParaRPr lang="ru-RU"/>
        </a:p>
      </dgm:t>
    </dgm:pt>
    <dgm:pt modelId="{55CE13E4-243A-4131-B8DA-D10F04458EA6}">
      <dgm:prSet/>
      <dgm:spPr/>
      <dgm:t>
        <a:bodyPr/>
        <a:lstStyle/>
        <a:p>
          <a:r>
            <a:rPr lang="ka-GE" dirty="0"/>
            <a:t>სკოლის ფიზიკური  გარემო არ არის ადაპტირებული და არ არის მორგებული ეტლით მოსარგებლე, მხედველობის, ან სმენის არ მქონე მოსწავლეებისთვის. </a:t>
          </a:r>
          <a:endParaRPr lang="ru-RU" dirty="0"/>
        </a:p>
      </dgm:t>
    </dgm:pt>
    <dgm:pt modelId="{EBC0C813-E07F-4FB2-A9AA-A7868ABD8C71}" type="parTrans" cxnId="{DEE288D2-9951-4D06-931B-17406938B7D3}">
      <dgm:prSet/>
      <dgm:spPr/>
      <dgm:t>
        <a:bodyPr/>
        <a:lstStyle/>
        <a:p>
          <a:endParaRPr lang="ru-RU"/>
        </a:p>
      </dgm:t>
    </dgm:pt>
    <dgm:pt modelId="{275C255C-C503-4AEC-8069-56DD1DFE4FF7}" type="sibTrans" cxnId="{DEE288D2-9951-4D06-931B-17406938B7D3}">
      <dgm:prSet/>
      <dgm:spPr/>
      <dgm:t>
        <a:bodyPr/>
        <a:lstStyle/>
        <a:p>
          <a:endParaRPr lang="ru-RU"/>
        </a:p>
      </dgm:t>
    </dgm:pt>
    <dgm:pt modelId="{6615168B-EEBF-4F83-8336-C01F8C55CE3E}">
      <dgm:prSet/>
      <dgm:spPr/>
      <dgm:t>
        <a:bodyPr/>
        <a:lstStyle/>
        <a:p>
          <a:r>
            <a:rPr lang="ka-GE" dirty="0"/>
            <a:t>დაწესებულება აღჭურვილია საკმაოდ მდიდარი რესურსებით, თუმცა მხედველობის არ მქონე და მცირედ მხედველი მოსწავლეებისთვის საჭირო რესურსები სკოლას არ გააჩნია. მართალია ამჟამად მხედველობის არ მქონე და მცირედ მხედველი მოსწავლე სკოლაში არ ირიცხება, მაგრამ სკოლამ ნებისმიერ შემთხვევაში წინასწარ უნდა შექმნას პირობები  მსგავსი საჭიროების მქონე მოსწავლეთა მისაღებად და ხარისხიანი განათლების უზრუნველსაყოფად. </a:t>
          </a:r>
          <a:endParaRPr lang="ru-RU" dirty="0"/>
        </a:p>
      </dgm:t>
    </dgm:pt>
    <dgm:pt modelId="{0C6DD469-6365-4765-A8AC-B97045C0420D}" type="parTrans" cxnId="{3551C7B0-30A9-4585-BEF8-2CCE39B3FF05}">
      <dgm:prSet/>
      <dgm:spPr/>
      <dgm:t>
        <a:bodyPr/>
        <a:lstStyle/>
        <a:p>
          <a:endParaRPr lang="ru-RU"/>
        </a:p>
      </dgm:t>
    </dgm:pt>
    <dgm:pt modelId="{8F699722-57BE-45FA-84DE-A3957B0F0349}" type="sibTrans" cxnId="{3551C7B0-30A9-4585-BEF8-2CCE39B3FF05}">
      <dgm:prSet/>
      <dgm:spPr/>
      <dgm:t>
        <a:bodyPr/>
        <a:lstStyle/>
        <a:p>
          <a:endParaRPr lang="ru-RU"/>
        </a:p>
      </dgm:t>
    </dgm:pt>
    <dgm:pt modelId="{AA5DEE06-6DEE-420A-A7FF-0DF0071E32FC}" type="pres">
      <dgm:prSet presAssocID="{78FB3055-C0FD-49BC-BD0D-B3BE48196B5F}" presName="rootnode" presStyleCnt="0">
        <dgm:presLayoutVars>
          <dgm:chMax/>
          <dgm:chPref/>
          <dgm:dir/>
          <dgm:animLvl val="lvl"/>
        </dgm:presLayoutVars>
      </dgm:prSet>
      <dgm:spPr/>
    </dgm:pt>
    <dgm:pt modelId="{FE66C02B-24D5-4632-9074-56BF56A7119C}" type="pres">
      <dgm:prSet presAssocID="{55CE13E4-243A-4131-B8DA-D10F04458EA6}" presName="composite" presStyleCnt="0"/>
      <dgm:spPr/>
    </dgm:pt>
    <dgm:pt modelId="{EF3BA328-6C90-4006-B5DB-9C95FC60BD56}" type="pres">
      <dgm:prSet presAssocID="{55CE13E4-243A-4131-B8DA-D10F04458EA6}" presName="LShape" presStyleLbl="alignNode1" presStyleIdx="0" presStyleCnt="3"/>
      <dgm:spPr/>
    </dgm:pt>
    <dgm:pt modelId="{38EF2A6C-01FD-474B-BA6D-848B41A22F4D}" type="pres">
      <dgm:prSet presAssocID="{55CE13E4-243A-4131-B8DA-D10F04458EA6}" presName="ParentText" presStyleLbl="revTx" presStyleIdx="0" presStyleCnt="2">
        <dgm:presLayoutVars>
          <dgm:chMax val="0"/>
          <dgm:chPref val="0"/>
          <dgm:bulletEnabled val="1"/>
        </dgm:presLayoutVars>
      </dgm:prSet>
      <dgm:spPr/>
    </dgm:pt>
    <dgm:pt modelId="{5B46DC67-62F8-4E0C-A64C-D1628FBD0D3E}" type="pres">
      <dgm:prSet presAssocID="{55CE13E4-243A-4131-B8DA-D10F04458EA6}" presName="Triangle" presStyleLbl="alignNode1" presStyleIdx="1" presStyleCnt="3"/>
      <dgm:spPr/>
    </dgm:pt>
    <dgm:pt modelId="{3AEBD15A-1F90-4FB2-92EE-F074F0EBF49E}" type="pres">
      <dgm:prSet presAssocID="{275C255C-C503-4AEC-8069-56DD1DFE4FF7}" presName="sibTrans" presStyleCnt="0"/>
      <dgm:spPr/>
    </dgm:pt>
    <dgm:pt modelId="{F9039CAD-14B0-416C-9335-65BC7A59FB82}" type="pres">
      <dgm:prSet presAssocID="{275C255C-C503-4AEC-8069-56DD1DFE4FF7}" presName="space" presStyleCnt="0"/>
      <dgm:spPr/>
    </dgm:pt>
    <dgm:pt modelId="{925DA0F6-CB85-4A84-BC85-C920BB3BEC1B}" type="pres">
      <dgm:prSet presAssocID="{6615168B-EEBF-4F83-8336-C01F8C55CE3E}" presName="composite" presStyleCnt="0"/>
      <dgm:spPr/>
    </dgm:pt>
    <dgm:pt modelId="{8BCA1AB9-6466-4D70-91F9-F2B81FE6D087}" type="pres">
      <dgm:prSet presAssocID="{6615168B-EEBF-4F83-8336-C01F8C55CE3E}" presName="LShape" presStyleLbl="alignNode1" presStyleIdx="2" presStyleCnt="3"/>
      <dgm:spPr/>
    </dgm:pt>
    <dgm:pt modelId="{01652594-D236-4E60-B2F6-C0F08A0EA7BC}" type="pres">
      <dgm:prSet presAssocID="{6615168B-EEBF-4F83-8336-C01F8C55CE3E}" presName="ParentText" presStyleLbl="revTx" presStyleIdx="1" presStyleCnt="2">
        <dgm:presLayoutVars>
          <dgm:chMax val="0"/>
          <dgm:chPref val="0"/>
          <dgm:bulletEnabled val="1"/>
        </dgm:presLayoutVars>
      </dgm:prSet>
      <dgm:spPr/>
    </dgm:pt>
  </dgm:ptLst>
  <dgm:cxnLst>
    <dgm:cxn modelId="{C744974B-4313-4C28-B347-75178FEE107A}" type="presOf" srcId="{78FB3055-C0FD-49BC-BD0D-B3BE48196B5F}" destId="{AA5DEE06-6DEE-420A-A7FF-0DF0071E32FC}" srcOrd="0" destOrd="0" presId="urn:microsoft.com/office/officeart/2009/3/layout/StepUpProcess"/>
    <dgm:cxn modelId="{3551C7B0-30A9-4585-BEF8-2CCE39B3FF05}" srcId="{78FB3055-C0FD-49BC-BD0D-B3BE48196B5F}" destId="{6615168B-EEBF-4F83-8336-C01F8C55CE3E}" srcOrd="1" destOrd="0" parTransId="{0C6DD469-6365-4765-A8AC-B97045C0420D}" sibTransId="{8F699722-57BE-45FA-84DE-A3957B0F0349}"/>
    <dgm:cxn modelId="{04A796D0-CDDC-4CD3-93B5-0FB52CD96699}" type="presOf" srcId="{6615168B-EEBF-4F83-8336-C01F8C55CE3E}" destId="{01652594-D236-4E60-B2F6-C0F08A0EA7BC}" srcOrd="0" destOrd="0" presId="urn:microsoft.com/office/officeart/2009/3/layout/StepUpProcess"/>
    <dgm:cxn modelId="{DEE288D2-9951-4D06-931B-17406938B7D3}" srcId="{78FB3055-C0FD-49BC-BD0D-B3BE48196B5F}" destId="{55CE13E4-243A-4131-B8DA-D10F04458EA6}" srcOrd="0" destOrd="0" parTransId="{EBC0C813-E07F-4FB2-A9AA-A7868ABD8C71}" sibTransId="{275C255C-C503-4AEC-8069-56DD1DFE4FF7}"/>
    <dgm:cxn modelId="{16DA50DE-FEE2-45A2-AF89-BF45DCD7609A}" type="presOf" srcId="{55CE13E4-243A-4131-B8DA-D10F04458EA6}" destId="{38EF2A6C-01FD-474B-BA6D-848B41A22F4D}" srcOrd="0" destOrd="0" presId="urn:microsoft.com/office/officeart/2009/3/layout/StepUpProcess"/>
    <dgm:cxn modelId="{F040528A-127A-46AE-ABAA-15FE274F9412}" type="presParOf" srcId="{AA5DEE06-6DEE-420A-A7FF-0DF0071E32FC}" destId="{FE66C02B-24D5-4632-9074-56BF56A7119C}" srcOrd="0" destOrd="0" presId="urn:microsoft.com/office/officeart/2009/3/layout/StepUpProcess"/>
    <dgm:cxn modelId="{A5C3EFF0-4B7D-4546-8011-4CD17A07C179}" type="presParOf" srcId="{FE66C02B-24D5-4632-9074-56BF56A7119C}" destId="{EF3BA328-6C90-4006-B5DB-9C95FC60BD56}" srcOrd="0" destOrd="0" presId="urn:microsoft.com/office/officeart/2009/3/layout/StepUpProcess"/>
    <dgm:cxn modelId="{056BE84F-5488-4F98-981D-B05EAD66041D}" type="presParOf" srcId="{FE66C02B-24D5-4632-9074-56BF56A7119C}" destId="{38EF2A6C-01FD-474B-BA6D-848B41A22F4D}" srcOrd="1" destOrd="0" presId="urn:microsoft.com/office/officeart/2009/3/layout/StepUpProcess"/>
    <dgm:cxn modelId="{675FCF23-6EB4-4726-BE37-3CE986152D15}" type="presParOf" srcId="{FE66C02B-24D5-4632-9074-56BF56A7119C}" destId="{5B46DC67-62F8-4E0C-A64C-D1628FBD0D3E}" srcOrd="2" destOrd="0" presId="urn:microsoft.com/office/officeart/2009/3/layout/StepUpProcess"/>
    <dgm:cxn modelId="{1A103C3E-ECF1-4DC7-B918-EBB35586159D}" type="presParOf" srcId="{AA5DEE06-6DEE-420A-A7FF-0DF0071E32FC}" destId="{3AEBD15A-1F90-4FB2-92EE-F074F0EBF49E}" srcOrd="1" destOrd="0" presId="urn:microsoft.com/office/officeart/2009/3/layout/StepUpProcess"/>
    <dgm:cxn modelId="{EC41ECAE-F21B-44C0-A409-15F6B0FD4FC8}" type="presParOf" srcId="{3AEBD15A-1F90-4FB2-92EE-F074F0EBF49E}" destId="{F9039CAD-14B0-416C-9335-65BC7A59FB82}" srcOrd="0" destOrd="0" presId="urn:microsoft.com/office/officeart/2009/3/layout/StepUpProcess"/>
    <dgm:cxn modelId="{C394569A-4ABF-428B-B94A-85764F08C0BC}" type="presParOf" srcId="{AA5DEE06-6DEE-420A-A7FF-0DF0071E32FC}" destId="{925DA0F6-CB85-4A84-BC85-C920BB3BEC1B}" srcOrd="2" destOrd="0" presId="urn:microsoft.com/office/officeart/2009/3/layout/StepUpProcess"/>
    <dgm:cxn modelId="{9A3F1CF6-52E2-470B-A86F-2497B19FDF74}" type="presParOf" srcId="{925DA0F6-CB85-4A84-BC85-C920BB3BEC1B}" destId="{8BCA1AB9-6466-4D70-91F9-F2B81FE6D087}" srcOrd="0" destOrd="0" presId="urn:microsoft.com/office/officeart/2009/3/layout/StepUpProcess"/>
    <dgm:cxn modelId="{D956AEE6-3F81-4F7F-B2CE-1E79A40AE4CD}" type="presParOf" srcId="{925DA0F6-CB85-4A84-BC85-C920BB3BEC1B}" destId="{01652594-D236-4E60-B2F6-C0F08A0EA7BC}"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59EA15-6E70-4D70-9D6F-85BF85A61CA2}">
      <dsp:nvSpPr>
        <dsp:cNvPr id="0" name=""/>
        <dsp:cNvSpPr/>
      </dsp:nvSpPr>
      <dsp:spPr>
        <a:xfrm rot="5400000">
          <a:off x="514858" y="1919508"/>
          <a:ext cx="3004346" cy="3619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363F7F4-F924-4E06-943D-A34D9CAE9E51}">
      <dsp:nvSpPr>
        <dsp:cNvPr id="0" name=""/>
        <dsp:cNvSpPr/>
      </dsp:nvSpPr>
      <dsp:spPr>
        <a:xfrm>
          <a:off x="1206452" y="2830"/>
          <a:ext cx="4022178" cy="241330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ka-GE" sz="1000" b="1" u="sng" kern="1200" dirty="0" err="1"/>
            <a:t>ბსუ</a:t>
          </a:r>
          <a:r>
            <a:rPr lang="ka-GE" sz="1000" b="1" u="sng" kern="1200" dirty="0"/>
            <a:t>-ს აკადემიური პერსონალი:</a:t>
          </a:r>
        </a:p>
        <a:p>
          <a:pPr marL="0" lvl="0" indent="0" algn="l" defTabSz="444500">
            <a:lnSpc>
              <a:spcPct val="90000"/>
            </a:lnSpc>
            <a:spcBef>
              <a:spcPct val="0"/>
            </a:spcBef>
            <a:spcAft>
              <a:spcPct val="35000"/>
            </a:spcAft>
            <a:buNone/>
          </a:pPr>
          <a:endParaRPr lang="ka-GE" sz="1000" b="1" u="sng" kern="1200" dirty="0"/>
        </a:p>
        <a:p>
          <a:pPr marL="0" lvl="0" indent="0" algn="l" defTabSz="444500">
            <a:lnSpc>
              <a:spcPct val="90000"/>
            </a:lnSpc>
            <a:spcBef>
              <a:spcPct val="0"/>
            </a:spcBef>
            <a:spcAft>
              <a:spcPct val="35000"/>
            </a:spcAft>
            <a:buNone/>
          </a:pPr>
          <a:r>
            <a:rPr lang="ka-GE" sz="1000" b="1" kern="1200" dirty="0"/>
            <a:t>ნანი მამულაძე - </a:t>
          </a:r>
          <a:r>
            <a:rPr lang="ka-GE" sz="1000" kern="1200" dirty="0" err="1"/>
            <a:t>ბსუ</a:t>
          </a:r>
          <a:r>
            <a:rPr lang="ka-GE" sz="1000" kern="1200" dirty="0"/>
            <a:t>-ს ზუსტ მეცნიერებათა და განათლების ფაკულტეტის ხარისხის უზრუნველყოფის სამსახურის უფროსი; პედაგოგიურ მეცნიერებათა დეპარტამენტის ასოცირებული პროფესორი; </a:t>
          </a:r>
        </a:p>
        <a:p>
          <a:pPr marL="0" lvl="0" indent="0" algn="l" defTabSz="444500">
            <a:lnSpc>
              <a:spcPct val="90000"/>
            </a:lnSpc>
            <a:spcBef>
              <a:spcPct val="0"/>
            </a:spcBef>
            <a:spcAft>
              <a:spcPct val="35000"/>
            </a:spcAft>
            <a:buNone/>
          </a:pPr>
          <a:r>
            <a:rPr lang="ka-GE" sz="1000" b="1" kern="1200" dirty="0"/>
            <a:t>მარინე გურგენიძე - </a:t>
          </a:r>
          <a:r>
            <a:rPr lang="ka-GE" sz="1000" kern="1200" dirty="0" err="1"/>
            <a:t>ბსუ</a:t>
          </a:r>
          <a:r>
            <a:rPr lang="ka-GE" sz="1000" kern="1200" dirty="0"/>
            <a:t>-ს ზუსტ მეცნიერებათა და განათლების ფაკულტეტის პედაგოგიურ მეცნიერებათა დეპარტამენტის ასოცირებული პროფესორი,  </a:t>
          </a:r>
          <a:r>
            <a:rPr lang="en-US" sz="1000" kern="1200" dirty="0"/>
            <a:t>USAID-</a:t>
          </a:r>
          <a:r>
            <a:rPr lang="ka-GE" sz="1000" kern="1200" dirty="0"/>
            <a:t>ის საბაზისო განათლების პროგრამის ტრენერი; </a:t>
          </a:r>
        </a:p>
        <a:p>
          <a:pPr marL="0" lvl="0" indent="0" algn="l" defTabSz="444500">
            <a:lnSpc>
              <a:spcPct val="90000"/>
            </a:lnSpc>
            <a:spcBef>
              <a:spcPct val="0"/>
            </a:spcBef>
            <a:spcAft>
              <a:spcPct val="35000"/>
            </a:spcAft>
            <a:buNone/>
          </a:pPr>
          <a:r>
            <a:rPr lang="ka-GE" sz="1000" b="1" kern="1200" dirty="0"/>
            <a:t>ნანა მაკარაძე - </a:t>
          </a:r>
          <a:r>
            <a:rPr lang="ka-GE" sz="1000" kern="1200" dirty="0" err="1"/>
            <a:t>ბსუ</a:t>
          </a:r>
          <a:r>
            <a:rPr lang="ka-GE" sz="1000" kern="1200" dirty="0"/>
            <a:t>-ს ზუსტ მეცნიერებათა და განათლების ფაკულტეტის პედაგოგიურ მეცნიერებათა დეპარტამენტის ასოცირებული პროფესორი,  „</a:t>
          </a:r>
          <a:r>
            <a:rPr lang="en-US" sz="1000" kern="1200" dirty="0"/>
            <a:t>USAID </a:t>
          </a:r>
          <a:r>
            <a:rPr lang="ka-GE" sz="1000" kern="1200" dirty="0"/>
            <a:t>საბაზისო განათლების პროგრამის“ მენეჯერი </a:t>
          </a:r>
          <a:r>
            <a:rPr lang="ka-GE" sz="1000" kern="1200" dirty="0" err="1"/>
            <a:t>ბსუ</a:t>
          </a:r>
          <a:r>
            <a:rPr lang="ka-GE" sz="1000" kern="1200" dirty="0"/>
            <a:t>-ში.</a:t>
          </a:r>
          <a:endParaRPr lang="ru-RU" sz="1000" kern="1200" dirty="0"/>
        </a:p>
      </dsp:txBody>
      <dsp:txXfrm>
        <a:off x="1277135" y="73513"/>
        <a:ext cx="3880812" cy="2271941"/>
      </dsp:txXfrm>
    </dsp:sp>
    <dsp:sp modelId="{28DB62BC-C6FE-47F7-A485-62EF06565B22}">
      <dsp:nvSpPr>
        <dsp:cNvPr id="0" name=""/>
        <dsp:cNvSpPr/>
      </dsp:nvSpPr>
      <dsp:spPr>
        <a:xfrm>
          <a:off x="2023175" y="3427825"/>
          <a:ext cx="5337210" cy="361996"/>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CDD40C2-3281-4DC2-BD46-CBA7FDB440FC}">
      <dsp:nvSpPr>
        <dsp:cNvPr id="0" name=""/>
        <dsp:cNvSpPr/>
      </dsp:nvSpPr>
      <dsp:spPr>
        <a:xfrm>
          <a:off x="1206452" y="3019464"/>
          <a:ext cx="4022178" cy="241330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ka-GE" sz="900" b="1" u="sng" kern="1200" dirty="0" err="1"/>
            <a:t>ბსუ</a:t>
          </a:r>
          <a:r>
            <a:rPr lang="ka-GE" sz="900" b="1" u="sng" kern="1200" dirty="0"/>
            <a:t>-ს სტუდენტები:</a:t>
          </a:r>
        </a:p>
        <a:p>
          <a:pPr marL="0" lvl="0" indent="0" algn="l" defTabSz="400050">
            <a:lnSpc>
              <a:spcPct val="90000"/>
            </a:lnSpc>
            <a:spcBef>
              <a:spcPct val="0"/>
            </a:spcBef>
            <a:spcAft>
              <a:spcPct val="35000"/>
            </a:spcAft>
            <a:buNone/>
          </a:pPr>
          <a:endParaRPr lang="ka-GE" sz="900" b="1" u="sng" kern="1200" dirty="0"/>
        </a:p>
        <a:p>
          <a:pPr marL="0" lvl="0" indent="0" algn="l" defTabSz="400050">
            <a:lnSpc>
              <a:spcPct val="90000"/>
            </a:lnSpc>
            <a:spcBef>
              <a:spcPct val="0"/>
            </a:spcBef>
            <a:spcAft>
              <a:spcPct val="35000"/>
            </a:spcAft>
            <a:buNone/>
          </a:pPr>
          <a:r>
            <a:rPr lang="ka-GE" sz="900" b="1" kern="1200" dirty="0"/>
            <a:t>გიორგი მოსიძე - </a:t>
          </a:r>
          <a:r>
            <a:rPr lang="ka-GE" sz="900" kern="1200" dirty="0" err="1"/>
            <a:t>ბსუ</a:t>
          </a:r>
          <a:r>
            <a:rPr lang="ka-GE" sz="900" kern="1200" dirty="0"/>
            <a:t>-ს ზოგადი განათლების დაწყებითი საფეხურის მასწავლებლის მომზადების ინტეგრირებული საბაკალავრო-სამაგისტრო საგანმანათლებლო პროგრამის </a:t>
          </a:r>
          <a:r>
            <a:rPr lang="en-US" sz="900" kern="1200" dirty="0"/>
            <a:t>II </a:t>
          </a:r>
          <a:r>
            <a:rPr lang="ka-GE" sz="900" kern="1200" dirty="0"/>
            <a:t>კურსის სტუდენტი; </a:t>
          </a:r>
        </a:p>
        <a:p>
          <a:pPr marL="0" lvl="0" indent="0" algn="l" defTabSz="400050">
            <a:lnSpc>
              <a:spcPct val="90000"/>
            </a:lnSpc>
            <a:spcBef>
              <a:spcPct val="0"/>
            </a:spcBef>
            <a:spcAft>
              <a:spcPct val="35000"/>
            </a:spcAft>
            <a:buNone/>
          </a:pPr>
          <a:r>
            <a:rPr lang="ka-GE" sz="900" b="1" kern="1200" dirty="0"/>
            <a:t>მელანო ანანიძე - </a:t>
          </a:r>
          <a:r>
            <a:rPr lang="ka-GE" sz="900" kern="1200" dirty="0" err="1"/>
            <a:t>ბსუ</a:t>
          </a:r>
          <a:r>
            <a:rPr lang="ka-GE" sz="900" kern="1200" dirty="0"/>
            <a:t>-ს ზოგადი განათლების დაწყებითი საფეხურის მასწავლებლის მომზადების ინტეგრირებული საბაკალავრო-სამაგისტრო საგანმანათლებლო პროგრამის </a:t>
          </a:r>
          <a:r>
            <a:rPr lang="en-US" sz="900" kern="1200" dirty="0"/>
            <a:t>III </a:t>
          </a:r>
          <a:r>
            <a:rPr lang="ka-GE" sz="900" kern="1200" dirty="0"/>
            <a:t>კურსის სტუდენტი;</a:t>
          </a:r>
        </a:p>
        <a:p>
          <a:pPr marL="0" lvl="0" indent="0" algn="l" defTabSz="400050">
            <a:lnSpc>
              <a:spcPct val="90000"/>
            </a:lnSpc>
            <a:spcBef>
              <a:spcPct val="0"/>
            </a:spcBef>
            <a:spcAft>
              <a:spcPct val="35000"/>
            </a:spcAft>
            <a:buNone/>
          </a:pPr>
          <a:r>
            <a:rPr lang="ka-GE" sz="900" b="1" kern="1200" dirty="0"/>
            <a:t>თამარ სურგულაძე - </a:t>
          </a:r>
          <a:r>
            <a:rPr lang="ka-GE" sz="900" kern="1200" dirty="0" err="1"/>
            <a:t>ბსუ</a:t>
          </a:r>
          <a:r>
            <a:rPr lang="ka-GE" sz="900" kern="1200" dirty="0"/>
            <a:t>-ს ზოგადი განათლების დაწყებითი საფეხურის მასწავლებლის მომზადების ინტეგრირებული საბაკალავრო-სამაგისტრო საგანმანათლებლო პროგრამის </a:t>
          </a:r>
          <a:r>
            <a:rPr lang="en-US" sz="900" kern="1200" dirty="0"/>
            <a:t>IV </a:t>
          </a:r>
          <a:r>
            <a:rPr lang="ka-GE" sz="900" kern="1200" dirty="0"/>
            <a:t>კურსის სტუდენტი; </a:t>
          </a:r>
        </a:p>
        <a:p>
          <a:pPr marL="0" lvl="0" indent="0" algn="l" defTabSz="400050">
            <a:lnSpc>
              <a:spcPct val="90000"/>
            </a:lnSpc>
            <a:spcBef>
              <a:spcPct val="0"/>
            </a:spcBef>
            <a:spcAft>
              <a:spcPct val="35000"/>
            </a:spcAft>
            <a:buNone/>
          </a:pPr>
          <a:r>
            <a:rPr lang="ka-GE" sz="900" b="1" kern="1200" dirty="0"/>
            <a:t>ანანო დიასამიძე - </a:t>
          </a:r>
          <a:r>
            <a:rPr lang="ka-GE" sz="900" kern="1200" dirty="0" err="1"/>
            <a:t>ბსუ</a:t>
          </a:r>
          <a:r>
            <a:rPr lang="ka-GE" sz="900" kern="1200" dirty="0"/>
            <a:t>-ს იურიდიული და სოციალურ მეცნიერებათა ფაკულტეტის ფსიქოლოგიის საბაკალავრო პროგრამის მეორე კურსის სტუდენტი. </a:t>
          </a:r>
        </a:p>
      </dsp:txBody>
      <dsp:txXfrm>
        <a:off x="1277135" y="3090147"/>
        <a:ext cx="3880812" cy="2271941"/>
      </dsp:txXfrm>
    </dsp:sp>
    <dsp:sp modelId="{B309F884-90CE-40D0-91AC-991A71F33C72}">
      <dsp:nvSpPr>
        <dsp:cNvPr id="0" name=""/>
        <dsp:cNvSpPr/>
      </dsp:nvSpPr>
      <dsp:spPr>
        <a:xfrm>
          <a:off x="6555949" y="3019464"/>
          <a:ext cx="4022178" cy="2413307"/>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l" defTabSz="400050">
            <a:lnSpc>
              <a:spcPct val="90000"/>
            </a:lnSpc>
            <a:spcBef>
              <a:spcPct val="0"/>
            </a:spcBef>
            <a:spcAft>
              <a:spcPct val="35000"/>
            </a:spcAft>
            <a:buNone/>
          </a:pPr>
          <a:r>
            <a:rPr lang="ka-GE" sz="900" b="1" u="sng" kern="1200" dirty="0">
              <a:latin typeface="Sylfaen" panose="010A0502050306030303" pitchFamily="18" charset="0"/>
            </a:rPr>
            <a:t>სსიპ - ბათუმის №15 საჯარო სკოლის წარმომადგენლები</a:t>
          </a:r>
        </a:p>
        <a:p>
          <a:pPr marL="0" lvl="0" indent="0" algn="l" defTabSz="400050">
            <a:lnSpc>
              <a:spcPct val="90000"/>
            </a:lnSpc>
            <a:spcBef>
              <a:spcPct val="0"/>
            </a:spcBef>
            <a:spcAft>
              <a:spcPct val="35000"/>
            </a:spcAft>
            <a:buNone/>
          </a:pPr>
          <a:endParaRPr lang="ka-GE" sz="900" b="1" u="sng" kern="1200" dirty="0"/>
        </a:p>
        <a:p>
          <a:pPr marL="0" lvl="0" indent="0" algn="l" defTabSz="400050">
            <a:lnSpc>
              <a:spcPct val="90000"/>
            </a:lnSpc>
            <a:spcBef>
              <a:spcPct val="0"/>
            </a:spcBef>
            <a:spcAft>
              <a:spcPct val="35000"/>
            </a:spcAft>
            <a:buNone/>
          </a:pPr>
          <a:r>
            <a:rPr lang="ka-GE" sz="900" b="1" kern="1200" dirty="0"/>
            <a:t>ნინო მოდებაძე - </a:t>
          </a:r>
          <a:r>
            <a:rPr lang="ka-GE" sz="900" kern="1200" dirty="0"/>
            <a:t>ბათუმის №15 საჯარო სკოლის დირექტორი, „</a:t>
          </a:r>
          <a:r>
            <a:rPr lang="en-US" sz="900" kern="1200" dirty="0"/>
            <a:t>USAID </a:t>
          </a:r>
          <a:r>
            <a:rPr lang="ka-GE" sz="900" kern="1200" dirty="0"/>
            <a:t>საბაზისო განათლების პროგრამის“ ტრენერი; </a:t>
          </a:r>
        </a:p>
        <a:p>
          <a:pPr marL="0" lvl="0" indent="0" algn="l" defTabSz="400050">
            <a:lnSpc>
              <a:spcPct val="90000"/>
            </a:lnSpc>
            <a:spcBef>
              <a:spcPct val="0"/>
            </a:spcBef>
            <a:spcAft>
              <a:spcPct val="35000"/>
            </a:spcAft>
            <a:buNone/>
          </a:pPr>
          <a:r>
            <a:rPr lang="ka-GE" sz="900" b="1" kern="1200" dirty="0"/>
            <a:t>ზეინაბ შავაძე  -  </a:t>
          </a:r>
          <a:r>
            <a:rPr lang="ka-GE" sz="900" kern="1200" dirty="0"/>
            <a:t>ბათუმის №15 საჯარო სკოლის მასწავლებელი; </a:t>
          </a:r>
        </a:p>
        <a:p>
          <a:pPr marL="0" lvl="0" indent="0" algn="l" defTabSz="400050">
            <a:lnSpc>
              <a:spcPct val="90000"/>
            </a:lnSpc>
            <a:spcBef>
              <a:spcPct val="0"/>
            </a:spcBef>
            <a:spcAft>
              <a:spcPct val="35000"/>
            </a:spcAft>
            <a:buNone/>
          </a:pPr>
          <a:r>
            <a:rPr lang="ka-GE" sz="900" b="1" kern="1200" dirty="0"/>
            <a:t>ციალა </a:t>
          </a:r>
          <a:r>
            <a:rPr lang="ka-GE" sz="900" b="1" kern="1200" dirty="0" err="1"/>
            <a:t>ტარიელაძე</a:t>
          </a:r>
          <a:r>
            <a:rPr lang="ka-GE" sz="900" b="1" kern="1200" dirty="0"/>
            <a:t> - </a:t>
          </a:r>
          <a:r>
            <a:rPr lang="ka-GE" sz="900" kern="1200" dirty="0"/>
            <a:t>ბათუმის №15 საჯარო სკოლის </a:t>
          </a:r>
          <a:r>
            <a:rPr lang="ka-GE" sz="900" kern="1200" dirty="0" err="1"/>
            <a:t>სპეცმასწავლებელი</a:t>
          </a:r>
          <a:r>
            <a:rPr lang="ka-GE" sz="900" kern="1200" dirty="0"/>
            <a:t>;</a:t>
          </a:r>
          <a:endParaRPr lang="ru-RU" sz="900" kern="1200" dirty="0"/>
        </a:p>
      </dsp:txBody>
      <dsp:txXfrm>
        <a:off x="6626632" y="3090147"/>
        <a:ext cx="3880812" cy="22719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9206CE-22BD-4E56-BD43-B242DDD78ABD}">
      <dsp:nvSpPr>
        <dsp:cNvPr id="0" name=""/>
        <dsp:cNvSpPr/>
      </dsp:nvSpPr>
      <dsp:spPr>
        <a:xfrm>
          <a:off x="0" y="668"/>
          <a:ext cx="116694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937B33-B5A7-4446-B883-893FCB65F5BD}">
      <dsp:nvSpPr>
        <dsp:cNvPr id="0" name=""/>
        <dsp:cNvSpPr/>
      </dsp:nvSpPr>
      <dsp:spPr>
        <a:xfrm>
          <a:off x="0" y="668"/>
          <a:ext cx="11669476" cy="109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a-GE" sz="2000" b="0" kern="1200" dirty="0">
              <a:solidFill>
                <a:schemeClr val="accent1">
                  <a:lumMod val="75000"/>
                </a:schemeClr>
              </a:solidFill>
            </a:rPr>
            <a:t>გამოიყენება თუ არა თითოეული მოსწავლის მოტივაციის ასამაღლებლად გამოწვევის შემცველი დავალებები?</a:t>
          </a:r>
          <a:endParaRPr lang="ru-RU" sz="2000" b="0" kern="1200" dirty="0">
            <a:solidFill>
              <a:schemeClr val="accent1">
                <a:lumMod val="75000"/>
              </a:schemeClr>
            </a:solidFill>
          </a:endParaRPr>
        </a:p>
      </dsp:txBody>
      <dsp:txXfrm>
        <a:off x="0" y="668"/>
        <a:ext cx="11669476" cy="1095165"/>
      </dsp:txXfrm>
    </dsp:sp>
    <dsp:sp modelId="{325DBC36-7F83-482E-817F-EFD3EF319526}">
      <dsp:nvSpPr>
        <dsp:cNvPr id="0" name=""/>
        <dsp:cNvSpPr/>
      </dsp:nvSpPr>
      <dsp:spPr>
        <a:xfrm>
          <a:off x="0" y="1095833"/>
          <a:ext cx="116694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61187F-42AA-4FED-8C9E-E089E4BB23A4}">
      <dsp:nvSpPr>
        <dsp:cNvPr id="0" name=""/>
        <dsp:cNvSpPr/>
      </dsp:nvSpPr>
      <dsp:spPr>
        <a:xfrm>
          <a:off x="0" y="1095833"/>
          <a:ext cx="11669476" cy="109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a-GE" sz="2000" b="0" kern="1200" dirty="0">
              <a:solidFill>
                <a:schemeClr val="accent1">
                  <a:lumMod val="75000"/>
                </a:schemeClr>
              </a:solidFill>
            </a:rPr>
            <a:t>რამდენად ხერხდება მთლიან საგაკვეთილო პროცესში თითოეული მოსწავლის  (მათ შორის </a:t>
          </a:r>
          <a:r>
            <a:rPr lang="ka-GE" sz="2000" b="0" kern="1200" dirty="0" err="1">
              <a:solidFill>
                <a:schemeClr val="accent1">
                  <a:lumMod val="75000"/>
                </a:schemeClr>
              </a:solidFill>
            </a:rPr>
            <a:t>სსსმ</a:t>
          </a:r>
          <a:r>
            <a:rPr lang="ka-GE" sz="2000" b="0" kern="1200" dirty="0">
              <a:solidFill>
                <a:schemeClr val="accent1">
                  <a:lumMod val="75000"/>
                </a:schemeClr>
              </a:solidFill>
            </a:rPr>
            <a:t>) ჩართულობა?</a:t>
          </a:r>
          <a:endParaRPr lang="ru-RU" sz="2000" b="0" kern="1200" dirty="0">
            <a:solidFill>
              <a:schemeClr val="accent1">
                <a:lumMod val="75000"/>
              </a:schemeClr>
            </a:solidFill>
          </a:endParaRPr>
        </a:p>
      </dsp:txBody>
      <dsp:txXfrm>
        <a:off x="0" y="1095833"/>
        <a:ext cx="11669476" cy="1095165"/>
      </dsp:txXfrm>
    </dsp:sp>
    <dsp:sp modelId="{C7BDA538-6B44-4E79-8987-D631430874EC}">
      <dsp:nvSpPr>
        <dsp:cNvPr id="0" name=""/>
        <dsp:cNvSpPr/>
      </dsp:nvSpPr>
      <dsp:spPr>
        <a:xfrm>
          <a:off x="0" y="2190998"/>
          <a:ext cx="116694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318F2-4810-44CB-B533-1CA767C55B32}">
      <dsp:nvSpPr>
        <dsp:cNvPr id="0" name=""/>
        <dsp:cNvSpPr/>
      </dsp:nvSpPr>
      <dsp:spPr>
        <a:xfrm>
          <a:off x="0" y="2190998"/>
          <a:ext cx="11669476" cy="109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a-GE" sz="2000" b="0" kern="1200">
              <a:solidFill>
                <a:schemeClr val="accent1">
                  <a:lumMod val="75000"/>
                </a:schemeClr>
              </a:solidFill>
            </a:rPr>
            <a:t>როგორია თითოეული მოსწავლის განწყობა (სწავლისადმი დამოკიდებულება? </a:t>
          </a:r>
          <a:endParaRPr lang="ru-RU" sz="2000" b="0" kern="1200">
            <a:solidFill>
              <a:schemeClr val="accent1">
                <a:lumMod val="75000"/>
              </a:schemeClr>
            </a:solidFill>
          </a:endParaRPr>
        </a:p>
      </dsp:txBody>
      <dsp:txXfrm>
        <a:off x="0" y="2190998"/>
        <a:ext cx="11669476" cy="1095165"/>
      </dsp:txXfrm>
    </dsp:sp>
    <dsp:sp modelId="{B18116FB-715B-43E7-B1C1-AB6351B607D4}">
      <dsp:nvSpPr>
        <dsp:cNvPr id="0" name=""/>
        <dsp:cNvSpPr/>
      </dsp:nvSpPr>
      <dsp:spPr>
        <a:xfrm>
          <a:off x="0" y="3286164"/>
          <a:ext cx="116694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D82981-B345-44D3-B4BC-44BCED9C591F}">
      <dsp:nvSpPr>
        <dsp:cNvPr id="0" name=""/>
        <dsp:cNvSpPr/>
      </dsp:nvSpPr>
      <dsp:spPr>
        <a:xfrm>
          <a:off x="0" y="3286164"/>
          <a:ext cx="11669476" cy="109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a-GE" sz="2000" b="0" kern="1200" dirty="0">
              <a:solidFill>
                <a:schemeClr val="accent1">
                  <a:lumMod val="75000"/>
                </a:schemeClr>
              </a:solidFill>
            </a:rPr>
            <a:t>რამდენად ხორციელდება თითოეული მოსწავლისთვის მის მიერ მიღწეული შედეგების გაცნობა განმავითარებელი შეფასებით (აქტივობებით, სიტყვიერი/წერილობითი კომენტარით ან სხვა სახით)?</a:t>
          </a:r>
          <a:endParaRPr lang="ru-RU" sz="2000" b="0" kern="1200" dirty="0">
            <a:solidFill>
              <a:schemeClr val="accent1">
                <a:lumMod val="75000"/>
              </a:schemeClr>
            </a:solidFill>
          </a:endParaRPr>
        </a:p>
      </dsp:txBody>
      <dsp:txXfrm>
        <a:off x="0" y="3286164"/>
        <a:ext cx="11669476" cy="1095165"/>
      </dsp:txXfrm>
    </dsp:sp>
    <dsp:sp modelId="{A0B72A96-F865-48BF-8EC6-D3B8022B08C1}">
      <dsp:nvSpPr>
        <dsp:cNvPr id="0" name=""/>
        <dsp:cNvSpPr/>
      </dsp:nvSpPr>
      <dsp:spPr>
        <a:xfrm>
          <a:off x="0" y="4381329"/>
          <a:ext cx="11669476"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043A67-6B34-4E61-B218-F0BBD01D3B5A}">
      <dsp:nvSpPr>
        <dsp:cNvPr id="0" name=""/>
        <dsp:cNvSpPr/>
      </dsp:nvSpPr>
      <dsp:spPr>
        <a:xfrm>
          <a:off x="0" y="4381329"/>
          <a:ext cx="11669476" cy="10951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ka-GE" sz="2000" b="0" kern="1200">
              <a:solidFill>
                <a:schemeClr val="accent1">
                  <a:lumMod val="75000"/>
                </a:schemeClr>
              </a:solidFill>
            </a:rPr>
            <a:t>რამდენად იყენებს მასწავლებელი განმავითარებელი შეფასების რუბრიკას?</a:t>
          </a:r>
          <a:endParaRPr lang="ru-RU" sz="2000" b="0" kern="1200">
            <a:solidFill>
              <a:schemeClr val="accent1">
                <a:lumMod val="75000"/>
              </a:schemeClr>
            </a:solidFill>
          </a:endParaRPr>
        </a:p>
      </dsp:txBody>
      <dsp:txXfrm>
        <a:off x="0" y="4381329"/>
        <a:ext cx="11669476" cy="109516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9BAD6-3A49-4B35-B3FC-06F58DDFCD43}">
      <dsp:nvSpPr>
        <dsp:cNvPr id="0" name=""/>
        <dsp:cNvSpPr/>
      </dsp:nvSpPr>
      <dsp:spPr>
        <a:xfrm>
          <a:off x="0" y="0"/>
          <a:ext cx="5347854" cy="5347854"/>
        </a:xfrm>
        <a:prstGeom prst="pie">
          <a:avLst>
            <a:gd name="adj1" fmla="val 5400000"/>
            <a:gd name="adj2" fmla="val 1620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5F74904-FCD9-4785-B655-600B14E5D587}">
      <dsp:nvSpPr>
        <dsp:cNvPr id="0" name=""/>
        <dsp:cNvSpPr/>
      </dsp:nvSpPr>
      <dsp:spPr>
        <a:xfrm>
          <a:off x="2673927" y="0"/>
          <a:ext cx="8995549" cy="534785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ka-GE" sz="1600" b="0" kern="1200" dirty="0"/>
            <a:t>მასწავლებლები სასწავლო მასალის, ინფორმაციის მისაწოდებლად იყენებდნენ მრავალფეროვან საშუალებებს, თუმცა სსსმ მოსწავლეებს უჭირდათ  ინფორმაციის გაგება.</a:t>
          </a:r>
          <a:endParaRPr lang="ru-RU" sz="1600" b="0" kern="1200" dirty="0"/>
        </a:p>
      </dsp:txBody>
      <dsp:txXfrm>
        <a:off x="2673927" y="0"/>
        <a:ext cx="8995549" cy="1136418"/>
      </dsp:txXfrm>
    </dsp:sp>
    <dsp:sp modelId="{1A1E7E29-7C59-40CD-8769-72F319DE33A1}">
      <dsp:nvSpPr>
        <dsp:cNvPr id="0" name=""/>
        <dsp:cNvSpPr/>
      </dsp:nvSpPr>
      <dsp:spPr>
        <a:xfrm>
          <a:off x="701905" y="1136418"/>
          <a:ext cx="3944042" cy="3944042"/>
        </a:xfrm>
        <a:prstGeom prst="pie">
          <a:avLst>
            <a:gd name="adj1" fmla="val 5400000"/>
            <a:gd name="adj2" fmla="val 1620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750F71-F453-4905-883E-A3D5BF4E6D8E}">
      <dsp:nvSpPr>
        <dsp:cNvPr id="0" name=""/>
        <dsp:cNvSpPr/>
      </dsp:nvSpPr>
      <dsp:spPr>
        <a:xfrm>
          <a:off x="2673927" y="1136418"/>
          <a:ext cx="8995549" cy="394404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ka-GE" sz="1600" b="0" kern="1200"/>
            <a:t>მასწავლებლებს ჰქონდათ მცდელობა მასალა მისაწვდომი გაეხადათ თითოეული სსსმ მოსწავლისთვის, მაგრამ დაფიქსირდა დანარჩენი მოსწავლეების ყურადღების გაფანტვის შემთხვევები; </a:t>
          </a:r>
          <a:endParaRPr lang="ru-RU" sz="1600" b="0" kern="1200"/>
        </a:p>
      </dsp:txBody>
      <dsp:txXfrm>
        <a:off x="2673927" y="1136418"/>
        <a:ext cx="8995549" cy="1136418"/>
      </dsp:txXfrm>
    </dsp:sp>
    <dsp:sp modelId="{60CA4102-FF74-4347-9717-2442A82B61A7}">
      <dsp:nvSpPr>
        <dsp:cNvPr id="0" name=""/>
        <dsp:cNvSpPr/>
      </dsp:nvSpPr>
      <dsp:spPr>
        <a:xfrm>
          <a:off x="1403811" y="2272837"/>
          <a:ext cx="2540230" cy="2540230"/>
        </a:xfrm>
        <a:prstGeom prst="pie">
          <a:avLst>
            <a:gd name="adj1" fmla="val 5400000"/>
            <a:gd name="adj2" fmla="val 1620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6A5258-2643-4E9A-B474-A27C6E45AE13}">
      <dsp:nvSpPr>
        <dsp:cNvPr id="0" name=""/>
        <dsp:cNvSpPr/>
      </dsp:nvSpPr>
      <dsp:spPr>
        <a:xfrm>
          <a:off x="2673927" y="2272837"/>
          <a:ext cx="8995549" cy="254023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ka-GE" sz="1600" b="0" kern="1200"/>
            <a:t>პედაგოგები საგაკვეთილო პროცესში იყენებდნენ მულტისენსორული მიდგომას;</a:t>
          </a:r>
          <a:endParaRPr lang="ru-RU" sz="1600" b="0" kern="1200"/>
        </a:p>
      </dsp:txBody>
      <dsp:txXfrm>
        <a:off x="2673927" y="2272837"/>
        <a:ext cx="8995549" cy="1136418"/>
      </dsp:txXfrm>
    </dsp:sp>
    <dsp:sp modelId="{427411A5-9E7F-4661-BDD4-5EF70FC59125}">
      <dsp:nvSpPr>
        <dsp:cNvPr id="0" name=""/>
        <dsp:cNvSpPr/>
      </dsp:nvSpPr>
      <dsp:spPr>
        <a:xfrm>
          <a:off x="2105717" y="3409256"/>
          <a:ext cx="1136418" cy="1136418"/>
        </a:xfrm>
        <a:prstGeom prst="pie">
          <a:avLst>
            <a:gd name="adj1" fmla="val 5400000"/>
            <a:gd name="adj2" fmla="val 16200000"/>
          </a:avLst>
        </a:prstGeom>
        <a:solidFill>
          <a:schemeClr val="bg1"/>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0D02BB6-0347-4A09-9B2C-F8EBFC25B288}">
      <dsp:nvSpPr>
        <dsp:cNvPr id="0" name=""/>
        <dsp:cNvSpPr/>
      </dsp:nvSpPr>
      <dsp:spPr>
        <a:xfrm>
          <a:off x="2673927" y="3409256"/>
          <a:ext cx="8995549" cy="1136418"/>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ka-GE" sz="1600" b="0" kern="1200" dirty="0"/>
            <a:t>საგაკვეთილო პროცესზე დაკვირვების დროს გამოიკვეთა, რომ მოსწავლეებს მეტნაკლებად ეძლეოდათ შესაძლებლობა  საკუთარი შეხედულებები გადმოეცათ სხვადასხვა  საშუალებებით. მაგალითად: ძერწვით, ხატვით, თხრობით პროცესში ჩართვით,  სხეულის ენით და ა. შ).</a:t>
          </a:r>
          <a:endParaRPr lang="ru-RU" sz="1600" b="0" kern="1200" dirty="0"/>
        </a:p>
      </dsp:txBody>
      <dsp:txXfrm>
        <a:off x="2673927" y="3409256"/>
        <a:ext cx="8995549" cy="113641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1DF29C-C950-4E24-8634-0CEBDABCBDD6}">
      <dsp:nvSpPr>
        <dsp:cNvPr id="0" name=""/>
        <dsp:cNvSpPr/>
      </dsp:nvSpPr>
      <dsp:spPr>
        <a:xfrm>
          <a:off x="0" y="593650"/>
          <a:ext cx="11669476" cy="88846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ka-GE" sz="1500" b="0" kern="1200" dirty="0">
              <a:solidFill>
                <a:schemeClr val="accent1">
                  <a:lumMod val="75000"/>
                </a:schemeClr>
              </a:solidFill>
            </a:rPr>
            <a:t>გამოიყენება მოსწავლის მოტივაციის ასამაღლებლად გამოწვევის შემცველი დავალებები, თუმცა არ იყო მორგებული თითოეულ მოსწავლეზე;</a:t>
          </a:r>
          <a:endParaRPr lang="ru-RU" sz="1500" b="0" kern="1200" dirty="0">
            <a:solidFill>
              <a:schemeClr val="accent1">
                <a:lumMod val="75000"/>
              </a:schemeClr>
            </a:solidFill>
          </a:endParaRPr>
        </a:p>
      </dsp:txBody>
      <dsp:txXfrm>
        <a:off x="43371" y="637021"/>
        <a:ext cx="11582734" cy="801726"/>
      </dsp:txXfrm>
    </dsp:sp>
    <dsp:sp modelId="{76A61965-2FFB-45AA-974F-F05C2D49ACEC}">
      <dsp:nvSpPr>
        <dsp:cNvPr id="0" name=""/>
        <dsp:cNvSpPr/>
      </dsp:nvSpPr>
      <dsp:spPr>
        <a:xfrm>
          <a:off x="0" y="1525318"/>
          <a:ext cx="11669476" cy="88846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ka-GE" sz="1500" b="0" kern="1200" dirty="0">
              <a:solidFill>
                <a:schemeClr val="accent1">
                  <a:lumMod val="75000"/>
                </a:schemeClr>
              </a:solidFill>
            </a:rPr>
            <a:t>მთლიან საგაკვეთილო პროცესში თითოეული მოსწავლის თანაბარი ჩართულობა გაკვეთილზე ნაკლებად ხერხდებოდა.  დაფიქსირდა შემთხვევები სსსმ მოსწავლის ზედმეტი ან ნაკლები ჩართულობისა;</a:t>
          </a:r>
          <a:endParaRPr lang="ru-RU" sz="1500" b="0" kern="1200" dirty="0">
            <a:solidFill>
              <a:schemeClr val="accent1">
                <a:lumMod val="75000"/>
              </a:schemeClr>
            </a:solidFill>
          </a:endParaRPr>
        </a:p>
      </dsp:txBody>
      <dsp:txXfrm>
        <a:off x="43371" y="1568689"/>
        <a:ext cx="11582734" cy="801726"/>
      </dsp:txXfrm>
    </dsp:sp>
    <dsp:sp modelId="{2C436EAA-40C0-46AE-8D91-46D124591B01}">
      <dsp:nvSpPr>
        <dsp:cNvPr id="0" name=""/>
        <dsp:cNvSpPr/>
      </dsp:nvSpPr>
      <dsp:spPr>
        <a:xfrm>
          <a:off x="0" y="2456987"/>
          <a:ext cx="11669476" cy="88846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ka-GE" sz="1500" b="0" kern="1200">
              <a:solidFill>
                <a:schemeClr val="accent1">
                  <a:lumMod val="75000"/>
                </a:schemeClr>
              </a:solidFill>
            </a:rPr>
            <a:t>კონკრეტულ გაკვეთილზე თითოეული მოსწავლის განწყობა სწავლისადმი პოზიტიური იყო, თუმცა სხვა გაკვეთილებზე  შეინიშნებოდა განწყობის ცვლილება;</a:t>
          </a:r>
          <a:endParaRPr lang="ru-RU" sz="1500" b="0" kern="1200">
            <a:solidFill>
              <a:schemeClr val="accent1">
                <a:lumMod val="75000"/>
              </a:schemeClr>
            </a:solidFill>
          </a:endParaRPr>
        </a:p>
      </dsp:txBody>
      <dsp:txXfrm>
        <a:off x="43371" y="2500358"/>
        <a:ext cx="11582734" cy="801726"/>
      </dsp:txXfrm>
    </dsp:sp>
    <dsp:sp modelId="{6B163A8A-1D9B-4CA5-B1E4-8F49686AA1E9}">
      <dsp:nvSpPr>
        <dsp:cNvPr id="0" name=""/>
        <dsp:cNvSpPr/>
      </dsp:nvSpPr>
      <dsp:spPr>
        <a:xfrm>
          <a:off x="0" y="3388656"/>
          <a:ext cx="11669476" cy="88846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ka-GE" sz="1500" b="0" kern="1200">
              <a:solidFill>
                <a:schemeClr val="accent1">
                  <a:lumMod val="75000"/>
                </a:schemeClr>
              </a:solidFill>
            </a:rPr>
            <a:t>თითოეული მოსწავლის მიერ მიღწეული შედეგების გაცნობა განმავითარებელი შეფასება უმეტეს შემთხვევაში  ხორციელდებოდა მხოლოდ სიტყვიერი კომენტარებით (ყოჩაღ, კარგი ხარ, სწორად გაგიგია). ზოგიერთ გაკვეთილზე  პედაგოგის მიერ გამოყენებული იქნა აქტივობები (ურთიერთშეფასება გამოსაძახებელი ჩხირებით, ხელის ნიშნებით და სხვა);</a:t>
          </a:r>
          <a:endParaRPr lang="ru-RU" sz="1500" b="0" kern="1200">
            <a:solidFill>
              <a:schemeClr val="accent1">
                <a:lumMod val="75000"/>
              </a:schemeClr>
            </a:solidFill>
          </a:endParaRPr>
        </a:p>
      </dsp:txBody>
      <dsp:txXfrm>
        <a:off x="43371" y="3432027"/>
        <a:ext cx="11582734" cy="801726"/>
      </dsp:txXfrm>
    </dsp:sp>
    <dsp:sp modelId="{898D3612-D20D-4711-BFF8-384DBF3896B6}">
      <dsp:nvSpPr>
        <dsp:cNvPr id="0" name=""/>
        <dsp:cNvSpPr/>
      </dsp:nvSpPr>
      <dsp:spPr>
        <a:xfrm>
          <a:off x="0" y="4320325"/>
          <a:ext cx="11669476" cy="888468"/>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ka-GE" sz="1500" b="0" kern="1200">
              <a:solidFill>
                <a:schemeClr val="accent1">
                  <a:lumMod val="75000"/>
                </a:schemeClr>
              </a:solidFill>
            </a:rPr>
            <a:t>განმავითარებელი შეფასების რუბრიკები ნაკლებად იქნა გამოყენებული.</a:t>
          </a:r>
          <a:endParaRPr lang="ru-RU" sz="1500" b="0" kern="1200">
            <a:solidFill>
              <a:schemeClr val="accent1">
                <a:lumMod val="75000"/>
              </a:schemeClr>
            </a:solidFill>
          </a:endParaRPr>
        </a:p>
      </dsp:txBody>
      <dsp:txXfrm>
        <a:off x="43371" y="4363696"/>
        <a:ext cx="11582734" cy="80172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83E690-02E2-4285-BFF9-9C1DB7B83E7C}">
      <dsp:nvSpPr>
        <dsp:cNvPr id="0" name=""/>
        <dsp:cNvSpPr/>
      </dsp:nvSpPr>
      <dsp:spPr>
        <a:xfrm>
          <a:off x="0" y="223940"/>
          <a:ext cx="7807570" cy="167953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ka-GE" sz="2200" b="0" kern="1200" dirty="0">
              <a:solidFill>
                <a:schemeClr val="accent1">
                  <a:lumMod val="75000"/>
                </a:schemeClr>
              </a:solidFill>
            </a:rPr>
            <a:t>სასკოლო გარემო ნაკლებად იძლევა სხვადასხვა საჭიროების მოსწავლის </a:t>
          </a:r>
          <a:r>
            <a:rPr lang="ka-GE" sz="2200" b="0" kern="1200" dirty="0" err="1">
              <a:solidFill>
                <a:schemeClr val="accent1">
                  <a:lumMod val="75000"/>
                </a:schemeClr>
              </a:solidFill>
            </a:rPr>
            <a:t>ინკლუზიის</a:t>
          </a:r>
          <a:r>
            <a:rPr lang="ka-GE" sz="2200" b="0" kern="1200" dirty="0">
              <a:solidFill>
                <a:schemeClr val="accent1">
                  <a:lumMod val="75000"/>
                </a:schemeClr>
              </a:solidFill>
            </a:rPr>
            <a:t> შესაძლებლობას</a:t>
          </a:r>
          <a:endParaRPr lang="ru-RU" sz="2200" b="0" kern="1200" dirty="0">
            <a:solidFill>
              <a:schemeClr val="accent1">
                <a:lumMod val="75000"/>
              </a:schemeClr>
            </a:solidFill>
          </a:endParaRPr>
        </a:p>
      </dsp:txBody>
      <dsp:txXfrm>
        <a:off x="81988" y="305928"/>
        <a:ext cx="7643594" cy="1515559"/>
      </dsp:txXfrm>
    </dsp:sp>
    <dsp:sp modelId="{01643A02-7089-4656-950B-2C193D56436D}">
      <dsp:nvSpPr>
        <dsp:cNvPr id="0" name=""/>
        <dsp:cNvSpPr/>
      </dsp:nvSpPr>
      <dsp:spPr>
        <a:xfrm>
          <a:off x="0" y="1966835"/>
          <a:ext cx="7807570" cy="167953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ka-GE" sz="2200" b="0" kern="1200"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სასწავლო პროცესში განხორციელებული აქტივობები, გამოყენებული რესურსები ნაკლებად აძლევს წარმატების მიღწევის თანაბარ შესაძლებლობას ყველა მოსწავლეს სპეციფიკური ძლიერი და სუსტი მხარეების მიუხედავად.</a:t>
          </a:r>
          <a:endParaRPr lang="ru-RU" sz="2200" b="0" kern="1200" dirty="0">
            <a:solidFill>
              <a:schemeClr val="accent1">
                <a:lumMod val="75000"/>
              </a:schemeClr>
            </a:solidFill>
          </a:endParaRPr>
        </a:p>
      </dsp:txBody>
      <dsp:txXfrm>
        <a:off x="81988" y="2048823"/>
        <a:ext cx="7643594" cy="1515559"/>
      </dsp:txXfrm>
    </dsp:sp>
    <dsp:sp modelId="{827EE217-D00D-419F-8E28-9DC21F11ACA1}">
      <dsp:nvSpPr>
        <dsp:cNvPr id="0" name=""/>
        <dsp:cNvSpPr/>
      </dsp:nvSpPr>
      <dsp:spPr>
        <a:xfrm>
          <a:off x="0" y="3709730"/>
          <a:ext cx="7807570" cy="167953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Font typeface="Wingdings" panose="05000000000000000000" pitchFamily="2" charset="2"/>
            <a:buNone/>
          </a:pPr>
          <a:r>
            <a:rPr lang="ka-GE" sz="2200" b="0" kern="1200" dirty="0">
              <a:solidFill>
                <a:schemeClr val="accent1">
                  <a:lumMod val="75000"/>
                </a:schemeClr>
              </a:solidFill>
              <a:latin typeface="Sylfaen" panose="010A0502050306030303" pitchFamily="18" charset="0"/>
              <a:ea typeface="Times New Roman" panose="02020603050405020304" pitchFamily="18" charset="0"/>
              <a:cs typeface="Times New Roman" panose="02020603050405020304" pitchFamily="18" charset="0"/>
            </a:rPr>
            <a:t>მნიშვნელოვანია </a:t>
          </a:r>
          <a:r>
            <a:rPr lang="ka-GE" sz="2200" b="0" kern="1200" dirty="0">
              <a:solidFill>
                <a:schemeClr val="accent1">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უზრუნველყოფილი იყოს სასკოლო გარემოსა და სასწავლო პროცესში თითოეული მოსწავლის საჭიროებების დაკმაყოფილებისა და განვითარების ხელშეწყობა.</a:t>
          </a:r>
          <a:endParaRPr lang="ru-RU" sz="2200" b="0" kern="1200" dirty="0">
            <a:solidFill>
              <a:schemeClr val="accent1">
                <a:lumMod val="75000"/>
              </a:schemeClr>
            </a:solidFill>
          </a:endParaRPr>
        </a:p>
      </dsp:txBody>
      <dsp:txXfrm>
        <a:off x="81988" y="3791718"/>
        <a:ext cx="7643594" cy="15155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F7380-B2C6-4860-9AEE-C669DE4C238F}">
      <dsp:nvSpPr>
        <dsp:cNvPr id="0" name=""/>
        <dsp:cNvSpPr/>
      </dsp:nvSpPr>
      <dsp:spPr>
        <a:xfrm>
          <a:off x="0" y="104922"/>
          <a:ext cx="7259782" cy="1529043"/>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a-GE" sz="2000" kern="1200" dirty="0">
              <a:latin typeface="+mj-lt"/>
              <a:ea typeface="Times New Roman" panose="02020603050405020304" pitchFamily="18" charset="0"/>
            </a:rPr>
            <a:t>სკოლამ შესაძლებლობის ფარგლებში უზრუნველყოს გარემოს მეტი ადაპტაცია, რათა ხელი შეეწყოს სხვადასხვა საჭიროების მოსწავლის </a:t>
          </a:r>
          <a:r>
            <a:rPr lang="ka-GE" sz="2000" kern="1200" dirty="0" err="1">
              <a:latin typeface="+mj-lt"/>
              <a:ea typeface="Times New Roman" panose="02020603050405020304" pitchFamily="18" charset="0"/>
            </a:rPr>
            <a:t>ინკლუზიას</a:t>
          </a:r>
          <a:r>
            <a:rPr lang="ka-GE" sz="2000" kern="1200" dirty="0">
              <a:latin typeface="+mj-lt"/>
              <a:ea typeface="Times New Roman" panose="02020603050405020304" pitchFamily="18" charset="0"/>
            </a:rPr>
            <a:t>;</a:t>
          </a:r>
          <a:endParaRPr lang="ru-RU" sz="2000" kern="1200" dirty="0"/>
        </a:p>
      </dsp:txBody>
      <dsp:txXfrm>
        <a:off x="74642" y="179564"/>
        <a:ext cx="7110498" cy="1379759"/>
      </dsp:txXfrm>
    </dsp:sp>
    <dsp:sp modelId="{B216FCC2-9FA9-4454-A28D-8179AB64AF27}">
      <dsp:nvSpPr>
        <dsp:cNvPr id="0" name=""/>
        <dsp:cNvSpPr/>
      </dsp:nvSpPr>
      <dsp:spPr>
        <a:xfrm>
          <a:off x="0" y="1691566"/>
          <a:ext cx="7259782" cy="1529043"/>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a-GE" sz="2000" kern="1200" dirty="0">
              <a:ea typeface="Times New Roman" panose="02020603050405020304" pitchFamily="18" charset="0"/>
            </a:rPr>
            <a:t>სასწავლო პროცესში განხორციელებული აქტივობები, გამოყენებული რესურსები მეტად იყოს მორგებული თითოეულ მოსწავლეზე, მიუხედავად საჭიროებებისა და შესაძლებლობებისა. </a:t>
          </a:r>
          <a:endParaRPr lang="ru-RU" sz="2000" kern="1200" dirty="0"/>
        </a:p>
      </dsp:txBody>
      <dsp:txXfrm>
        <a:off x="74642" y="1766208"/>
        <a:ext cx="7110498" cy="1379759"/>
      </dsp:txXfrm>
    </dsp:sp>
    <dsp:sp modelId="{17F0A782-E358-45BA-BBCD-F5F6C5ABA4B4}">
      <dsp:nvSpPr>
        <dsp:cNvPr id="0" name=""/>
        <dsp:cNvSpPr/>
      </dsp:nvSpPr>
      <dsp:spPr>
        <a:xfrm>
          <a:off x="0" y="3278209"/>
          <a:ext cx="7259782" cy="1529043"/>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ka-GE" sz="2000" kern="1200" dirty="0">
              <a:latin typeface="+mj-lt"/>
              <a:ea typeface="Times New Roman" panose="02020603050405020304" pitchFamily="18" charset="0"/>
            </a:rPr>
            <a:t>მოსწავლეებს მიეცეთ  საკუთარი ცოდნის და უნარების მრავალფეროვანი საშუალებებით  დემონსტრირების შესაძლებლობა. </a:t>
          </a:r>
          <a:endParaRPr lang="ru-RU" sz="2000" kern="1200" dirty="0"/>
        </a:p>
      </dsp:txBody>
      <dsp:txXfrm>
        <a:off x="74642" y="3352851"/>
        <a:ext cx="7110498" cy="137975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2F7380-B2C6-4860-9AEE-C669DE4C238F}">
      <dsp:nvSpPr>
        <dsp:cNvPr id="0" name=""/>
        <dsp:cNvSpPr/>
      </dsp:nvSpPr>
      <dsp:spPr>
        <a:xfrm>
          <a:off x="0" y="193429"/>
          <a:ext cx="7259782" cy="149175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ka-GE" sz="2500" kern="1200" dirty="0"/>
            <a:t>თითოეული მოსწავლის მოტივაციის ასამაღლებლად გამოწვევის შემცველი აქტივობების მეტად გამოყენება;</a:t>
          </a:r>
          <a:endParaRPr lang="ru-RU" sz="2500" kern="1200" dirty="0"/>
        </a:p>
      </dsp:txBody>
      <dsp:txXfrm>
        <a:off x="72821" y="266250"/>
        <a:ext cx="7114140" cy="1346108"/>
      </dsp:txXfrm>
    </dsp:sp>
    <dsp:sp modelId="{B216FCC2-9FA9-4454-A28D-8179AB64AF27}">
      <dsp:nvSpPr>
        <dsp:cNvPr id="0" name=""/>
        <dsp:cNvSpPr/>
      </dsp:nvSpPr>
      <dsp:spPr>
        <a:xfrm>
          <a:off x="0" y="1757179"/>
          <a:ext cx="7259782" cy="149175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ka-GE" sz="2500" kern="1200"/>
            <a:t>მოსწავლეთა თანაბარი ჩართულობის უზრუნველყოფა;</a:t>
          </a:r>
          <a:endParaRPr lang="ru-RU" sz="2500" kern="1200"/>
        </a:p>
      </dsp:txBody>
      <dsp:txXfrm>
        <a:off x="72821" y="1830000"/>
        <a:ext cx="7114140" cy="1346108"/>
      </dsp:txXfrm>
    </dsp:sp>
    <dsp:sp modelId="{17F0A782-E358-45BA-BBCD-F5F6C5ABA4B4}">
      <dsp:nvSpPr>
        <dsp:cNvPr id="0" name=""/>
        <dsp:cNvSpPr/>
      </dsp:nvSpPr>
      <dsp:spPr>
        <a:xfrm>
          <a:off x="0" y="3320929"/>
          <a:ext cx="7259782" cy="149175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ka-GE" sz="2500" kern="1200"/>
            <a:t>განმავითარებელი შეფასების მრავალფეროვანი ფორმების გამოყენება (აქტივობებით, სიტყვიერი/წერილობითი კომენტარი და სხვა).</a:t>
          </a:r>
          <a:endParaRPr lang="ru-RU" sz="2500" kern="1200"/>
        </a:p>
      </dsp:txBody>
      <dsp:txXfrm>
        <a:off x="72821" y="3393750"/>
        <a:ext cx="7114140" cy="134610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0B27A-E69D-4CBB-B53B-6A7FCDCAB701}">
      <dsp:nvSpPr>
        <dsp:cNvPr id="0" name=""/>
        <dsp:cNvSpPr/>
      </dsp:nvSpPr>
      <dsp:spPr>
        <a:xfrm>
          <a:off x="0" y="20727"/>
          <a:ext cx="7604328" cy="2419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ka-GE" sz="2200" kern="1200" dirty="0"/>
            <a:t>სკოლის ფიზიკური გარემოს მეტად ადაპტირებისათვის შემუშავდა გეგმა, რომლის გათვალისწინებაც მოხდება სკოლაში მიმდინარე სარემონტო სამუშაოების დროს (დაიგეგმა </a:t>
          </a:r>
          <a:r>
            <a:rPr lang="ka-GE" sz="2200" kern="1200" dirty="0" err="1"/>
            <a:t>ადაპტური</a:t>
          </a:r>
          <a:r>
            <a:rPr lang="ka-GE" sz="2200" kern="1200" dirty="0"/>
            <a:t> ტუალეტები, </a:t>
          </a:r>
          <a:r>
            <a:rPr lang="ka-GE" sz="2200" kern="1200" dirty="0" err="1"/>
            <a:t>ზღურბლების</a:t>
          </a:r>
          <a:r>
            <a:rPr lang="ka-GE" sz="2200" kern="1200" dirty="0"/>
            <a:t> მოხსნა; ნიშნულების განთავსება საჭიროებისამებრ და სხვა).</a:t>
          </a:r>
          <a:endParaRPr lang="ru-RU" sz="2200" kern="1200" dirty="0"/>
        </a:p>
      </dsp:txBody>
      <dsp:txXfrm>
        <a:off x="118113" y="138840"/>
        <a:ext cx="7368102" cy="2183334"/>
      </dsp:txXfrm>
    </dsp:sp>
    <dsp:sp modelId="{2C2C341D-285F-480D-90A0-E0F2508FC393}">
      <dsp:nvSpPr>
        <dsp:cNvPr id="0" name=""/>
        <dsp:cNvSpPr/>
      </dsp:nvSpPr>
      <dsp:spPr>
        <a:xfrm>
          <a:off x="0" y="2503647"/>
          <a:ext cx="7604328" cy="241956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ka-GE" sz="2200" kern="1200"/>
            <a:t>დაიგეგმა რესურსებით (განსაკუთრებით სენსორული) და სხვადასხვა საჭიროების მქონე მოსწავლეთათვის სკოლის მატერიალური-ტექნიკური ბაზის გამდიდრება.</a:t>
          </a:r>
          <a:endParaRPr lang="ru-RU" sz="2200" kern="1200"/>
        </a:p>
      </dsp:txBody>
      <dsp:txXfrm>
        <a:off x="118113" y="2621760"/>
        <a:ext cx="7368102" cy="218333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83C636-6E13-4C76-930A-0E41712968ED}">
      <dsp:nvSpPr>
        <dsp:cNvPr id="0" name=""/>
        <dsp:cNvSpPr/>
      </dsp:nvSpPr>
      <dsp:spPr>
        <a:xfrm>
          <a:off x="0" y="618458"/>
          <a:ext cx="2548673" cy="485022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a-GE" sz="1800" b="1" kern="1200"/>
            <a:t>თვალახვეული</a:t>
          </a:r>
          <a:endParaRPr lang="ru-RU" sz="1800" kern="1200"/>
        </a:p>
      </dsp:txBody>
      <dsp:txXfrm>
        <a:off x="74648" y="693106"/>
        <a:ext cx="2399377" cy="4700930"/>
      </dsp:txXfrm>
    </dsp:sp>
    <dsp:sp modelId="{A7B6F643-5A5F-4FF0-8BF8-B8C5012EBA28}">
      <dsp:nvSpPr>
        <dsp:cNvPr id="0" name=""/>
        <dsp:cNvSpPr/>
      </dsp:nvSpPr>
      <dsp:spPr>
        <a:xfrm rot="58026">
          <a:off x="3204300" y="2275830"/>
          <a:ext cx="1390336" cy="162410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3204330" y="2597132"/>
        <a:ext cx="973235" cy="974465"/>
      </dsp:txXfrm>
    </dsp:sp>
    <dsp:sp modelId="{6DED3C5D-20E7-4935-9FFF-4FF879C3E68E}">
      <dsp:nvSpPr>
        <dsp:cNvPr id="0" name=""/>
        <dsp:cNvSpPr/>
      </dsp:nvSpPr>
      <dsp:spPr>
        <a:xfrm>
          <a:off x="5171576" y="739520"/>
          <a:ext cx="6548829" cy="4850226"/>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a-GE" sz="1800" kern="1200" dirty="0"/>
            <a:t>გააკეთეთ ბავშვის ფორმის კონტური ან გამოსახულება მუყაოს ქაღალდზე. სასურველია იმდენი ცალი, რამდენი ბავშვიცაა ჯგუფში. თითოეული გამოსახულებისთვის ბავშვებს სთხოვეთ თაბახის ფურცლებისგან გამოჭრან სასურველი ტანსაცმელი. მასალის მომზადების შემდეგ მონაცვლეობით </a:t>
          </a:r>
          <a:r>
            <a:rPr lang="ka-GE" sz="1800" kern="1200" dirty="0" err="1"/>
            <a:t>აუხვიეთ</a:t>
          </a:r>
          <a:r>
            <a:rPr lang="ka-GE" sz="1800" kern="1200" dirty="0"/>
            <a:t> ბავშვებს თვალები და სთხოვეთ მუყაოს თოჯინას ტანსაცმელი ჩააცვან. განუმარტეთ, ბავშვებს რომ ეს სავარჯიშო წარმოდგენას შეუქმნის იმ ადამიანებზე, ვისაც მხედველობის პრობლემები აქვთ</a:t>
          </a:r>
          <a:r>
            <a:rPr lang="ka-GE" sz="1800" b="1" kern="1200" dirty="0"/>
            <a:t>.</a:t>
          </a:r>
          <a:endParaRPr lang="ru-RU" sz="1800" kern="1200" dirty="0"/>
        </a:p>
        <a:p>
          <a:pPr marL="114300" lvl="1" indent="-114300" algn="l" defTabSz="622300">
            <a:lnSpc>
              <a:spcPct val="90000"/>
            </a:lnSpc>
            <a:spcBef>
              <a:spcPct val="0"/>
            </a:spcBef>
            <a:spcAft>
              <a:spcPct val="15000"/>
            </a:spcAft>
            <a:buChar char="•"/>
          </a:pPr>
          <a:r>
            <a:rPr lang="ka-GE" sz="1400" kern="1200" dirty="0"/>
            <a:t>აღნიშნული აქტივობა დაეხმარება ბავშვებს შეზღუდული შესაძლებლობის მქონე პირების  სპეციფიკური უფლებების და საჭიროებების შესახებ წარმოდგენის შექმნაში.</a:t>
          </a:r>
          <a:endParaRPr lang="ru-RU" sz="1400" kern="1200" dirty="0"/>
        </a:p>
        <a:p>
          <a:pPr marL="114300" lvl="1" indent="-114300" algn="l" defTabSz="622300">
            <a:lnSpc>
              <a:spcPct val="90000"/>
            </a:lnSpc>
            <a:spcBef>
              <a:spcPct val="0"/>
            </a:spcBef>
            <a:spcAft>
              <a:spcPct val="15000"/>
            </a:spcAft>
            <a:buChar char="•"/>
          </a:pPr>
          <a:r>
            <a:rPr lang="ka-GE" sz="1400" kern="1200"/>
            <a:t>აქტივობის მსვლელობისას საჭიროა მასწავლებლის თანმიმდევრული, მკაფიო ინსტრუქციები, მოდელირებით.</a:t>
          </a:r>
          <a:endParaRPr lang="ru-RU" sz="1400" kern="1200"/>
        </a:p>
        <a:p>
          <a:pPr marL="114300" lvl="1" indent="-114300" algn="l" defTabSz="622300">
            <a:lnSpc>
              <a:spcPct val="90000"/>
            </a:lnSpc>
            <a:spcBef>
              <a:spcPct val="0"/>
            </a:spcBef>
            <a:spcAft>
              <a:spcPct val="15000"/>
            </a:spcAft>
            <a:buChar char="•"/>
          </a:pPr>
          <a:r>
            <a:rPr lang="ka-GE" sz="1400" kern="1200"/>
            <a:t>აქტივობის შემდეგ მოსწავლეებს ვთხოვოთ  გამოხატონ თავიანთი შთაბეჭდილებები სიტყვიერად, წერილობით, ნახატებით, ჟესტებით ან ემოციის ბარათებით. </a:t>
          </a:r>
          <a:endParaRPr lang="ru-RU" sz="1400" kern="1200"/>
        </a:p>
      </dsp:txBody>
      <dsp:txXfrm>
        <a:off x="5313634" y="881578"/>
        <a:ext cx="6264713" cy="456611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5D2847-3899-4591-82B5-3385A93815BE}">
      <dsp:nvSpPr>
        <dsp:cNvPr id="0" name=""/>
        <dsp:cNvSpPr/>
      </dsp:nvSpPr>
      <dsp:spPr>
        <a:xfrm>
          <a:off x="1427" y="939249"/>
          <a:ext cx="5009075" cy="318076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3064D72-2E7B-40C2-B042-078D93CDA0F9}">
      <dsp:nvSpPr>
        <dsp:cNvPr id="0" name=""/>
        <dsp:cNvSpPr/>
      </dsp:nvSpPr>
      <dsp:spPr>
        <a:xfrm>
          <a:off x="557991" y="1467985"/>
          <a:ext cx="5009075" cy="318076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a-GE" sz="1600" b="1" kern="1200"/>
            <a:t>გეომეტრიული ფიგურების აწყობა</a:t>
          </a:r>
          <a:endParaRPr lang="ru-RU" sz="1600" kern="1200"/>
        </a:p>
      </dsp:txBody>
      <dsp:txXfrm>
        <a:off x="651152" y="1561146"/>
        <a:ext cx="4822753" cy="2994441"/>
      </dsp:txXfrm>
    </dsp:sp>
    <dsp:sp modelId="{FBB0BA97-3583-40F8-945F-EC2009F9E81F}">
      <dsp:nvSpPr>
        <dsp:cNvPr id="0" name=""/>
        <dsp:cNvSpPr/>
      </dsp:nvSpPr>
      <dsp:spPr>
        <a:xfrm>
          <a:off x="6123630" y="939249"/>
          <a:ext cx="5009075" cy="3180763"/>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5006F70-AACF-49DB-8039-BEF4B6E6ABC0}">
      <dsp:nvSpPr>
        <dsp:cNvPr id="0" name=""/>
        <dsp:cNvSpPr/>
      </dsp:nvSpPr>
      <dsp:spPr>
        <a:xfrm>
          <a:off x="6680194" y="1467985"/>
          <a:ext cx="5009075" cy="3180763"/>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ka-GE" sz="1600" kern="1200" dirty="0"/>
            <a:t>ფურცელზე დახატეთ სხვადასხვა გეომეტრიული ფიგურა. მიეცით ბავშვებს ჩხირები და სთხოვეთ დახაზულ ფიგურებზე დააწყონ ჩხირები. შემდეგ ეტაზე შეგიძლიათ სთხოვოთ შეხედონ ნიმუშს და ჩხირებით მაგიდაზე ააწყონ მსგავსი. დაასახელეთ აწყობილი ფიგურა. დათვალეთ გვერდები და  კუთხეები</a:t>
          </a:r>
          <a:r>
            <a:rPr lang="ka-GE" sz="1600" b="1" kern="1200" dirty="0"/>
            <a:t>.</a:t>
          </a:r>
        </a:p>
        <a:p>
          <a:pPr marL="0" lvl="0" indent="0" algn="l" defTabSz="711200">
            <a:lnSpc>
              <a:spcPct val="90000"/>
            </a:lnSpc>
            <a:spcBef>
              <a:spcPct val="0"/>
            </a:spcBef>
            <a:spcAft>
              <a:spcPct val="35000"/>
            </a:spcAft>
            <a:buNone/>
          </a:pPr>
          <a:r>
            <a:rPr lang="ka-GE" sz="1600" kern="1200" dirty="0">
              <a:ea typeface="Times New Roman" panose="02020603050405020304" pitchFamily="18" charset="0"/>
            </a:rPr>
            <a:t>აქტივობის შესრულებისას ბავშვებს უვითარდებათ ნატიფი </a:t>
          </a:r>
          <a:r>
            <a:rPr lang="ka-GE" sz="1600" kern="1200" dirty="0" err="1">
              <a:ea typeface="Times New Roman" panose="02020603050405020304" pitchFamily="18" charset="0"/>
            </a:rPr>
            <a:t>მოტორიკა</a:t>
          </a:r>
          <a:r>
            <a:rPr lang="ka-GE" sz="1600" kern="1200" dirty="0">
              <a:ea typeface="Times New Roman" panose="02020603050405020304" pitchFamily="18" charset="0"/>
            </a:rPr>
            <a:t>, ვიზუალური აღქმა, შეძლებენ გეომეტრიული ფიგურების ცნობას და დახასიათებას.</a:t>
          </a:r>
          <a:r>
            <a:rPr lang="ka-GE" sz="1600" b="1" kern="1200" dirty="0"/>
            <a:t> </a:t>
          </a:r>
          <a:endParaRPr lang="ru-RU" sz="1600" kern="1200" dirty="0"/>
        </a:p>
      </dsp:txBody>
      <dsp:txXfrm>
        <a:off x="6773355" y="1561146"/>
        <a:ext cx="4822753" cy="299444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C304A-5389-460D-8C56-04EE24A0DD61}">
      <dsp:nvSpPr>
        <dsp:cNvPr id="0" name=""/>
        <dsp:cNvSpPr/>
      </dsp:nvSpPr>
      <dsp:spPr>
        <a:xfrm>
          <a:off x="578639" y="0"/>
          <a:ext cx="6557915" cy="562918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CB1A7D-7BEE-487C-AE70-DA985AC974F6}">
      <dsp:nvSpPr>
        <dsp:cNvPr id="0" name=""/>
        <dsp:cNvSpPr/>
      </dsp:nvSpPr>
      <dsp:spPr>
        <a:xfrm>
          <a:off x="267564" y="1688756"/>
          <a:ext cx="3495947" cy="225167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ka-GE" sz="1000" b="1" kern="1200"/>
            <a:t>ხელნაკეთი წიგნის დამზადება</a:t>
          </a:r>
          <a:endParaRPr lang="ru-RU" sz="1000" kern="1200"/>
        </a:p>
      </dsp:txBody>
      <dsp:txXfrm>
        <a:off x="377482" y="1798674"/>
        <a:ext cx="3276111" cy="2031839"/>
      </dsp:txXfrm>
    </dsp:sp>
    <dsp:sp modelId="{18ACAC75-198D-48CB-A237-95B915627758}">
      <dsp:nvSpPr>
        <dsp:cNvPr id="0" name=""/>
        <dsp:cNvSpPr/>
      </dsp:nvSpPr>
      <dsp:spPr>
        <a:xfrm>
          <a:off x="3951682" y="1688756"/>
          <a:ext cx="3495947" cy="2251675"/>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ka-GE" sz="1000" kern="1200" dirty="0"/>
            <a:t>თაბახის ფურცლები (3 ცალი) გავჭრათ შუაზე, შემდეგ გადავკეცოთ და ავკინძოთ წიგნად, ისე რომ გამოვიდეს 6 გვერდი. წავიკითხოთ მოსწავლეებთან ერთად მცირე ზომის მოთხრობა ან ზღაპარი. შემდეგ ავიღოთ ჩვენს მიერ წიგნად აკინძული ფურცლები. ყდაზე დავახატოთ სათაურის შესაბამისი სურათი და დავაწეროთ სათაური. მომდევნო გვერდებზე ჩავხატოთ მოვლენების თანმიმდევრობის ამსახველი სურათები. ხატვის ჩანაცვლება, მოვლენების შესაბამისი სურათების </a:t>
          </a:r>
          <a:r>
            <a:rPr lang="ka-GE" sz="1000" kern="1200" dirty="0" err="1"/>
            <a:t>ჩაკვრითაც</a:t>
          </a:r>
          <a:r>
            <a:rPr lang="ka-GE" sz="1000" kern="1200" dirty="0"/>
            <a:t> შეიძლება. შემდეგ ბავშვებს ვთხოვოთ, მათ მიერ შექმნილი წიგნის მიხედვით მოყვნენ ზღაპარი.</a:t>
          </a:r>
          <a:endParaRPr lang="ru-RU" sz="1000" kern="1200" dirty="0"/>
        </a:p>
      </dsp:txBody>
      <dsp:txXfrm>
        <a:off x="4061600" y="1798674"/>
        <a:ext cx="3276111" cy="20318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E096A9-348F-4233-8016-BFD9392F8498}">
      <dsp:nvSpPr>
        <dsp:cNvPr id="0" name=""/>
        <dsp:cNvSpPr/>
      </dsp:nvSpPr>
      <dsp:spPr>
        <a:xfrm>
          <a:off x="0" y="397812"/>
          <a:ext cx="7372610" cy="215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ka-GE" sz="2300" b="1" i="0" kern="1200" dirty="0">
              <a:solidFill>
                <a:schemeClr val="accent1">
                  <a:lumMod val="75000"/>
                </a:schemeClr>
              </a:solidFill>
            </a:rPr>
            <a:t>კვლევის მიზანი: </a:t>
          </a:r>
          <a:r>
            <a:rPr lang="ka-GE" sz="2300" i="0" kern="1200" dirty="0">
              <a:solidFill>
                <a:schemeClr val="accent1">
                  <a:lumMod val="75000"/>
                </a:schemeClr>
              </a:solidFill>
            </a:rPr>
            <a:t>ზოგადსაგანმანათლებლო სკოლის დაწყებითი კლასის სხვადასხვა საჭიროების მოსწავლეთა წარმატებული ინკლუზიის შეფასება, პრობლემების გამოვლენა,  შესაბამისი ეფექტიანი სტრატეგიების შერჩევა და  დანერგვის ხელშეწყობა;</a:t>
          </a:r>
          <a:endParaRPr lang="ru-RU" sz="2300" i="0" kern="1200" dirty="0">
            <a:solidFill>
              <a:schemeClr val="accent1">
                <a:lumMod val="75000"/>
              </a:schemeClr>
            </a:solidFill>
          </a:endParaRPr>
        </a:p>
      </dsp:txBody>
      <dsp:txXfrm>
        <a:off x="105091" y="502903"/>
        <a:ext cx="7162428" cy="1942618"/>
      </dsp:txXfrm>
    </dsp:sp>
    <dsp:sp modelId="{D0916AA9-EE76-49C9-A972-64B0F69BFBAC}">
      <dsp:nvSpPr>
        <dsp:cNvPr id="0" name=""/>
        <dsp:cNvSpPr/>
      </dsp:nvSpPr>
      <dsp:spPr>
        <a:xfrm>
          <a:off x="0" y="2616853"/>
          <a:ext cx="7372610" cy="2152800"/>
        </a:xfrm>
        <a:prstGeom prst="round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ka-GE" sz="2300" b="1" kern="1200" dirty="0">
              <a:solidFill>
                <a:schemeClr val="accent1">
                  <a:lumMod val="75000"/>
                </a:schemeClr>
              </a:solidFill>
            </a:rPr>
            <a:t>სამიზნე ჯგუფი: </a:t>
          </a:r>
          <a:r>
            <a:rPr lang="ka-GE" sz="2300" kern="1200" dirty="0">
              <a:solidFill>
                <a:schemeClr val="accent1">
                  <a:lumMod val="75000"/>
                </a:schemeClr>
              </a:solidFill>
              <a:effectLst/>
              <a:latin typeface="Sylfaen" panose="010A0502050306030303" pitchFamily="18" charset="0"/>
              <a:ea typeface="Times New Roman" panose="02020603050405020304" pitchFamily="18" charset="0"/>
            </a:rPr>
            <a:t>ქალაქ ბათუმის </a:t>
          </a:r>
          <a:r>
            <a:rPr lang="ru-RU" sz="2300" kern="1200" dirty="0">
              <a:solidFill>
                <a:schemeClr val="accent1">
                  <a:lumMod val="75000"/>
                </a:schemeClr>
              </a:solidFill>
              <a:effectLst/>
              <a:latin typeface="Sylfaen" panose="010A0502050306030303" pitchFamily="18" charset="0"/>
              <a:ea typeface="Times New Roman" panose="02020603050405020304" pitchFamily="18" charset="0"/>
            </a:rPr>
            <a:t>№15 </a:t>
          </a:r>
          <a:r>
            <a:rPr lang="ka-GE" sz="2300" kern="1200" dirty="0">
              <a:solidFill>
                <a:schemeClr val="accent1">
                  <a:lumMod val="75000"/>
                </a:schemeClr>
              </a:solidFill>
              <a:effectLst/>
              <a:latin typeface="Sylfaen" panose="010A0502050306030303" pitchFamily="18" charset="0"/>
              <a:ea typeface="Times New Roman" panose="02020603050405020304" pitchFamily="18" charset="0"/>
            </a:rPr>
            <a:t>საჯარო სკოლის </a:t>
          </a:r>
          <a:r>
            <a:rPr lang="en-US" sz="2300" kern="1200" dirty="0">
              <a:solidFill>
                <a:schemeClr val="accent1">
                  <a:lumMod val="75000"/>
                </a:schemeClr>
              </a:solidFill>
              <a:effectLst/>
              <a:latin typeface="Sylfaen" panose="010A0502050306030303" pitchFamily="18" charset="0"/>
              <a:ea typeface="Times New Roman" panose="02020603050405020304" pitchFamily="18" charset="0"/>
            </a:rPr>
            <a:t>II - III</a:t>
          </a:r>
          <a:r>
            <a:rPr lang="ka-GE" sz="2300" kern="1200" dirty="0">
              <a:solidFill>
                <a:schemeClr val="accent1">
                  <a:lumMod val="75000"/>
                </a:schemeClr>
              </a:solidFill>
              <a:effectLst/>
              <a:latin typeface="Sylfaen" panose="010A0502050306030303" pitchFamily="18" charset="0"/>
              <a:ea typeface="Times New Roman" panose="02020603050405020304" pitchFamily="18" charset="0"/>
            </a:rPr>
            <a:t> კლასის მოსწავლეები (მსუბუქი ინტელექტუალური დარღვევით, აუტისტური სპექტრის აშლილობით და უცხოენოვანი). </a:t>
          </a:r>
          <a:endParaRPr lang="ru-RU" sz="2300" kern="1200" dirty="0">
            <a:solidFill>
              <a:schemeClr val="accent1">
                <a:lumMod val="75000"/>
              </a:schemeClr>
            </a:solidFill>
          </a:endParaRPr>
        </a:p>
      </dsp:txBody>
      <dsp:txXfrm>
        <a:off x="105091" y="2721944"/>
        <a:ext cx="7162428" cy="1942618"/>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D8138-DA87-4090-852F-368D986718FC}">
      <dsp:nvSpPr>
        <dsp:cNvPr id="0" name=""/>
        <dsp:cNvSpPr/>
      </dsp:nvSpPr>
      <dsp:spPr>
        <a:xfrm>
          <a:off x="2259" y="815891"/>
          <a:ext cx="4817600" cy="47874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ka-GE" sz="1800" b="1" kern="1200"/>
            <a:t>სწორია და არასწორია </a:t>
          </a:r>
          <a:endParaRPr lang="ru-RU" sz="1800" kern="1200"/>
        </a:p>
      </dsp:txBody>
      <dsp:txXfrm>
        <a:off x="142480" y="956112"/>
        <a:ext cx="4537158" cy="4507048"/>
      </dsp:txXfrm>
    </dsp:sp>
    <dsp:sp modelId="{11A8FB94-5D5A-4D9D-9619-ACF085434F8A}">
      <dsp:nvSpPr>
        <dsp:cNvPr id="0" name=""/>
        <dsp:cNvSpPr/>
      </dsp:nvSpPr>
      <dsp:spPr>
        <a:xfrm>
          <a:off x="5301619" y="2612254"/>
          <a:ext cx="1021331" cy="119476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ru-RU" sz="1400" kern="1200"/>
        </a:p>
      </dsp:txBody>
      <dsp:txXfrm>
        <a:off x="5301619" y="2851207"/>
        <a:ext cx="714932" cy="716858"/>
      </dsp:txXfrm>
    </dsp:sp>
    <dsp:sp modelId="{DF3ADE1B-613F-4923-823A-B592E43C9214}">
      <dsp:nvSpPr>
        <dsp:cNvPr id="0" name=""/>
        <dsp:cNvSpPr/>
      </dsp:nvSpPr>
      <dsp:spPr>
        <a:xfrm>
          <a:off x="6746899" y="815891"/>
          <a:ext cx="4817600" cy="4787490"/>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a-GE" sz="1800" kern="1200"/>
            <a:t>აიღეთ მუყაოს ორი ჭიქა, ერთს დააწერეთ ,,სწორია“, მეორეს ,, არასწორია“. პატარა ფურცლებზე დაწერეთ სიტყვები, რომელთაგანაც ზოგიერთი სწორადაა დაწერილი, ზოგიერთი შეცდომით. მიაწოდეთ მოსწავლეებს ფურცლები არეულად. სთხოვეთ, რომ წაიკითხონ სიტყვები და მოათავსონ შესაბამის ჭიქაში.</a:t>
          </a:r>
          <a:endParaRPr lang="ru-RU" sz="1800" kern="1200"/>
        </a:p>
        <a:p>
          <a:pPr marL="114300" lvl="1" indent="-114300" algn="l" defTabSz="622300">
            <a:lnSpc>
              <a:spcPct val="90000"/>
            </a:lnSpc>
            <a:spcBef>
              <a:spcPct val="0"/>
            </a:spcBef>
            <a:spcAft>
              <a:spcPct val="15000"/>
            </a:spcAft>
            <a:buChar char="•"/>
          </a:pPr>
          <a:r>
            <a:rPr lang="ka-GE" sz="1400" kern="1200"/>
            <a:t>ბავშვებს უვითარდებათ სინთეზის უნარი, წაკითხულის გაგება აგრეთვე ფონოლოგიური უნარები.</a:t>
          </a:r>
          <a:endParaRPr lang="ru-RU" sz="1400" kern="1200"/>
        </a:p>
        <a:p>
          <a:pPr marL="114300" lvl="1" indent="-114300" algn="l" defTabSz="622300">
            <a:lnSpc>
              <a:spcPct val="90000"/>
            </a:lnSpc>
            <a:spcBef>
              <a:spcPct val="0"/>
            </a:spcBef>
            <a:spcAft>
              <a:spcPct val="15000"/>
            </a:spcAft>
            <a:buChar char="•"/>
          </a:pPr>
          <a:r>
            <a:rPr lang="ka-GE" sz="1400" kern="1200"/>
            <a:t>სსსმ მოსწავლეებს სასურველია შევთავაზოთ მათთვის ნაცნობი სიტყვები შესაბამისი გამოსახულებით.</a:t>
          </a:r>
          <a:endParaRPr lang="ru-RU" sz="1400" kern="1200"/>
        </a:p>
        <a:p>
          <a:pPr marL="114300" lvl="1" indent="-114300" algn="l" defTabSz="622300">
            <a:lnSpc>
              <a:spcPct val="90000"/>
            </a:lnSpc>
            <a:spcBef>
              <a:spcPct val="0"/>
            </a:spcBef>
            <a:spcAft>
              <a:spcPct val="15000"/>
            </a:spcAft>
            <a:buChar char="•"/>
          </a:pPr>
          <a:r>
            <a:rPr lang="ka-GE" sz="1400" kern="1200"/>
            <a:t>აუტისტური სექტორის შემთხვევაში სასურველია შეირჩეს მისთვის ნაცნობი მარტივი სიტყვები.</a:t>
          </a:r>
          <a:endParaRPr lang="ru-RU" sz="1400" kern="1200"/>
        </a:p>
      </dsp:txBody>
      <dsp:txXfrm>
        <a:off x="6887120" y="956112"/>
        <a:ext cx="4537158" cy="450704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0875DD-B5D5-450B-8AEE-B75F9412A034}">
      <dsp:nvSpPr>
        <dsp:cNvPr id="0" name=""/>
        <dsp:cNvSpPr/>
      </dsp:nvSpPr>
      <dsp:spPr>
        <a:xfrm>
          <a:off x="0" y="0"/>
          <a:ext cx="10457752" cy="52501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ka-GE" sz="2500" kern="1200"/>
            <a:t>სსსმ მოსწავლეებმა  ხელნაკეთი წიგნის დამზადებისას შეთავაზებული ვარიანტებიდან თვითონ აირჩიეს სასურველი ზღაპარი,  სიუჟეტის თანმიმდევრობა გადმოსცეს  ნახატებით. </a:t>
          </a:r>
          <a:endParaRPr lang="ru-RU" sz="2500" kern="1200"/>
        </a:p>
      </dsp:txBody>
      <dsp:txXfrm>
        <a:off x="0" y="0"/>
        <a:ext cx="3137325" cy="5250169"/>
      </dsp:txXfrm>
    </dsp:sp>
    <dsp:sp modelId="{3B9207F2-A4F0-47E5-B907-79FAAFD2D9B0}">
      <dsp:nvSpPr>
        <dsp:cNvPr id="0" name=""/>
        <dsp:cNvSpPr/>
      </dsp:nvSpPr>
      <dsp:spPr>
        <a:xfrm>
          <a:off x="3184916" y="467739"/>
          <a:ext cx="7016089" cy="467739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ka-GE" sz="3400" kern="1200" dirty="0"/>
            <a:t>ინტერვენციის მიზნით დაგეგმილი აქტივობების განხორციელებისას მოხდა აქტივობის ფარგლებში შერჩეული ტექსტების  შინაარსის ფორმირება, განსაკუთრებით ქართულ ენასა და ლიტერატურაში.</a:t>
          </a:r>
          <a:endParaRPr lang="ru-RU" sz="3400" kern="1200" dirty="0"/>
        </a:p>
      </dsp:txBody>
      <dsp:txXfrm>
        <a:off x="3321912" y="604735"/>
        <a:ext cx="6742097" cy="440340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C0346-27EA-4862-B415-0FC0F05F2650}">
      <dsp:nvSpPr>
        <dsp:cNvPr id="0" name=""/>
        <dsp:cNvSpPr/>
      </dsp:nvSpPr>
      <dsp:spPr>
        <a:xfrm>
          <a:off x="4936" y="1404570"/>
          <a:ext cx="5128795" cy="1979715"/>
        </a:xfrm>
        <a:prstGeom prst="chevron">
          <a:avLst>
            <a:gd name="adj" fmla="val 40000"/>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15DF24-5184-406C-A563-159DE9E575A2}">
      <dsp:nvSpPr>
        <dsp:cNvPr id="0" name=""/>
        <dsp:cNvSpPr/>
      </dsp:nvSpPr>
      <dsp:spPr>
        <a:xfrm>
          <a:off x="1372615" y="1899498"/>
          <a:ext cx="4330983" cy="1979715"/>
        </a:xfrm>
        <a:prstGeom prst="roundRect">
          <a:avLst>
            <a:gd name="adj" fmla="val 10000"/>
          </a:avLst>
        </a:prstGeom>
        <a:solidFill>
          <a:schemeClr val="lt1">
            <a:alpha val="9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ka-GE" sz="1500" kern="1200"/>
            <a:t>ს.ჟ-მ შეძლო ნახატებთან ერთად თანმიმდევრობით გადმოეცა შინაარსი, მოკლე, მარტივი წინადადებებით.</a:t>
          </a:r>
          <a:endParaRPr lang="ru-RU" sz="1500" kern="1200"/>
        </a:p>
      </dsp:txBody>
      <dsp:txXfrm>
        <a:off x="1430599" y="1957482"/>
        <a:ext cx="4215015" cy="1863747"/>
      </dsp:txXfrm>
    </dsp:sp>
    <dsp:sp modelId="{50D30C98-A9FE-4B55-8E8B-59BF249589DA}">
      <dsp:nvSpPr>
        <dsp:cNvPr id="0" name=""/>
        <dsp:cNvSpPr/>
      </dsp:nvSpPr>
      <dsp:spPr>
        <a:xfrm>
          <a:off x="5863160" y="1404570"/>
          <a:ext cx="5128795" cy="1979715"/>
        </a:xfrm>
        <a:prstGeom prst="chevron">
          <a:avLst>
            <a:gd name="adj" fmla="val 40000"/>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3A8967-37D0-4B79-ABE8-A33BA4E8D43D}">
      <dsp:nvSpPr>
        <dsp:cNvPr id="0" name=""/>
        <dsp:cNvSpPr/>
      </dsp:nvSpPr>
      <dsp:spPr>
        <a:xfrm>
          <a:off x="7230839" y="1899498"/>
          <a:ext cx="4330983" cy="1979715"/>
        </a:xfrm>
        <a:prstGeom prst="roundRect">
          <a:avLst>
            <a:gd name="adj" fmla="val 10000"/>
          </a:avLst>
        </a:prstGeom>
        <a:solidFill>
          <a:schemeClr val="lt1">
            <a:alpha val="90000"/>
            <a:hueOff val="0"/>
            <a:satOff val="0"/>
            <a:lumOff val="0"/>
            <a:alphaOff val="0"/>
          </a:schemeClr>
        </a:solidFill>
        <a:ln w="12700" cap="flat" cmpd="sng" algn="ctr">
          <a:solidFill>
            <a:schemeClr val="accent1">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ka-GE" sz="1500" kern="1200"/>
            <a:t>ნ.მ-ს დასჭირდა ტექსტის რამდენჯერმე მოსმენა შინაარსის თანმიმდევრობის დასაცავად. დაგეგმვისას არ მოხდა გათვალისწინება ტექსტების ხმოვანი ვარიანტების შეთავაზება მოსწავლეებისთვის, რაც  გაამარტივებდა სამუშაო პროცესს. </a:t>
          </a:r>
          <a:endParaRPr lang="ru-RU" sz="1500" kern="1200"/>
        </a:p>
      </dsp:txBody>
      <dsp:txXfrm>
        <a:off x="7288823" y="1957482"/>
        <a:ext cx="4215015" cy="1863747"/>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9D3601-2518-4D4C-BA4A-A8F08EB12674}">
      <dsp:nvSpPr>
        <dsp:cNvPr id="0" name=""/>
        <dsp:cNvSpPr/>
      </dsp:nvSpPr>
      <dsp:spPr>
        <a:xfrm>
          <a:off x="4632960" y="0"/>
          <a:ext cx="6949440" cy="165118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ka-GE" sz="1500" kern="1200" dirty="0"/>
            <a:t>მარტივად მოხდა კონკრეტული ბავშვის შესაძლებლობების გათვალისწინებით დავალების მოდიფიკაცია. </a:t>
          </a:r>
          <a:r>
            <a:rPr lang="ka-GE" sz="1500" kern="1200" dirty="0" err="1"/>
            <a:t>სსსმ</a:t>
          </a:r>
          <a:r>
            <a:rPr lang="ka-GE" sz="1500" kern="1200" dirty="0"/>
            <a:t> მოსწავლეებმა იმუშავეს მათთვის ნაცნობ სიტყვებზე, რომელთაც თან ერთვოდა  შესაბამისი გრაფიკული გამოსახულებები;</a:t>
          </a:r>
        </a:p>
        <a:p>
          <a:pPr marL="285750" lvl="1" indent="0" algn="l" defTabSz="2889250">
            <a:lnSpc>
              <a:spcPct val="90000"/>
            </a:lnSpc>
            <a:spcBef>
              <a:spcPct val="0"/>
            </a:spcBef>
            <a:spcAft>
              <a:spcPct val="15000"/>
            </a:spcAft>
          </a:pPr>
          <a:endParaRPr lang="ru-RU" sz="1500" kern="1200" dirty="0"/>
        </a:p>
      </dsp:txBody>
      <dsp:txXfrm>
        <a:off x="4632960" y="206398"/>
        <a:ext cx="6330247" cy="1238386"/>
      </dsp:txXfrm>
    </dsp:sp>
    <dsp:sp modelId="{ED810C51-3326-43D8-ADDF-FDAABB62B3C5}">
      <dsp:nvSpPr>
        <dsp:cNvPr id="0" name=""/>
        <dsp:cNvSpPr/>
      </dsp:nvSpPr>
      <dsp:spPr>
        <a:xfrm>
          <a:off x="0" y="0"/>
          <a:ext cx="4632960" cy="1651182"/>
        </a:xfrm>
        <a:prstGeom prst="roundRect">
          <a:avLst/>
        </a:prstGeom>
        <a:solidFill>
          <a:schemeClr val="accent1">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ka-GE" sz="3000" b="1" kern="1200" dirty="0"/>
            <a:t>აქტივობა ,,სწორია ,არასწორია“ </a:t>
          </a:r>
          <a:endParaRPr lang="ru-RU" sz="3000" kern="1200" dirty="0"/>
        </a:p>
      </dsp:txBody>
      <dsp:txXfrm>
        <a:off x="80604" y="80604"/>
        <a:ext cx="4471752" cy="1489974"/>
      </dsp:txXfrm>
    </dsp:sp>
    <dsp:sp modelId="{5387BD2F-AEF0-4C3B-BDE2-3B48FE109353}">
      <dsp:nvSpPr>
        <dsp:cNvPr id="0" name=""/>
        <dsp:cNvSpPr/>
      </dsp:nvSpPr>
      <dsp:spPr>
        <a:xfrm>
          <a:off x="4632960" y="1816300"/>
          <a:ext cx="6949440" cy="165118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ka-GE" sz="1500" kern="1200" dirty="0"/>
            <a:t>თითქმის სრულად მოხდა ადაპტირება აქტივობისა </a:t>
          </a:r>
          <a:r>
            <a:rPr lang="ka-GE" sz="1500" b="1" kern="1200" dirty="0"/>
            <a:t>,,თვალახვეული“.  </a:t>
          </a:r>
          <a:r>
            <a:rPr lang="ka-GE" sz="1500" kern="1200" dirty="0"/>
            <a:t>ვერ იქნა გამოყენებული მუყაოს თოჯინები. ისინი შეიცვალა პატარა  ფორმის სათამაშოებით;</a:t>
          </a:r>
          <a:endParaRPr lang="ru-RU" sz="1500" kern="1200" dirty="0"/>
        </a:p>
      </dsp:txBody>
      <dsp:txXfrm>
        <a:off x="4632960" y="2022698"/>
        <a:ext cx="6330247" cy="1238386"/>
      </dsp:txXfrm>
    </dsp:sp>
    <dsp:sp modelId="{6A3DC61E-4E4F-4F7D-8264-DD324553F7B8}">
      <dsp:nvSpPr>
        <dsp:cNvPr id="0" name=""/>
        <dsp:cNvSpPr/>
      </dsp:nvSpPr>
      <dsp:spPr>
        <a:xfrm>
          <a:off x="0" y="1816300"/>
          <a:ext cx="4632960" cy="1651182"/>
        </a:xfrm>
        <a:prstGeom prst="roundRect">
          <a:avLst/>
        </a:prstGeom>
        <a:solidFill>
          <a:schemeClr val="accent1">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ka-GE" sz="3000" kern="1200" dirty="0"/>
            <a:t> </a:t>
          </a:r>
          <a:r>
            <a:rPr lang="ka-GE" sz="3000" b="1" kern="1200" dirty="0"/>
            <a:t>,,თვალახვეული“</a:t>
          </a:r>
          <a:endParaRPr lang="ru-RU" sz="3000" kern="1200" dirty="0"/>
        </a:p>
      </dsp:txBody>
      <dsp:txXfrm>
        <a:off x="80604" y="1896904"/>
        <a:ext cx="4471752" cy="1489974"/>
      </dsp:txXfrm>
    </dsp:sp>
    <dsp:sp modelId="{CE63EC83-21A9-45DF-A77A-517D6CBEEA34}">
      <dsp:nvSpPr>
        <dsp:cNvPr id="0" name=""/>
        <dsp:cNvSpPr/>
      </dsp:nvSpPr>
      <dsp:spPr>
        <a:xfrm>
          <a:off x="4632960" y="3632601"/>
          <a:ext cx="6949440" cy="1651182"/>
        </a:xfrm>
        <a:prstGeom prst="rightArrow">
          <a:avLst>
            <a:gd name="adj1" fmla="val 75000"/>
            <a:gd name="adj2" fmla="val 50000"/>
          </a:avLst>
        </a:prstGeom>
        <a:solidFill>
          <a:schemeClr val="accent1">
            <a:alpha val="90000"/>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ka-GE" sz="1500" kern="1200" dirty="0" err="1"/>
            <a:t>სსსმ</a:t>
          </a:r>
          <a:r>
            <a:rPr lang="ka-GE" sz="1500" kern="1200" dirty="0"/>
            <a:t> მოსწავლეები სხვა ბავშვებთან ერთად გამოხატავდნენ შთაბეჭდილებებს, ემოციებს სიტყვიერად, ნახატებით. ინსტრუქციები მათთვის გასაგები და ნათელი იყო.</a:t>
          </a:r>
          <a:endParaRPr lang="ru-RU" sz="1500" kern="1200" dirty="0"/>
        </a:p>
      </dsp:txBody>
      <dsp:txXfrm>
        <a:off x="4632960" y="3838999"/>
        <a:ext cx="6330247" cy="1238386"/>
      </dsp:txXfrm>
    </dsp:sp>
    <dsp:sp modelId="{376D5985-B579-4F81-90D4-2530D375D532}">
      <dsp:nvSpPr>
        <dsp:cNvPr id="0" name=""/>
        <dsp:cNvSpPr/>
      </dsp:nvSpPr>
      <dsp:spPr>
        <a:xfrm>
          <a:off x="0" y="3632601"/>
          <a:ext cx="4632960" cy="1651182"/>
        </a:xfrm>
        <a:prstGeom prst="round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lang="ka-GE" sz="3000" b="1" kern="1200" dirty="0"/>
            <a:t>ჯგუფური სამუშაო ჩანაცვლდა წყვილებში მუშაობით</a:t>
          </a:r>
          <a:endParaRPr lang="ru-RU" sz="3000" kern="1200" dirty="0"/>
        </a:p>
      </dsp:txBody>
      <dsp:txXfrm>
        <a:off x="80604" y="3713205"/>
        <a:ext cx="4471752" cy="148997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D7D30-FD9D-43DE-A53A-3A05A3DB3A86}">
      <dsp:nvSpPr>
        <dsp:cNvPr id="0" name=""/>
        <dsp:cNvSpPr/>
      </dsp:nvSpPr>
      <dsp:spPr>
        <a:xfrm>
          <a:off x="2058014" y="1320"/>
          <a:ext cx="2055001" cy="133575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ka-GE" sz="1200" b="0" kern="1200" dirty="0"/>
            <a:t>აქტივობების დაგეგმვას, განხორციელებას დასჭირდა დიდი ძალისხმევა;</a:t>
          </a:r>
          <a:endParaRPr lang="ru-RU" sz="1200" b="0" kern="1200" dirty="0"/>
        </a:p>
      </dsp:txBody>
      <dsp:txXfrm>
        <a:off x="2123220" y="66526"/>
        <a:ext cx="1924589" cy="1205338"/>
      </dsp:txXfrm>
    </dsp:sp>
    <dsp:sp modelId="{2F86A272-8BEB-442D-80C6-B9AF2EB70BC7}">
      <dsp:nvSpPr>
        <dsp:cNvPr id="0" name=""/>
        <dsp:cNvSpPr/>
      </dsp:nvSpPr>
      <dsp:spPr>
        <a:xfrm>
          <a:off x="1304629" y="669196"/>
          <a:ext cx="3561770" cy="3561770"/>
        </a:xfrm>
        <a:custGeom>
          <a:avLst/>
          <a:gdLst/>
          <a:ahLst/>
          <a:cxnLst/>
          <a:rect l="0" t="0" r="0" b="0"/>
          <a:pathLst>
            <a:path>
              <a:moveTo>
                <a:pt x="3083998" y="567028"/>
              </a:moveTo>
              <a:arcTo wR="1780885" hR="1780885" stAng="19021858" swAng="23012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A2665048-788F-49AE-B394-D14EC8DFFE4B}">
      <dsp:nvSpPr>
        <dsp:cNvPr id="0" name=""/>
        <dsp:cNvSpPr/>
      </dsp:nvSpPr>
      <dsp:spPr>
        <a:xfrm>
          <a:off x="3600306" y="2672648"/>
          <a:ext cx="2055001" cy="133575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ka-GE" sz="1200" b="0" kern="1200"/>
            <a:t>მოხდა მათი ცვლა/დახვეწა სტრუქტურის, თანმიმდევრობის, დონის, შინაარსის, ტემპის მიხედვით;</a:t>
          </a:r>
          <a:endParaRPr lang="ru-RU" sz="1200" b="0" kern="1200"/>
        </a:p>
      </dsp:txBody>
      <dsp:txXfrm>
        <a:off x="3665512" y="2737854"/>
        <a:ext cx="1924589" cy="1205338"/>
      </dsp:txXfrm>
    </dsp:sp>
    <dsp:sp modelId="{96D5363E-AA1D-4394-9AE9-D73516529280}">
      <dsp:nvSpPr>
        <dsp:cNvPr id="0" name=""/>
        <dsp:cNvSpPr/>
      </dsp:nvSpPr>
      <dsp:spPr>
        <a:xfrm>
          <a:off x="1304629" y="669196"/>
          <a:ext cx="3561770" cy="3561770"/>
        </a:xfrm>
        <a:custGeom>
          <a:avLst/>
          <a:gdLst/>
          <a:ahLst/>
          <a:cxnLst/>
          <a:rect l="0" t="0" r="0" b="0"/>
          <a:pathLst>
            <a:path>
              <a:moveTo>
                <a:pt x="2327005" y="3475967"/>
              </a:moveTo>
              <a:arcTo wR="1780885" hR="1780885" stAng="4328528" swAng="2142944"/>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6DE7EA40-06BE-4D33-91EC-50B7BC4C988C}">
      <dsp:nvSpPr>
        <dsp:cNvPr id="0" name=""/>
        <dsp:cNvSpPr/>
      </dsp:nvSpPr>
      <dsp:spPr>
        <a:xfrm>
          <a:off x="515722" y="2672648"/>
          <a:ext cx="2055001" cy="1335750"/>
        </a:xfrm>
        <a:prstGeom prst="roundRect">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ka-GE" sz="1200" b="0" kern="1200"/>
            <a:t>თუმცა, სსსმ მოსწავლეების და არა მარტო მათი ინტერესი,  მოტივაცია  და ჩართულობა გაზრდილი იყო. </a:t>
          </a:r>
          <a:endParaRPr lang="ru-RU" sz="1200" b="0" kern="1200"/>
        </a:p>
      </dsp:txBody>
      <dsp:txXfrm>
        <a:off x="580928" y="2737854"/>
        <a:ext cx="1924589" cy="1205338"/>
      </dsp:txXfrm>
    </dsp:sp>
    <dsp:sp modelId="{A8678FED-A822-42FD-9E21-BF5A6C07B2B5}">
      <dsp:nvSpPr>
        <dsp:cNvPr id="0" name=""/>
        <dsp:cNvSpPr/>
      </dsp:nvSpPr>
      <dsp:spPr>
        <a:xfrm>
          <a:off x="1304629" y="669196"/>
          <a:ext cx="3561770" cy="3561770"/>
        </a:xfrm>
        <a:custGeom>
          <a:avLst/>
          <a:gdLst/>
          <a:ahLst/>
          <a:cxnLst/>
          <a:rect l="0" t="0" r="0" b="0"/>
          <a:pathLst>
            <a:path>
              <a:moveTo>
                <a:pt x="5772" y="1637608"/>
              </a:moveTo>
              <a:arcTo wR="1780885" hR="1780885" stAng="11076874" swAng="2301268"/>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4D96C3-1ECD-4056-B0A5-F7EB6AC98E10}">
      <dsp:nvSpPr>
        <dsp:cNvPr id="0" name=""/>
        <dsp:cNvSpPr/>
      </dsp:nvSpPr>
      <dsp:spPr>
        <a:xfrm rot="16200000">
          <a:off x="-477550" y="478956"/>
          <a:ext cx="4615542" cy="3657628"/>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100000"/>
            </a:lnSpc>
            <a:spcBef>
              <a:spcPct val="0"/>
            </a:spcBef>
            <a:spcAft>
              <a:spcPct val="35000"/>
            </a:spcAft>
            <a:buNone/>
          </a:pPr>
          <a:r>
            <a:rPr lang="ka-GE" sz="2800" b="0" kern="1200" dirty="0">
              <a:ea typeface="Merriweather"/>
              <a:cs typeface="Merriweather"/>
            </a:rPr>
            <a:t>გაიზარდა თითოეული მოსწავლის, მათ შორის </a:t>
          </a:r>
          <a:r>
            <a:rPr lang="ka-GE" sz="2800" b="0" kern="1200" dirty="0" err="1">
              <a:ea typeface="Merriweather"/>
              <a:cs typeface="Merriweather"/>
            </a:rPr>
            <a:t>სსსმ</a:t>
          </a:r>
          <a:r>
            <a:rPr lang="ka-GE" sz="2800" b="0" kern="1200" dirty="0">
              <a:ea typeface="Merriweather"/>
              <a:cs typeface="Merriweather"/>
            </a:rPr>
            <a:t> მოსწავლის ჩართულობა საგაკვეთილო პროცესში</a:t>
          </a:r>
          <a:endParaRPr lang="en-US" sz="2800" b="0" kern="1200" dirty="0"/>
        </a:p>
      </dsp:txBody>
      <dsp:txXfrm rot="5400000">
        <a:off x="1407" y="923107"/>
        <a:ext cx="3657628" cy="2769326"/>
      </dsp:txXfrm>
    </dsp:sp>
    <dsp:sp modelId="{5ABE9DB4-2FCD-47EC-985E-57C8D82C94EE}">
      <dsp:nvSpPr>
        <dsp:cNvPr id="0" name=""/>
        <dsp:cNvSpPr/>
      </dsp:nvSpPr>
      <dsp:spPr>
        <a:xfrm rot="16200000">
          <a:off x="3346204" y="478956"/>
          <a:ext cx="4615542" cy="3657628"/>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ka-GE" sz="2800" b="0" kern="1200" dirty="0">
              <a:ea typeface="Merriweather"/>
              <a:cs typeface="Merriweather"/>
            </a:rPr>
            <a:t>გაიზარდა მოსწავლეთა სწავლისადმი ინტერესი და მოტივაცია</a:t>
          </a:r>
          <a:endParaRPr lang="en-US" sz="2800" b="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3825161" y="923107"/>
        <a:ext cx="3657628" cy="2769326"/>
      </dsp:txXfrm>
    </dsp:sp>
    <dsp:sp modelId="{3648CCC9-638F-4DBC-9AC0-A02DD26A1DC7}">
      <dsp:nvSpPr>
        <dsp:cNvPr id="0" name=""/>
        <dsp:cNvSpPr/>
      </dsp:nvSpPr>
      <dsp:spPr>
        <a:xfrm rot="16200000">
          <a:off x="7386350" y="478956"/>
          <a:ext cx="4615542" cy="3657628"/>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ka-GE" sz="2800" b="0" kern="1200" dirty="0">
              <a:ea typeface="Merriweather"/>
              <a:cs typeface="Merriweather"/>
            </a:rPr>
            <a:t>მოსწავლეები მეტად პოზიტიურად განწყობილნი გახდნენ საგაკვეთილო პროცესისადმი</a:t>
          </a:r>
          <a:endParaRPr lang="en-US" sz="2800" b="0"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7865307" y="923107"/>
        <a:ext cx="3657628" cy="276932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B6EDC9-F9D9-424C-B4D1-573AE0DCC247}">
      <dsp:nvSpPr>
        <dsp:cNvPr id="0" name=""/>
        <dsp:cNvSpPr/>
      </dsp:nvSpPr>
      <dsp:spPr>
        <a:xfrm rot="16200000">
          <a:off x="3652289" y="-3652289"/>
          <a:ext cx="4457009" cy="11761587"/>
        </a:xfrm>
        <a:prstGeom prst="flowChartManualOperati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0" rIns="177800" bIns="0" numCol="1" spcCol="1270" anchor="ctr" anchorCtr="0">
          <a:noAutofit/>
        </a:bodyPr>
        <a:lstStyle/>
        <a:p>
          <a:pPr marL="0" lvl="0" indent="0" algn="ctr" defTabSz="1244600">
            <a:lnSpc>
              <a:spcPct val="90000"/>
            </a:lnSpc>
            <a:spcBef>
              <a:spcPct val="0"/>
            </a:spcBef>
            <a:spcAft>
              <a:spcPct val="35000"/>
            </a:spcAft>
            <a:buNone/>
          </a:pPr>
          <a:r>
            <a:rPr lang="ka-GE" sz="2800" b="0" kern="1200" dirty="0">
              <a:solidFill>
                <a:schemeClr val="accent1">
                  <a:lumMod val="75000"/>
                </a:schemeClr>
              </a:solidFill>
            </a:rPr>
            <a:t>სასწავლო პროცესში თითოეული მოსწავლის საჭიროებების, თანაბარი ჩართულობის  გათვალისწინებით განხორციელებული ცალკეული აქტივობა და გამოყენებული რესურსები, ცოდნის/უნარების მრავალფეროვანი საშუალებებით  დემონსტრირების შესაძლებლობები ზრდის მოსწავლეთა მოტივაციას, პოზიტიურ დამოკიდებულებას, სწავლისადმი ინტერესს.</a:t>
          </a:r>
          <a:endParaRPr lang="ru-RU" sz="2800" b="0" kern="1200" dirty="0">
            <a:solidFill>
              <a:schemeClr val="accent1">
                <a:lumMod val="75000"/>
              </a:schemeClr>
            </a:solidFill>
          </a:endParaRPr>
        </a:p>
      </dsp:txBody>
      <dsp:txXfrm rot="5400000">
        <a:off x="0" y="891402"/>
        <a:ext cx="11761587" cy="26742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BB7E1-5B77-4E46-B689-82DAB7335759}">
      <dsp:nvSpPr>
        <dsp:cNvPr id="0" name=""/>
        <dsp:cNvSpPr/>
      </dsp:nvSpPr>
      <dsp:spPr>
        <a:xfrm>
          <a:off x="0" y="0"/>
          <a:ext cx="7029874" cy="149038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ka-GE" sz="1600" b="0" kern="1200" dirty="0">
              <a:solidFill>
                <a:schemeClr val="accent1">
                  <a:lumMod val="75000"/>
                </a:schemeClr>
              </a:solidFill>
            </a:rPr>
            <a:t>იძლევა თუ არა სასკოლო გარემო სხვადასხვა საჭიროების მოსწავლის ინკლუზიის შესაძლებლობას?</a:t>
          </a:r>
          <a:endParaRPr lang="ru-RU" sz="1600" b="0" kern="1200" dirty="0">
            <a:solidFill>
              <a:schemeClr val="accent1">
                <a:lumMod val="75000"/>
              </a:schemeClr>
            </a:solidFill>
          </a:endParaRPr>
        </a:p>
      </dsp:txBody>
      <dsp:txXfrm>
        <a:off x="43652" y="43652"/>
        <a:ext cx="5421635" cy="1403078"/>
      </dsp:txXfrm>
    </dsp:sp>
    <dsp:sp modelId="{01E90C90-0855-43D2-A09F-4D01128A5B31}">
      <dsp:nvSpPr>
        <dsp:cNvPr id="0" name=""/>
        <dsp:cNvSpPr/>
      </dsp:nvSpPr>
      <dsp:spPr>
        <a:xfrm>
          <a:off x="620283" y="1738779"/>
          <a:ext cx="7029874" cy="149038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mj-lt"/>
            <a:buNone/>
          </a:pPr>
          <a:r>
            <a:rPr lang="ka-GE" sz="1600" b="0" kern="1200"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სასწავლო პროცესში განხორციელებული აქტივობები, გამოყენებული რესურსები აძლევს თუ არა წარმატების მიღწევის თანაბარ შესაძლებლობას ყველა მოსწავლეს სპეციფიკური ძლიერი და სუსტი მხარეების მიუხედავად? </a:t>
          </a:r>
          <a:endParaRPr lang="ru-RU" sz="1600" b="0" kern="1200" dirty="0">
            <a:solidFill>
              <a:schemeClr val="accent1">
                <a:lumMod val="75000"/>
              </a:schemeClr>
            </a:solidFill>
          </a:endParaRPr>
        </a:p>
      </dsp:txBody>
      <dsp:txXfrm>
        <a:off x="663935" y="1782431"/>
        <a:ext cx="5353539" cy="1403078"/>
      </dsp:txXfrm>
    </dsp:sp>
    <dsp:sp modelId="{17AECAD2-CA63-4446-8520-4F646AE51C2A}">
      <dsp:nvSpPr>
        <dsp:cNvPr id="0" name=""/>
        <dsp:cNvSpPr/>
      </dsp:nvSpPr>
      <dsp:spPr>
        <a:xfrm>
          <a:off x="1240566" y="3477558"/>
          <a:ext cx="7029874" cy="1490382"/>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ka-GE" sz="1600" b="0" kern="1200" dirty="0">
              <a:solidFill>
                <a:schemeClr val="accent1">
                  <a:lumMod val="75000"/>
                </a:schemeClr>
              </a:solidFill>
              <a:effectLst/>
              <a:latin typeface="Sylfaen" panose="010A0502050306030303" pitchFamily="18" charset="0"/>
              <a:ea typeface="Times New Roman" panose="02020603050405020304" pitchFamily="18" charset="0"/>
              <a:cs typeface="Times New Roman" panose="02020603050405020304" pitchFamily="18" charset="0"/>
            </a:rPr>
            <a:t>რა უნდა გაკეთდეს იმისათვის, რომ უზრუნველყოფილი იყოს სასკოლო გარემოსა და სასწავლო პროცესში თითოეული მოსწავლის საჭიროებების დაკმაყოფილება და განვითრების ხელშეწყობა?</a:t>
          </a:r>
          <a:endParaRPr lang="ru-RU" sz="1600" b="0" kern="1200" dirty="0">
            <a:solidFill>
              <a:schemeClr val="accent1">
                <a:lumMod val="75000"/>
              </a:schemeClr>
            </a:solidFill>
          </a:endParaRPr>
        </a:p>
      </dsp:txBody>
      <dsp:txXfrm>
        <a:off x="1284218" y="3521210"/>
        <a:ext cx="5353539" cy="1403078"/>
      </dsp:txXfrm>
    </dsp:sp>
    <dsp:sp modelId="{6E4A9CA8-CC58-4B41-9C99-CA691F82DDCF}">
      <dsp:nvSpPr>
        <dsp:cNvPr id="0" name=""/>
        <dsp:cNvSpPr/>
      </dsp:nvSpPr>
      <dsp:spPr>
        <a:xfrm>
          <a:off x="6061126" y="1130206"/>
          <a:ext cx="968748" cy="96874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b="0" kern="1200">
            <a:solidFill>
              <a:schemeClr val="accent1">
                <a:lumMod val="75000"/>
              </a:schemeClr>
            </a:solidFill>
          </a:endParaRPr>
        </a:p>
      </dsp:txBody>
      <dsp:txXfrm>
        <a:off x="6279094" y="1130206"/>
        <a:ext cx="532812" cy="728983"/>
      </dsp:txXfrm>
    </dsp:sp>
    <dsp:sp modelId="{6B5A767C-C447-4760-8198-F3A9FC0DC073}">
      <dsp:nvSpPr>
        <dsp:cNvPr id="0" name=""/>
        <dsp:cNvSpPr/>
      </dsp:nvSpPr>
      <dsp:spPr>
        <a:xfrm>
          <a:off x="6681409" y="2859050"/>
          <a:ext cx="968748" cy="968748"/>
        </a:xfrm>
        <a:prstGeom prst="downArrow">
          <a:avLst>
            <a:gd name="adj1" fmla="val 55000"/>
            <a:gd name="adj2" fmla="val 45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ru-RU" sz="3600" b="0" kern="1200">
            <a:solidFill>
              <a:schemeClr val="accent1">
                <a:lumMod val="75000"/>
              </a:schemeClr>
            </a:solidFill>
          </a:endParaRPr>
        </a:p>
      </dsp:txBody>
      <dsp:txXfrm>
        <a:off x="6899377" y="2859050"/>
        <a:ext cx="532812" cy="72898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571052-5D31-4159-8930-FDA785D8B442}">
      <dsp:nvSpPr>
        <dsp:cNvPr id="0" name=""/>
        <dsp:cNvSpPr/>
      </dsp:nvSpPr>
      <dsp:spPr>
        <a:xfrm>
          <a:off x="-5163644" y="-790958"/>
          <a:ext cx="6149114" cy="6149114"/>
        </a:xfrm>
        <a:prstGeom prst="blockArc">
          <a:avLst>
            <a:gd name="adj1" fmla="val 18900000"/>
            <a:gd name="adj2" fmla="val 2700000"/>
            <a:gd name="adj3" fmla="val 351"/>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FB73FFB-2DB7-4640-87FC-738F4EA5F2C0}">
      <dsp:nvSpPr>
        <dsp:cNvPr id="0" name=""/>
        <dsp:cNvSpPr/>
      </dsp:nvSpPr>
      <dsp:spPr>
        <a:xfrm>
          <a:off x="431036" y="285358"/>
          <a:ext cx="5449846" cy="57108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297" tIns="45720" rIns="45720" bIns="45720" numCol="1" spcCol="1270" anchor="ctr" anchorCtr="0">
          <a:noAutofit/>
        </a:bodyPr>
        <a:lstStyle/>
        <a:p>
          <a:pPr marL="0" lvl="0" indent="0" algn="l" defTabSz="800100">
            <a:lnSpc>
              <a:spcPct val="90000"/>
            </a:lnSpc>
            <a:spcBef>
              <a:spcPct val="0"/>
            </a:spcBef>
            <a:spcAft>
              <a:spcPct val="35000"/>
            </a:spcAft>
            <a:buNone/>
          </a:pPr>
          <a:r>
            <a:rPr lang="ka-GE" sz="1800" kern="1200" dirty="0"/>
            <a:t>ანკეტური გამოკითხვა;</a:t>
          </a:r>
          <a:endParaRPr lang="ru-RU" sz="1800" kern="1200" dirty="0"/>
        </a:p>
      </dsp:txBody>
      <dsp:txXfrm>
        <a:off x="431036" y="285358"/>
        <a:ext cx="5449846" cy="571082"/>
      </dsp:txXfrm>
    </dsp:sp>
    <dsp:sp modelId="{089D837D-7444-474A-B9E4-739DE9A53CEB}">
      <dsp:nvSpPr>
        <dsp:cNvPr id="0" name=""/>
        <dsp:cNvSpPr/>
      </dsp:nvSpPr>
      <dsp:spPr>
        <a:xfrm>
          <a:off x="74110" y="213973"/>
          <a:ext cx="713853" cy="7138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51D9AA4-C679-480E-BF7A-B723C0C3EE39}">
      <dsp:nvSpPr>
        <dsp:cNvPr id="0" name=""/>
        <dsp:cNvSpPr/>
      </dsp:nvSpPr>
      <dsp:spPr>
        <a:xfrm>
          <a:off x="840257" y="1141708"/>
          <a:ext cx="5040625" cy="57108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297" tIns="45720" rIns="45720" bIns="45720" numCol="1" spcCol="1270" anchor="ctr" anchorCtr="0">
          <a:noAutofit/>
        </a:bodyPr>
        <a:lstStyle/>
        <a:p>
          <a:pPr marL="0" lvl="0" indent="0" algn="l" defTabSz="800100">
            <a:lnSpc>
              <a:spcPct val="90000"/>
            </a:lnSpc>
            <a:spcBef>
              <a:spcPct val="0"/>
            </a:spcBef>
            <a:spcAft>
              <a:spcPct val="35000"/>
            </a:spcAft>
            <a:buNone/>
          </a:pPr>
          <a:r>
            <a:rPr lang="ka-GE" sz="1800" kern="1200" dirty="0"/>
            <a:t>ფოკუს-ჯგუფი; </a:t>
          </a:r>
          <a:endParaRPr lang="ru-RU" sz="1800" kern="1200" dirty="0"/>
        </a:p>
      </dsp:txBody>
      <dsp:txXfrm>
        <a:off x="840257" y="1141708"/>
        <a:ext cx="5040625" cy="571082"/>
      </dsp:txXfrm>
    </dsp:sp>
    <dsp:sp modelId="{B1F1C904-5C2C-4D19-A065-0CF573D4C0E1}">
      <dsp:nvSpPr>
        <dsp:cNvPr id="0" name=""/>
        <dsp:cNvSpPr/>
      </dsp:nvSpPr>
      <dsp:spPr>
        <a:xfrm>
          <a:off x="483331" y="1070322"/>
          <a:ext cx="713853" cy="7138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FC000AE-66DD-478A-B95A-C00AAD5BB1AF}">
      <dsp:nvSpPr>
        <dsp:cNvPr id="0" name=""/>
        <dsp:cNvSpPr/>
      </dsp:nvSpPr>
      <dsp:spPr>
        <a:xfrm>
          <a:off x="965855" y="1998057"/>
          <a:ext cx="4915027" cy="57108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297" tIns="45720" rIns="45720" bIns="45720" numCol="1" spcCol="1270" anchor="ctr" anchorCtr="0">
          <a:noAutofit/>
        </a:bodyPr>
        <a:lstStyle/>
        <a:p>
          <a:pPr marL="0" lvl="0" indent="0" algn="l" defTabSz="800100">
            <a:lnSpc>
              <a:spcPct val="90000"/>
            </a:lnSpc>
            <a:spcBef>
              <a:spcPct val="0"/>
            </a:spcBef>
            <a:spcAft>
              <a:spcPct val="35000"/>
            </a:spcAft>
            <a:buNone/>
          </a:pPr>
          <a:r>
            <a:rPr lang="ka-GE" sz="1800" kern="1200" dirty="0"/>
            <a:t>სიღრმისეული ინტერვიუ;</a:t>
          </a:r>
          <a:endParaRPr lang="ru-RU" sz="1800" kern="1200" dirty="0"/>
        </a:p>
      </dsp:txBody>
      <dsp:txXfrm>
        <a:off x="965855" y="1998057"/>
        <a:ext cx="4915027" cy="571082"/>
      </dsp:txXfrm>
    </dsp:sp>
    <dsp:sp modelId="{4E7633F0-BC2A-4EAA-B465-1A0676744B11}">
      <dsp:nvSpPr>
        <dsp:cNvPr id="0" name=""/>
        <dsp:cNvSpPr/>
      </dsp:nvSpPr>
      <dsp:spPr>
        <a:xfrm>
          <a:off x="608929" y="1926672"/>
          <a:ext cx="713853" cy="7138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C003BB-390B-4E02-A33F-51CCCDA69B48}">
      <dsp:nvSpPr>
        <dsp:cNvPr id="0" name=""/>
        <dsp:cNvSpPr/>
      </dsp:nvSpPr>
      <dsp:spPr>
        <a:xfrm>
          <a:off x="840257" y="2854407"/>
          <a:ext cx="5040625" cy="57108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297" tIns="45720" rIns="45720" bIns="45720" numCol="1" spcCol="1270" anchor="ctr" anchorCtr="0">
          <a:noAutofit/>
        </a:bodyPr>
        <a:lstStyle/>
        <a:p>
          <a:pPr marL="0" lvl="0" indent="0" algn="l" defTabSz="800100">
            <a:lnSpc>
              <a:spcPct val="90000"/>
            </a:lnSpc>
            <a:spcBef>
              <a:spcPct val="0"/>
            </a:spcBef>
            <a:spcAft>
              <a:spcPct val="35000"/>
            </a:spcAft>
            <a:buNone/>
          </a:pPr>
          <a:r>
            <a:rPr lang="ka-GE" sz="1800" kern="1200" dirty="0"/>
            <a:t>დაკვირვება; </a:t>
          </a:r>
          <a:endParaRPr lang="ru-RU" sz="1800" kern="1200" dirty="0"/>
        </a:p>
      </dsp:txBody>
      <dsp:txXfrm>
        <a:off x="840257" y="2854407"/>
        <a:ext cx="5040625" cy="571082"/>
      </dsp:txXfrm>
    </dsp:sp>
    <dsp:sp modelId="{E0A03649-F51D-492C-B978-9725DA835A05}">
      <dsp:nvSpPr>
        <dsp:cNvPr id="0" name=""/>
        <dsp:cNvSpPr/>
      </dsp:nvSpPr>
      <dsp:spPr>
        <a:xfrm>
          <a:off x="483331" y="2783022"/>
          <a:ext cx="713853" cy="7138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CBE4C5-FC95-482C-B6F5-62969C129374}">
      <dsp:nvSpPr>
        <dsp:cNvPr id="0" name=""/>
        <dsp:cNvSpPr/>
      </dsp:nvSpPr>
      <dsp:spPr>
        <a:xfrm>
          <a:off x="431036" y="3710757"/>
          <a:ext cx="5449846" cy="571082"/>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3297" tIns="45720" rIns="45720" bIns="45720" numCol="1" spcCol="1270" anchor="ctr" anchorCtr="0">
          <a:noAutofit/>
        </a:bodyPr>
        <a:lstStyle/>
        <a:p>
          <a:pPr marL="0" lvl="0" indent="0" algn="l" defTabSz="800100">
            <a:lnSpc>
              <a:spcPct val="90000"/>
            </a:lnSpc>
            <a:spcBef>
              <a:spcPct val="0"/>
            </a:spcBef>
            <a:spcAft>
              <a:spcPct val="35000"/>
            </a:spcAft>
            <a:buNone/>
          </a:pPr>
          <a:r>
            <a:rPr lang="ka-GE" sz="1800" kern="1200"/>
            <a:t>მონაცემთა ანალიზი.</a:t>
          </a:r>
          <a:endParaRPr lang="ru-RU" sz="1800" kern="1200"/>
        </a:p>
      </dsp:txBody>
      <dsp:txXfrm>
        <a:off x="431036" y="3710757"/>
        <a:ext cx="5449846" cy="571082"/>
      </dsp:txXfrm>
    </dsp:sp>
    <dsp:sp modelId="{3BE4A579-6D23-479B-8F1E-468F00364572}">
      <dsp:nvSpPr>
        <dsp:cNvPr id="0" name=""/>
        <dsp:cNvSpPr/>
      </dsp:nvSpPr>
      <dsp:spPr>
        <a:xfrm>
          <a:off x="74110" y="3639371"/>
          <a:ext cx="713853" cy="71385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3A69E3-A64F-4EE9-BF43-8026ACF7CB5D}">
      <dsp:nvSpPr>
        <dsp:cNvPr id="0" name=""/>
        <dsp:cNvSpPr/>
      </dsp:nvSpPr>
      <dsp:spPr>
        <a:xfrm>
          <a:off x="0" y="3614773"/>
          <a:ext cx="5641674" cy="593033"/>
        </a:xfrm>
        <a:prstGeom prst="rec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ka-GE" sz="1600" kern="1200" dirty="0"/>
            <a:t>მოსწავლეთა აკადემიური მოსწრების შეფასების რუბრიკები.</a:t>
          </a:r>
          <a:endParaRPr lang="ru-RU" sz="1600" kern="1200" dirty="0"/>
        </a:p>
      </dsp:txBody>
      <dsp:txXfrm>
        <a:off x="0" y="3614773"/>
        <a:ext cx="5641674" cy="593033"/>
      </dsp:txXfrm>
    </dsp:sp>
    <dsp:sp modelId="{D2C35F94-E3B1-4601-90CA-D47F802C374B}">
      <dsp:nvSpPr>
        <dsp:cNvPr id="0" name=""/>
        <dsp:cNvSpPr/>
      </dsp:nvSpPr>
      <dsp:spPr>
        <a:xfrm rot="10800000">
          <a:off x="0" y="2711583"/>
          <a:ext cx="5641674" cy="912085"/>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ka-GE" sz="1600" kern="1200"/>
            <a:t>გარემოს ადაპტაციის, რესურსების, სასწავლო გეგმების შეფასების კითხვარი; </a:t>
          </a:r>
          <a:endParaRPr lang="ru-RU" sz="1600" kern="1200"/>
        </a:p>
      </dsp:txBody>
      <dsp:txXfrm rot="10800000">
        <a:off x="0" y="2711583"/>
        <a:ext cx="5641674" cy="592645"/>
      </dsp:txXfrm>
    </dsp:sp>
    <dsp:sp modelId="{00E029AD-196B-47C3-B9E9-CA47EE29BC21}">
      <dsp:nvSpPr>
        <dsp:cNvPr id="0" name=""/>
        <dsp:cNvSpPr/>
      </dsp:nvSpPr>
      <dsp:spPr>
        <a:xfrm rot="10800000">
          <a:off x="0" y="1808393"/>
          <a:ext cx="5641674" cy="912085"/>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ka-GE" sz="1600" kern="1200" dirty="0"/>
            <a:t>ინტერვიუს კითხვარი (ფოკუს-ჯგუფისთვის და ინდივიდუალური ინტერვიუებისთვის);</a:t>
          </a:r>
          <a:endParaRPr lang="ru-RU" sz="1600" kern="1200" dirty="0"/>
        </a:p>
      </dsp:txBody>
      <dsp:txXfrm rot="10800000">
        <a:off x="0" y="1808393"/>
        <a:ext cx="5641674" cy="592645"/>
      </dsp:txXfrm>
    </dsp:sp>
    <dsp:sp modelId="{17D2B2B3-2F02-4AC7-9EC7-05AB1899860F}">
      <dsp:nvSpPr>
        <dsp:cNvPr id="0" name=""/>
        <dsp:cNvSpPr/>
      </dsp:nvSpPr>
      <dsp:spPr>
        <a:xfrm rot="10800000">
          <a:off x="0" y="905202"/>
          <a:ext cx="5641674" cy="912085"/>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ka-GE" sz="1600" kern="1200"/>
            <a:t>ანკეტა მშობლებისთვის;</a:t>
          </a:r>
          <a:endParaRPr lang="ru-RU" sz="1600" kern="1200"/>
        </a:p>
      </dsp:txBody>
      <dsp:txXfrm rot="10800000">
        <a:off x="0" y="905202"/>
        <a:ext cx="5641674" cy="592645"/>
      </dsp:txXfrm>
    </dsp:sp>
    <dsp:sp modelId="{7426C01B-7532-4398-86CF-7B2BC9EC3FFC}">
      <dsp:nvSpPr>
        <dsp:cNvPr id="0" name=""/>
        <dsp:cNvSpPr/>
      </dsp:nvSpPr>
      <dsp:spPr>
        <a:xfrm rot="10800000">
          <a:off x="0" y="2012"/>
          <a:ext cx="5641674" cy="912085"/>
        </a:xfrm>
        <a:prstGeom prst="upArrowCallout">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ka-GE" sz="1600" kern="1200" dirty="0"/>
            <a:t>ანკეტა მასწავლებლებისთვის;</a:t>
          </a:r>
          <a:endParaRPr lang="ru-RU" sz="1600" kern="1200" dirty="0"/>
        </a:p>
      </dsp:txBody>
      <dsp:txXfrm rot="10800000">
        <a:off x="0" y="2012"/>
        <a:ext cx="5641674" cy="59264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026E8-9C24-4660-98D2-2964E8DE43CF}">
      <dsp:nvSpPr>
        <dsp:cNvPr id="0" name=""/>
        <dsp:cNvSpPr/>
      </dsp:nvSpPr>
      <dsp:spPr>
        <a:xfrm>
          <a:off x="4699819" y="0"/>
          <a:ext cx="7049728" cy="5215653"/>
        </a:xfrm>
        <a:prstGeom prst="rightArrow">
          <a:avLst>
            <a:gd name="adj1" fmla="val 75000"/>
            <a:gd name="adj2" fmla="val 50000"/>
          </a:avLst>
        </a:prstGeom>
        <a:solidFill>
          <a:schemeClr val="lt1">
            <a:alpha val="90000"/>
            <a:tint val="40000"/>
            <a:hueOff val="0"/>
            <a:satOff val="0"/>
            <a:lumOff val="0"/>
            <a:alphaOff val="0"/>
          </a:schemeClr>
        </a:solidFill>
        <a:ln w="12700" cap="flat" cmpd="sng" algn="ctr">
          <a:solidFill>
            <a:schemeClr val="accent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 tIns="9525" rIns="9525" bIns="9525" numCol="1" spcCol="1270" anchor="t" anchorCtr="0">
          <a:noAutofit/>
        </a:bodyPr>
        <a:lstStyle/>
        <a:p>
          <a:pPr marL="114300" lvl="1" indent="-114300" algn="l" defTabSz="666750">
            <a:lnSpc>
              <a:spcPct val="90000"/>
            </a:lnSpc>
            <a:spcBef>
              <a:spcPct val="0"/>
            </a:spcBef>
            <a:spcAft>
              <a:spcPct val="15000"/>
            </a:spcAft>
            <a:buChar char="•"/>
          </a:pPr>
          <a:r>
            <a:rPr lang="ka-GE" sz="1500" kern="1200" dirty="0">
              <a:solidFill>
                <a:schemeClr val="accent1">
                  <a:lumMod val="75000"/>
                </a:schemeClr>
              </a:solidFill>
            </a:rPr>
            <a:t>ლიტერატურისა და არსებული გამოცდილების ანალიზი;</a:t>
          </a:r>
          <a:endParaRPr lang="ru-RU" sz="1500" kern="1200" dirty="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dirty="0">
              <a:solidFill>
                <a:schemeClr val="accent1">
                  <a:lumMod val="75000"/>
                </a:schemeClr>
              </a:solidFill>
            </a:rPr>
            <a:t>რაოდენობრივი კვლევისთვის კითხვარების შედგენა;</a:t>
          </a:r>
          <a:endParaRPr lang="ru-RU" sz="1500" kern="1200" dirty="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a:solidFill>
                <a:schemeClr val="accent1">
                  <a:lumMod val="75000"/>
                </a:schemeClr>
              </a:solidFill>
            </a:rPr>
            <a:t>გამოკითხვების ჩატარება;</a:t>
          </a:r>
          <a:endParaRPr lang="ru-RU" sz="1500" kern="120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a:solidFill>
                <a:schemeClr val="accent1">
                  <a:lumMod val="75000"/>
                </a:schemeClr>
              </a:solidFill>
            </a:rPr>
            <a:t>რაოდენობრივი კვლევის მონაცემთა ანალიზი;</a:t>
          </a:r>
          <a:endParaRPr lang="ru-RU" sz="1500" kern="120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dirty="0">
              <a:solidFill>
                <a:schemeClr val="accent1">
                  <a:lumMod val="75000"/>
                </a:schemeClr>
              </a:solidFill>
            </a:rPr>
            <a:t>თვისებრივი კვლევისთვის კითხვარების შედგენა;</a:t>
          </a:r>
          <a:endParaRPr lang="ru-RU" sz="1500" kern="1200" dirty="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dirty="0">
              <a:solidFill>
                <a:schemeClr val="accent1">
                  <a:lumMod val="75000"/>
                </a:schemeClr>
              </a:solidFill>
            </a:rPr>
            <a:t>ფოკუს-ჯგუფებში  და ინდივიდუალური ინტერვიუების ჩატარება;</a:t>
          </a:r>
          <a:endParaRPr lang="ru-RU" sz="1500" kern="1200" dirty="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dirty="0">
              <a:solidFill>
                <a:schemeClr val="accent1">
                  <a:lumMod val="75000"/>
                </a:schemeClr>
              </a:solidFill>
            </a:rPr>
            <a:t>ჩაღრმავებული ინტერვიუ;</a:t>
          </a:r>
          <a:endParaRPr lang="ru-RU" sz="1500" kern="1200" dirty="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dirty="0">
              <a:solidFill>
                <a:schemeClr val="accent1">
                  <a:lumMod val="75000"/>
                </a:schemeClr>
              </a:solidFill>
            </a:rPr>
            <a:t>თვისებრივი კვლევის მონაცემთა ანალიზი;</a:t>
          </a:r>
          <a:endParaRPr lang="ru-RU" sz="1500" kern="1200" dirty="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dirty="0">
              <a:solidFill>
                <a:schemeClr val="accent1">
                  <a:lumMod val="75000"/>
                </a:schemeClr>
              </a:solidFill>
            </a:rPr>
            <a:t>დაკვირვების განხორციელება;</a:t>
          </a:r>
          <a:endParaRPr lang="ru-RU" sz="1500" kern="1200" dirty="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a:solidFill>
                <a:schemeClr val="accent1">
                  <a:lumMod val="75000"/>
                </a:schemeClr>
              </a:solidFill>
            </a:rPr>
            <a:t>ანალიზი; </a:t>
          </a:r>
          <a:endParaRPr lang="ru-RU" sz="1500" kern="120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dirty="0">
              <a:solidFill>
                <a:schemeClr val="accent1">
                  <a:lumMod val="75000"/>
                </a:schemeClr>
              </a:solidFill>
            </a:rPr>
            <a:t>რესურსების, სასწავლო გეგმების, მოსწავლეთა აკადემიური მოსწრების ანალიზი</a:t>
          </a:r>
          <a:endParaRPr lang="ru-RU" sz="1500" kern="1200" dirty="0">
            <a:solidFill>
              <a:schemeClr val="accent1">
                <a:lumMod val="75000"/>
              </a:schemeClr>
            </a:solidFill>
          </a:endParaRPr>
        </a:p>
        <a:p>
          <a:pPr marL="114300" lvl="1" indent="-114300" algn="l" defTabSz="666750">
            <a:lnSpc>
              <a:spcPct val="90000"/>
            </a:lnSpc>
            <a:spcBef>
              <a:spcPct val="0"/>
            </a:spcBef>
            <a:spcAft>
              <a:spcPct val="15000"/>
            </a:spcAft>
            <a:buChar char="•"/>
          </a:pPr>
          <a:r>
            <a:rPr lang="ka-GE" sz="1500" kern="1200" dirty="0">
              <a:solidFill>
                <a:schemeClr val="accent1">
                  <a:lumMod val="75000"/>
                </a:schemeClr>
              </a:solidFill>
            </a:rPr>
            <a:t>სასტარტო ვითარების განსაზღვრა.</a:t>
          </a:r>
          <a:endParaRPr lang="ru-RU" sz="1500" kern="1200" dirty="0">
            <a:solidFill>
              <a:schemeClr val="accent1">
                <a:lumMod val="75000"/>
              </a:schemeClr>
            </a:solidFill>
          </a:endParaRPr>
        </a:p>
      </dsp:txBody>
      <dsp:txXfrm>
        <a:off x="4699819" y="651957"/>
        <a:ext cx="5093858" cy="3911739"/>
      </dsp:txXfrm>
    </dsp:sp>
    <dsp:sp modelId="{3D49BB0C-FE69-48C7-A0AA-204CB9213AF1}">
      <dsp:nvSpPr>
        <dsp:cNvPr id="0" name=""/>
        <dsp:cNvSpPr/>
      </dsp:nvSpPr>
      <dsp:spPr>
        <a:xfrm>
          <a:off x="0" y="0"/>
          <a:ext cx="4699819" cy="5215653"/>
        </a:xfrm>
        <a:prstGeom prst="roundRect">
          <a:avLst/>
        </a:prstGeom>
        <a:solidFill>
          <a:schemeClr val="accent1">
            <a:lumMod val="20000"/>
            <a:lumOff val="8000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ka-GE" sz="3200" b="1" kern="1200" dirty="0">
              <a:solidFill>
                <a:schemeClr val="accent1">
                  <a:lumMod val="75000"/>
                </a:schemeClr>
              </a:solidFill>
            </a:rPr>
            <a:t>დიაგნოსტიკური კვლევის ეტაპები:</a:t>
          </a:r>
          <a:endParaRPr lang="ru-RU" sz="3200" b="1" kern="1200" dirty="0">
            <a:solidFill>
              <a:schemeClr val="accent1">
                <a:lumMod val="75000"/>
              </a:schemeClr>
            </a:solidFill>
          </a:endParaRPr>
        </a:p>
      </dsp:txBody>
      <dsp:txXfrm>
        <a:off x="229426" y="229426"/>
        <a:ext cx="4240967" cy="47568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FF89F0-13C0-4BF4-8543-005835691B03}">
      <dsp:nvSpPr>
        <dsp:cNvPr id="0" name=""/>
        <dsp:cNvSpPr/>
      </dsp:nvSpPr>
      <dsp:spPr>
        <a:xfrm>
          <a:off x="9325" y="1444634"/>
          <a:ext cx="6621031" cy="2648412"/>
        </a:xfrm>
        <a:prstGeom prst="homePlate">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20003" bIns="40005" numCol="1" spcCol="1270" anchor="ctr" anchorCtr="0">
          <a:noAutofit/>
        </a:bodyPr>
        <a:lstStyle/>
        <a:p>
          <a:pPr marL="0" lvl="0" indent="0" algn="ctr" defTabSz="666750">
            <a:lnSpc>
              <a:spcPct val="90000"/>
            </a:lnSpc>
            <a:spcBef>
              <a:spcPct val="0"/>
            </a:spcBef>
            <a:spcAft>
              <a:spcPct val="35000"/>
            </a:spcAft>
            <a:buNone/>
          </a:pPr>
          <a:r>
            <a:rPr lang="ka-GE" sz="1500" kern="1200" dirty="0"/>
            <a:t>სსიპ ქალაქ ბათუმის N15 საჯარო სკოლის ფიზიკური  გარემო        არ არის ადაპტირებული და არ არის მორგებული ეტლით მოსარგებლე, მხედველობის, ან სმენის არ მქონე მოსწავლეებისთვის. თუმცა ემოციური გარემო კეთილგანწყობილია, სკოლაში 2 სპეციალური მასწავლებელი და 2 სსსმ პირთა ასისტენტია , სკოლის მიერ სამინისტროში წარდგენილია ახალი საშტატო ცხრილი, სადაც გათვალისწინებულია ფსიქოლოგის და ენისა და მეტყველების სპეციალისტის შტატები;</a:t>
          </a:r>
          <a:endParaRPr lang="ru-RU" sz="1500" kern="1200" dirty="0"/>
        </a:p>
      </dsp:txBody>
      <dsp:txXfrm>
        <a:off x="9325" y="1444634"/>
        <a:ext cx="5958928" cy="2648412"/>
      </dsp:txXfrm>
    </dsp:sp>
    <dsp:sp modelId="{6D38A74B-840D-4B7C-B358-F62C068C0C3D}">
      <dsp:nvSpPr>
        <dsp:cNvPr id="0" name=""/>
        <dsp:cNvSpPr/>
      </dsp:nvSpPr>
      <dsp:spPr>
        <a:xfrm>
          <a:off x="5306150" y="1444634"/>
          <a:ext cx="6621031" cy="2648412"/>
        </a:xfrm>
        <a:prstGeom prst="chevron">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40005" rIns="20003" bIns="40005" numCol="1" spcCol="1270" anchor="ctr" anchorCtr="0">
          <a:noAutofit/>
        </a:bodyPr>
        <a:lstStyle/>
        <a:p>
          <a:pPr marL="0" lvl="0" indent="0" algn="ctr" defTabSz="666750">
            <a:lnSpc>
              <a:spcPct val="90000"/>
            </a:lnSpc>
            <a:spcBef>
              <a:spcPct val="0"/>
            </a:spcBef>
            <a:spcAft>
              <a:spcPct val="35000"/>
            </a:spcAft>
            <a:buNone/>
          </a:pPr>
          <a:r>
            <a:rPr lang="ka-GE" sz="1500" kern="1200" dirty="0"/>
            <a:t>სკოლას აქვს დიდი ზომის წიგნები, კომპიუტერული ტექნიკა, ხის საგნები სხვადასხვა თემატიკით, ლოტო, სიტყვის ბარათები, ანბანი. სსსმ პირთა ასისტენტი ფლობს ჟესტურ ენას და აქვს შესაბამისი მიმართულებით მუშაობის გამოცდილება(მოსწავლეთა თვითმმართველობა გეგმავს წრის შექმნას სადაც მოხალისე მოსწავლე-მასწავლებლები ჟესტურ ენას შეისწავლიან);</a:t>
          </a:r>
          <a:endParaRPr lang="ru-RU" sz="1500" kern="1200" dirty="0"/>
        </a:p>
      </dsp:txBody>
      <dsp:txXfrm>
        <a:off x="6630356" y="1444634"/>
        <a:ext cx="3972619" cy="26484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F8DBEA-10DF-442B-92C7-710686C48A8F}">
      <dsp:nvSpPr>
        <dsp:cNvPr id="0" name=""/>
        <dsp:cNvSpPr/>
      </dsp:nvSpPr>
      <dsp:spPr>
        <a:xfrm>
          <a:off x="2279" y="253383"/>
          <a:ext cx="4860382" cy="400981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a-GE" sz="1600" kern="1200" dirty="0"/>
            <a:t>სკოლა ყოველი წლის დასაწყისში შეიმუშავებს ინკლუზიური განათლების დანერგვის გეგმას, რომლის შესრულებას თვალყურს ადევნებს სპეციალურად შექმნილი კომისია, ასევე სამინისტროს მულტიდისციპლინური გუნდის მიერ ხდება სკოლის საქმიანობის მონიტორინგი, ინკლუზიური განათლების მიმართულებით. სკოლაში ასევე შექმნილია ისგ ჯგუფები თითოეული მოსწავლისთვის, რომელთა შემადგენლობაში სკოლის მასწავლებლებთან ერთად შედიან მშობლები და ადმინისტრაციის წარმომადგენლები. ისინი პერიოდულად ატარებენ სხდომებს განიხილავენ მიღწევებს და საჭიროებებს. შედეგების ანალიზის შემდეგ  ხდება მომავლის გეგმების შემუშავება.</a:t>
          </a:r>
          <a:endParaRPr lang="ru-RU" sz="1600" kern="1200" dirty="0"/>
        </a:p>
      </dsp:txBody>
      <dsp:txXfrm>
        <a:off x="119722" y="370826"/>
        <a:ext cx="4625496" cy="3774929"/>
      </dsp:txXfrm>
    </dsp:sp>
    <dsp:sp modelId="{E164D171-9C99-43AA-B8A7-982628ACFCED}">
      <dsp:nvSpPr>
        <dsp:cNvPr id="0" name=""/>
        <dsp:cNvSpPr/>
      </dsp:nvSpPr>
      <dsp:spPr>
        <a:xfrm>
          <a:off x="5348699" y="1655603"/>
          <a:ext cx="1030401" cy="1205374"/>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ru-RU" sz="1300" kern="1200"/>
        </a:p>
      </dsp:txBody>
      <dsp:txXfrm>
        <a:off x="5348699" y="1896678"/>
        <a:ext cx="721281" cy="723224"/>
      </dsp:txXfrm>
    </dsp:sp>
    <dsp:sp modelId="{10468F65-109D-4221-9170-A753C9EC4720}">
      <dsp:nvSpPr>
        <dsp:cNvPr id="0" name=""/>
        <dsp:cNvSpPr/>
      </dsp:nvSpPr>
      <dsp:spPr>
        <a:xfrm>
          <a:off x="6806814" y="253383"/>
          <a:ext cx="4860382" cy="400981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ka-GE" sz="1600" kern="1200" dirty="0"/>
            <a:t>მიუხედავად აღნიშნულისა რესპოდენტები მიიჩნევენ, რომ </a:t>
          </a:r>
          <a:r>
            <a:rPr lang="en-US" sz="1600" kern="1200" dirty="0" err="1">
              <a:latin typeface="AcadNusx" pitchFamily="2" charset="0"/>
            </a:rPr>
            <a:t>სასწავლო</a:t>
          </a:r>
          <a:r>
            <a:rPr lang="en-US" sz="1600" kern="1200" dirty="0">
              <a:latin typeface="AcadNusx" pitchFamily="2" charset="0"/>
            </a:rPr>
            <a:t> </a:t>
          </a:r>
          <a:r>
            <a:rPr lang="en-US" sz="1600" kern="1200" dirty="0" err="1">
              <a:latin typeface="AcadNusx" pitchFamily="2" charset="0"/>
            </a:rPr>
            <a:t>პროცესში</a:t>
          </a:r>
          <a:r>
            <a:rPr lang="en-US" sz="1600" kern="1200" dirty="0">
              <a:latin typeface="AcadNusx" pitchFamily="2" charset="0"/>
            </a:rPr>
            <a:t> </a:t>
          </a:r>
          <a:r>
            <a:rPr lang="en-US" sz="1600" kern="1200" dirty="0" err="1">
              <a:latin typeface="AcadNusx" pitchFamily="2" charset="0"/>
            </a:rPr>
            <a:t>განხორციელებული</a:t>
          </a:r>
          <a:r>
            <a:rPr lang="en-US" sz="1600" kern="1200" dirty="0">
              <a:latin typeface="AcadNusx" pitchFamily="2" charset="0"/>
            </a:rPr>
            <a:t> </a:t>
          </a:r>
          <a:r>
            <a:rPr lang="en-US" sz="1600" kern="1200" dirty="0" err="1">
              <a:latin typeface="AcadNusx" pitchFamily="2" charset="0"/>
            </a:rPr>
            <a:t>აქტივობები</a:t>
          </a:r>
          <a:r>
            <a:rPr lang="en-US" sz="1600" kern="1200" dirty="0">
              <a:latin typeface="AcadNusx" pitchFamily="2" charset="0"/>
            </a:rPr>
            <a:t>,</a:t>
          </a:r>
          <a:r>
            <a:rPr lang="ka-GE" sz="1600" kern="1200" dirty="0">
              <a:latin typeface="AcadNusx" pitchFamily="2" charset="0"/>
            </a:rPr>
            <a:t> და </a:t>
          </a:r>
          <a:r>
            <a:rPr lang="en-US" sz="1600" kern="1200" dirty="0" err="1">
              <a:latin typeface="AcadNusx" pitchFamily="2" charset="0"/>
            </a:rPr>
            <a:t>გამოყენებული</a:t>
          </a:r>
          <a:r>
            <a:rPr lang="en-US" sz="1600" kern="1200" dirty="0">
              <a:latin typeface="AcadNusx" pitchFamily="2" charset="0"/>
            </a:rPr>
            <a:t> </a:t>
          </a:r>
          <a:r>
            <a:rPr lang="en-US" sz="1600" kern="1200" dirty="0" err="1">
              <a:latin typeface="AcadNusx" pitchFamily="2" charset="0"/>
            </a:rPr>
            <a:t>რესურსები</a:t>
          </a:r>
          <a:r>
            <a:rPr lang="en-US" sz="1600" kern="1200" dirty="0">
              <a:latin typeface="AcadNusx" pitchFamily="2" charset="0"/>
            </a:rPr>
            <a:t> </a:t>
          </a:r>
          <a:r>
            <a:rPr lang="ka-GE" sz="1600" kern="1200" dirty="0"/>
            <a:t>ნაწილობრივ </a:t>
          </a:r>
          <a:r>
            <a:rPr lang="en-US" sz="1600" kern="1200" dirty="0" err="1">
              <a:latin typeface="AcadNusx" pitchFamily="2" charset="0"/>
            </a:rPr>
            <a:t>აძლევს</a:t>
          </a:r>
          <a:r>
            <a:rPr lang="en-US" sz="1600" kern="1200" dirty="0">
              <a:latin typeface="AcadNusx" pitchFamily="2" charset="0"/>
            </a:rPr>
            <a:t> </a:t>
          </a:r>
          <a:r>
            <a:rPr lang="en-US" sz="1600" kern="1200" dirty="0" err="1">
              <a:latin typeface="AcadNusx" pitchFamily="2" charset="0"/>
            </a:rPr>
            <a:t>წარმატების</a:t>
          </a:r>
          <a:r>
            <a:rPr lang="en-US" sz="1600" kern="1200" dirty="0">
              <a:latin typeface="AcadNusx" pitchFamily="2" charset="0"/>
            </a:rPr>
            <a:t> </a:t>
          </a:r>
          <a:r>
            <a:rPr lang="en-US" sz="1600" kern="1200" dirty="0" err="1">
              <a:latin typeface="AcadNusx" pitchFamily="2" charset="0"/>
            </a:rPr>
            <a:t>მიღწევის</a:t>
          </a:r>
          <a:r>
            <a:rPr lang="en-US" sz="1600" kern="1200" dirty="0">
              <a:latin typeface="AcadNusx" pitchFamily="2" charset="0"/>
            </a:rPr>
            <a:t> </a:t>
          </a:r>
          <a:r>
            <a:rPr lang="en-US" sz="1600" kern="1200" dirty="0" err="1">
              <a:latin typeface="AcadNusx" pitchFamily="2" charset="0"/>
            </a:rPr>
            <a:t>თანაბარ</a:t>
          </a:r>
          <a:r>
            <a:rPr lang="en-US" sz="1600" kern="1200" dirty="0">
              <a:latin typeface="AcadNusx" pitchFamily="2" charset="0"/>
            </a:rPr>
            <a:t> </a:t>
          </a:r>
          <a:r>
            <a:rPr lang="en-US" sz="1600" kern="1200" dirty="0" err="1">
              <a:latin typeface="AcadNusx" pitchFamily="2" charset="0"/>
            </a:rPr>
            <a:t>შესაძლებლობას</a:t>
          </a:r>
          <a:r>
            <a:rPr lang="en-US" sz="1600" kern="1200" dirty="0">
              <a:latin typeface="AcadNusx" pitchFamily="2" charset="0"/>
            </a:rPr>
            <a:t> </a:t>
          </a:r>
          <a:r>
            <a:rPr lang="en-US" sz="1600" kern="1200" dirty="0" err="1">
              <a:latin typeface="AcadNusx" pitchFamily="2" charset="0"/>
            </a:rPr>
            <a:t>ყველა</a:t>
          </a:r>
          <a:r>
            <a:rPr lang="en-US" sz="1600" kern="1200" dirty="0">
              <a:latin typeface="AcadNusx" pitchFamily="2" charset="0"/>
            </a:rPr>
            <a:t> </a:t>
          </a:r>
          <a:r>
            <a:rPr lang="en-US" sz="1600" kern="1200" dirty="0" err="1">
              <a:latin typeface="AcadNusx" pitchFamily="2" charset="0"/>
            </a:rPr>
            <a:t>მოსწავლეს</a:t>
          </a:r>
          <a:r>
            <a:rPr lang="en-US" sz="1600" kern="1200" dirty="0">
              <a:latin typeface="AcadNusx" pitchFamily="2" charset="0"/>
            </a:rPr>
            <a:t> </a:t>
          </a:r>
          <a:r>
            <a:rPr lang="en-US" sz="1600" kern="1200" dirty="0" err="1">
              <a:latin typeface="AcadNusx" pitchFamily="2" charset="0"/>
            </a:rPr>
            <a:t>სპეციფიკური</a:t>
          </a:r>
          <a:r>
            <a:rPr lang="en-US" sz="1600" kern="1200" dirty="0">
              <a:latin typeface="AcadNusx" pitchFamily="2" charset="0"/>
            </a:rPr>
            <a:t> </a:t>
          </a:r>
          <a:r>
            <a:rPr lang="en-US" sz="1600" kern="1200" dirty="0" err="1">
              <a:latin typeface="AcadNusx" pitchFamily="2" charset="0"/>
            </a:rPr>
            <a:t>ძლიერი</a:t>
          </a:r>
          <a:r>
            <a:rPr lang="en-US" sz="1600" kern="1200" dirty="0">
              <a:latin typeface="AcadNusx" pitchFamily="2" charset="0"/>
            </a:rPr>
            <a:t> </a:t>
          </a:r>
          <a:r>
            <a:rPr lang="en-US" sz="1600" kern="1200" dirty="0" err="1">
              <a:latin typeface="AcadNusx" pitchFamily="2" charset="0"/>
            </a:rPr>
            <a:t>და</a:t>
          </a:r>
          <a:r>
            <a:rPr lang="en-US" sz="1600" kern="1200" dirty="0">
              <a:latin typeface="AcadNusx" pitchFamily="2" charset="0"/>
            </a:rPr>
            <a:t> </a:t>
          </a:r>
          <a:r>
            <a:rPr lang="en-US" sz="1600" kern="1200" dirty="0" err="1">
              <a:latin typeface="AcadNusx" pitchFamily="2" charset="0"/>
            </a:rPr>
            <a:t>სუსტი</a:t>
          </a:r>
          <a:r>
            <a:rPr lang="en-US" sz="1600" kern="1200" dirty="0">
              <a:latin typeface="AcadNusx" pitchFamily="2" charset="0"/>
            </a:rPr>
            <a:t> </a:t>
          </a:r>
          <a:r>
            <a:rPr lang="en-US" sz="1600" kern="1200" dirty="0" err="1">
              <a:latin typeface="AcadNusx" pitchFamily="2" charset="0"/>
            </a:rPr>
            <a:t>მხარეების</a:t>
          </a:r>
          <a:r>
            <a:rPr lang="en-US" sz="1600" kern="1200" dirty="0">
              <a:latin typeface="AcadNusx" pitchFamily="2" charset="0"/>
            </a:rPr>
            <a:t> </a:t>
          </a:r>
          <a:r>
            <a:rPr lang="en-US" sz="1600" kern="1200" dirty="0" err="1">
              <a:latin typeface="AcadNusx" pitchFamily="2" charset="0"/>
            </a:rPr>
            <a:t>მიუხედავად</a:t>
          </a:r>
          <a:r>
            <a:rPr lang="ka-GE" sz="1600" kern="1200" dirty="0"/>
            <a:t>.  მასწავლებლებს სჭირდებათ მეტი მუშაობა, ცოდნის გაღრმავება იმისთვის, რომ სწავლების უნივერსალური დიზაინის სტრატეგიები ეფექტურად გამოიყენონ. </a:t>
          </a:r>
          <a:endParaRPr lang="ru-RU" sz="1600" kern="1200" dirty="0"/>
        </a:p>
      </dsp:txBody>
      <dsp:txXfrm>
        <a:off x="6924257" y="370826"/>
        <a:ext cx="4625496" cy="37749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3BA328-6C90-4006-B5DB-9C95FC60BD56}">
      <dsp:nvSpPr>
        <dsp:cNvPr id="0" name=""/>
        <dsp:cNvSpPr/>
      </dsp:nvSpPr>
      <dsp:spPr>
        <a:xfrm rot="5400000">
          <a:off x="1677023" y="362005"/>
          <a:ext cx="2925516" cy="4867993"/>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8EF2A6C-01FD-474B-BA6D-848B41A22F4D}">
      <dsp:nvSpPr>
        <dsp:cNvPr id="0" name=""/>
        <dsp:cNvSpPr/>
      </dsp:nvSpPr>
      <dsp:spPr>
        <a:xfrm>
          <a:off x="1188681" y="1816487"/>
          <a:ext cx="4394852" cy="385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a-GE" sz="1800" kern="1200" dirty="0"/>
            <a:t>სკოლის ფიზიკური  გარემო არ არის ადაპტირებული და არ არის მორგებული ეტლით მოსარგებლე, მხედველობის, ან სმენის არ მქონე მოსწავლეებისთვის. </a:t>
          </a:r>
          <a:endParaRPr lang="ru-RU" sz="1800" kern="1200" dirty="0"/>
        </a:p>
      </dsp:txBody>
      <dsp:txXfrm>
        <a:off x="1188681" y="1816487"/>
        <a:ext cx="4394852" cy="3852345"/>
      </dsp:txXfrm>
    </dsp:sp>
    <dsp:sp modelId="{5B46DC67-62F8-4E0C-A64C-D1628FBD0D3E}">
      <dsp:nvSpPr>
        <dsp:cNvPr id="0" name=""/>
        <dsp:cNvSpPr/>
      </dsp:nvSpPr>
      <dsp:spPr>
        <a:xfrm>
          <a:off x="4754316" y="3618"/>
          <a:ext cx="829217" cy="829217"/>
        </a:xfrm>
        <a:prstGeom prst="triangle">
          <a:avLst>
            <a:gd name="adj" fmla="val 1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BCA1AB9-6466-4D70-91F9-F2B81FE6D087}">
      <dsp:nvSpPr>
        <dsp:cNvPr id="0" name=""/>
        <dsp:cNvSpPr/>
      </dsp:nvSpPr>
      <dsp:spPr>
        <a:xfrm rot="5400000">
          <a:off x="7057180" y="-969319"/>
          <a:ext cx="2925516" cy="4867993"/>
        </a:xfrm>
        <a:prstGeom prst="corner">
          <a:avLst>
            <a:gd name="adj1" fmla="val 16120"/>
            <a:gd name="adj2" fmla="val 1611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01652594-D236-4E60-B2F6-C0F08A0EA7BC}">
      <dsp:nvSpPr>
        <dsp:cNvPr id="0" name=""/>
        <dsp:cNvSpPr/>
      </dsp:nvSpPr>
      <dsp:spPr>
        <a:xfrm>
          <a:off x="6568839" y="485161"/>
          <a:ext cx="4394852" cy="3852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ka-GE" sz="1800" kern="1200" dirty="0"/>
            <a:t>დაწესებულება აღჭურვილია საკმაოდ მდიდარი რესურსებით, თუმცა მხედველობის არ მქონე და მცირედ მხედველი მოსწავლეებისთვის საჭირო რესურსები სკოლას არ გააჩნია. მართალია ამჟამად მხედველობის არ მქონე და მცირედ მხედველი მოსწავლე სკოლაში არ ირიცხება, მაგრამ სკოლამ ნებისმიერ შემთხვევაში წინასწარ უნდა შექმნას პირობები  მსგავსი საჭიროების მქონე მოსწავლეთა მისაღებად და ხარისხიანი განათლების უზრუნველსაყოფად. </a:t>
          </a:r>
          <a:endParaRPr lang="ru-RU" sz="1800" kern="1200" dirty="0"/>
        </a:p>
      </dsp:txBody>
      <dsp:txXfrm>
        <a:off x="6568839" y="485161"/>
        <a:ext cx="4394852" cy="3852345"/>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AD0B4B-CE6B-4594-AA6C-52E770751E7B}" type="datetimeFigureOut">
              <a:rPr lang="ru-RU" smtClean="0"/>
              <a:t>18.07.2022</a:t>
            </a:fld>
            <a:endParaRPr lang="ru-R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49DA90-505B-47E8-AFA7-32E460936742}" type="slidenum">
              <a:rPr lang="ru-RU" smtClean="0"/>
              <a:t>‹#›</a:t>
            </a:fld>
            <a:endParaRPr lang="ru-RU"/>
          </a:p>
        </p:txBody>
      </p:sp>
    </p:spTree>
    <p:extLst>
      <p:ext uri="{BB962C8B-B14F-4D97-AF65-F5344CB8AC3E}">
        <p14:creationId xmlns:p14="http://schemas.microsoft.com/office/powerpoint/2010/main" val="423785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u-RU" dirty="0"/>
          </a:p>
        </p:txBody>
      </p:sp>
      <p:sp>
        <p:nvSpPr>
          <p:cNvPr id="4" name="Slide Number Placeholder 3"/>
          <p:cNvSpPr>
            <a:spLocks noGrp="1"/>
          </p:cNvSpPr>
          <p:nvPr>
            <p:ph type="sldNum" sz="quarter" idx="5"/>
          </p:nvPr>
        </p:nvSpPr>
        <p:spPr/>
        <p:txBody>
          <a:bodyPr/>
          <a:lstStyle/>
          <a:p>
            <a:fld id="{4149DA90-505B-47E8-AFA7-32E460936742}" type="slidenum">
              <a:rPr lang="ru-RU" smtClean="0"/>
              <a:t>21</a:t>
            </a:fld>
            <a:endParaRPr lang="ru-RU"/>
          </a:p>
        </p:txBody>
      </p:sp>
    </p:spTree>
    <p:extLst>
      <p:ext uri="{BB962C8B-B14F-4D97-AF65-F5344CB8AC3E}">
        <p14:creationId xmlns:p14="http://schemas.microsoft.com/office/powerpoint/2010/main" val="784817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7840CC-7672-4134-9A84-C2E4BFFE53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3206528-AC1C-47F8-AEB5-EC19E808CE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E4B3B5-E1A9-4234-94E2-656999F91E8B}"/>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5" name="Footer Placeholder 4">
            <a:extLst>
              <a:ext uri="{FF2B5EF4-FFF2-40B4-BE49-F238E27FC236}">
                <a16:creationId xmlns:a16="http://schemas.microsoft.com/office/drawing/2014/main" id="{6208040A-CF74-40C9-A074-A1BF1B9DDB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92C856-595E-411E-BBF0-B8CBFAB661D8}"/>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23520291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DCAFC-262B-4CE3-ABB4-9E1FD5869A9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676377-17E0-4A07-AE97-34D3225B8A2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6567B5-7BAC-4800-83AA-664BBD889EC8}"/>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5" name="Footer Placeholder 4">
            <a:extLst>
              <a:ext uri="{FF2B5EF4-FFF2-40B4-BE49-F238E27FC236}">
                <a16:creationId xmlns:a16="http://schemas.microsoft.com/office/drawing/2014/main" id="{C2DCD99B-6519-435E-844A-AD50F13258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D28CE6-8910-45C7-A662-9F1DA5828797}"/>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1135710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38F3187-750E-43B5-9B72-9F9EB56333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A63A839-50E9-4C03-B36D-727AAEB34C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2555A4-C667-45F9-8F01-2BFBF6104873}"/>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5" name="Footer Placeholder 4">
            <a:extLst>
              <a:ext uri="{FF2B5EF4-FFF2-40B4-BE49-F238E27FC236}">
                <a16:creationId xmlns:a16="http://schemas.microsoft.com/office/drawing/2014/main" id="{8433BC96-91AD-4F27-810D-640193778F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52768A-6745-421F-A2AA-200A801508B9}"/>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2290657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70F6-6047-4D6C-BA9F-65E539DB64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B6F61E-B18A-459B-80BD-D52A9AFB44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23534-BE5B-4953-8192-D583AEB2A283}"/>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5" name="Footer Placeholder 4">
            <a:extLst>
              <a:ext uri="{FF2B5EF4-FFF2-40B4-BE49-F238E27FC236}">
                <a16:creationId xmlns:a16="http://schemas.microsoft.com/office/drawing/2014/main" id="{9B9DB6EF-0FB8-4346-A796-6192633387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53F9E-F07A-4230-9DE9-9495FCC6FEF3}"/>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4250126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57B02-AC8A-49D5-9DA1-DDEA36119FE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8A36D41-F048-4016-B9CC-DEB17A6126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7FB6CE-3A1B-4A0B-BF11-CF012FF24D0B}"/>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5" name="Footer Placeholder 4">
            <a:extLst>
              <a:ext uri="{FF2B5EF4-FFF2-40B4-BE49-F238E27FC236}">
                <a16:creationId xmlns:a16="http://schemas.microsoft.com/office/drawing/2014/main" id="{C76C64EE-5D08-4C62-9CA5-1064217BB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5C0FE7-0BC2-4101-92A4-579BFF597B91}"/>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3873991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0652F-480A-42F1-8D38-CFA0F4947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1A6BBB-7652-4C4D-A5A4-069D4FFDCF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C2ECD3-13F7-47A1-9939-5D8F0328AD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067377-9B31-41AB-9626-24492A2A75F4}"/>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6" name="Footer Placeholder 5">
            <a:extLst>
              <a:ext uri="{FF2B5EF4-FFF2-40B4-BE49-F238E27FC236}">
                <a16:creationId xmlns:a16="http://schemas.microsoft.com/office/drawing/2014/main" id="{D3716C8E-F2F8-4EFC-9466-1FB4A63FE29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399D47-7607-4728-BA1D-05BA3C5DD7F3}"/>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1774699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4F5AA-89D6-40C9-8E0F-22225B02EB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AFD12B-C96F-4FAA-A601-CE53F0CB10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58D2B65-5AE0-47F7-A753-E5619202C10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9683D29-2A58-4E23-BB02-D51AD934DB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C829A-66BE-4593-8387-78E7DA7E5C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392543-AFAB-49BA-9221-F13748D4AB40}"/>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8" name="Footer Placeholder 7">
            <a:extLst>
              <a:ext uri="{FF2B5EF4-FFF2-40B4-BE49-F238E27FC236}">
                <a16:creationId xmlns:a16="http://schemas.microsoft.com/office/drawing/2014/main" id="{4CACA4C1-AB26-4BFF-BDE0-8734699047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3FE8FC-1BD4-4CF3-9431-29DC8824B539}"/>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35122447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361A6-7BC0-43D7-84C4-2BA30252BC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CDB2E5E-D355-490D-9BF8-7F8A188C72C9}"/>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4" name="Footer Placeholder 3">
            <a:extLst>
              <a:ext uri="{FF2B5EF4-FFF2-40B4-BE49-F238E27FC236}">
                <a16:creationId xmlns:a16="http://schemas.microsoft.com/office/drawing/2014/main" id="{FB842871-55C8-48F2-9124-E7155ACE9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A06252-AE4D-4646-BD1A-BC260D7A91C5}"/>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3788637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07AFAE-A045-4A56-96BC-EFBC1034EFCB}"/>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3" name="Footer Placeholder 2">
            <a:extLst>
              <a:ext uri="{FF2B5EF4-FFF2-40B4-BE49-F238E27FC236}">
                <a16:creationId xmlns:a16="http://schemas.microsoft.com/office/drawing/2014/main" id="{1F563676-EBF1-44C2-9F80-F7CE0CB975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46B1903-5F70-4F40-803E-643ACEF5AE3E}"/>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733875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3B426-C627-4045-8361-C2AE5F388B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CDC54-AA43-4496-9930-C087F0A166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A4A88C-8CBA-499B-8553-656F5ECD2DE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10BC36-5C6D-4CF3-BBCE-2A97E17B7CD6}"/>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6" name="Footer Placeholder 5">
            <a:extLst>
              <a:ext uri="{FF2B5EF4-FFF2-40B4-BE49-F238E27FC236}">
                <a16:creationId xmlns:a16="http://schemas.microsoft.com/office/drawing/2014/main" id="{84E21D62-EA15-4F96-93DD-1EB492817E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1FF611-8991-4FAA-8E2F-76C62E92592F}"/>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184262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945F8-F66C-47B4-87A1-DD6E581B69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8CAA35-E150-499A-81F8-EE8AD6FA27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A1D82B4-2370-42D2-A3CB-7C88AE1AD6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4CC39A-48F9-4EE8-844A-48CB1BDB754B}"/>
              </a:ext>
            </a:extLst>
          </p:cNvPr>
          <p:cNvSpPr>
            <a:spLocks noGrp="1"/>
          </p:cNvSpPr>
          <p:nvPr>
            <p:ph type="dt" sz="half" idx="10"/>
          </p:nvPr>
        </p:nvSpPr>
        <p:spPr/>
        <p:txBody>
          <a:bodyPr/>
          <a:lstStyle/>
          <a:p>
            <a:fld id="{C2B30C7A-DCA8-4003-AF13-D7A5C9B3A0DF}" type="datetimeFigureOut">
              <a:rPr lang="en-US" smtClean="0"/>
              <a:t>7/18/2022</a:t>
            </a:fld>
            <a:endParaRPr lang="en-US"/>
          </a:p>
        </p:txBody>
      </p:sp>
      <p:sp>
        <p:nvSpPr>
          <p:cNvPr id="6" name="Footer Placeholder 5">
            <a:extLst>
              <a:ext uri="{FF2B5EF4-FFF2-40B4-BE49-F238E27FC236}">
                <a16:creationId xmlns:a16="http://schemas.microsoft.com/office/drawing/2014/main" id="{98460ACA-CF4E-41D7-989F-98C9EA2497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E876577-4BC5-4E73-8195-4CC862824618}"/>
              </a:ext>
            </a:extLst>
          </p:cNvPr>
          <p:cNvSpPr>
            <a:spLocks noGrp="1"/>
          </p:cNvSpPr>
          <p:nvPr>
            <p:ph type="sldNum" sz="quarter" idx="12"/>
          </p:nvPr>
        </p:nvSpPr>
        <p:spPr/>
        <p:txBody>
          <a:bodyPr/>
          <a:lstStyle/>
          <a:p>
            <a:fld id="{28A4C2DF-8B9C-4D92-9DA2-C7908A67EC6F}" type="slidenum">
              <a:rPr lang="en-US" smtClean="0"/>
              <a:t>‹#›</a:t>
            </a:fld>
            <a:endParaRPr lang="en-US"/>
          </a:p>
        </p:txBody>
      </p:sp>
    </p:spTree>
    <p:extLst>
      <p:ext uri="{BB962C8B-B14F-4D97-AF65-F5344CB8AC3E}">
        <p14:creationId xmlns:p14="http://schemas.microsoft.com/office/powerpoint/2010/main" val="1301137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E26619-1904-4270-B709-92959C349A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3F8B976-68DE-4FEF-98C0-C6C9D9ACA3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7CE957-1779-47EF-BD81-215C4A4F2B8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B30C7A-DCA8-4003-AF13-D7A5C9B3A0DF}" type="datetimeFigureOut">
              <a:rPr lang="en-US" smtClean="0"/>
              <a:t>7/18/2022</a:t>
            </a:fld>
            <a:endParaRPr lang="en-US"/>
          </a:p>
        </p:txBody>
      </p:sp>
      <p:sp>
        <p:nvSpPr>
          <p:cNvPr id="5" name="Footer Placeholder 4">
            <a:extLst>
              <a:ext uri="{FF2B5EF4-FFF2-40B4-BE49-F238E27FC236}">
                <a16:creationId xmlns:a16="http://schemas.microsoft.com/office/drawing/2014/main" id="{12065B77-A885-42A6-88B6-4D9A111128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BB85ED-C321-4F99-A36D-9B532C4492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A4C2DF-8B9C-4D92-9DA2-C7908A67EC6F}" type="slidenum">
              <a:rPr lang="en-US" smtClean="0"/>
              <a:t>‹#›</a:t>
            </a:fld>
            <a:endParaRPr lang="en-US"/>
          </a:p>
        </p:txBody>
      </p:sp>
    </p:spTree>
    <p:extLst>
      <p:ext uri="{BB962C8B-B14F-4D97-AF65-F5344CB8AC3E}">
        <p14:creationId xmlns:p14="http://schemas.microsoft.com/office/powerpoint/2010/main" val="2702597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8.png"/><Relationship Id="rId7" Type="http://schemas.openxmlformats.org/officeDocument/2006/relationships/diagramColors" Target="../diagrams/colors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8.png"/><Relationship Id="rId7" Type="http://schemas.openxmlformats.org/officeDocument/2006/relationships/diagramColors" Target="../diagrams/colors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8.png"/><Relationship Id="rId7" Type="http://schemas.openxmlformats.org/officeDocument/2006/relationships/diagramColors" Target="../diagrams/colors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8.png"/><Relationship Id="rId7" Type="http://schemas.openxmlformats.org/officeDocument/2006/relationships/diagramColors" Target="../diagrams/colors1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8.png"/><Relationship Id="rId7" Type="http://schemas.openxmlformats.org/officeDocument/2006/relationships/diagramColors" Target="../diagrams/colors1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2.xml"/><Relationship Id="rId3" Type="http://schemas.openxmlformats.org/officeDocument/2006/relationships/image" Target="../media/image2.png"/><Relationship Id="rId7" Type="http://schemas.openxmlformats.org/officeDocument/2006/relationships/diagramQuickStyle" Target="../diagrams/quickStyle1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Layout" Target="../diagrams/layout12.xml"/><Relationship Id="rId5" Type="http://schemas.openxmlformats.org/officeDocument/2006/relationships/diagramData" Target="../diagrams/data12.xml"/><Relationship Id="rId4" Type="http://schemas.openxmlformats.org/officeDocument/2006/relationships/image" Target="../media/image8.png"/><Relationship Id="rId9" Type="http://schemas.microsoft.com/office/2007/relationships/diagramDrawing" Target="../diagrams/drawing12.xml"/></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13.xml"/><Relationship Id="rId7" Type="http://schemas.openxmlformats.org/officeDocument/2006/relationships/image" Target="../media/image10.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 Id="rId9" Type="http://schemas.openxmlformats.org/officeDocument/2006/relationships/image" Target="../media/image16.png"/></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4.xml"/><Relationship Id="rId3" Type="http://schemas.openxmlformats.org/officeDocument/2006/relationships/image" Target="../media/image8.png"/><Relationship Id="rId7" Type="http://schemas.openxmlformats.org/officeDocument/2006/relationships/diagramQuickStyle" Target="../diagrams/quickStyle1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4.xml"/><Relationship Id="rId5" Type="http://schemas.openxmlformats.org/officeDocument/2006/relationships/diagramData" Target="../diagrams/data14.xml"/><Relationship Id="rId4" Type="http://schemas.openxmlformats.org/officeDocument/2006/relationships/image" Target="../media/image17.png"/><Relationship Id="rId9" Type="http://schemas.microsoft.com/office/2007/relationships/diagramDrawing" Target="../diagrams/drawing14.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8.png"/><Relationship Id="rId7" Type="http://schemas.openxmlformats.org/officeDocument/2006/relationships/diagramQuickStyle" Target="../diagrams/quickStyle1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17.png"/><Relationship Id="rId9" Type="http://schemas.microsoft.com/office/2007/relationships/diagramDrawing" Target="../diagrams/drawing15.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8.png"/><Relationship Id="rId7" Type="http://schemas.openxmlformats.org/officeDocument/2006/relationships/diagramQuickStyle" Target="../diagrams/quickStyle16.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openxmlformats.org/officeDocument/2006/relationships/image" Target="../media/image17.png"/><Relationship Id="rId9" Type="http://schemas.microsoft.com/office/2007/relationships/diagramDrawing" Target="../diagrams/drawing16.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8.png"/><Relationship Id="rId7" Type="http://schemas.openxmlformats.org/officeDocument/2006/relationships/diagramColors" Target="../diagrams/colors2.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35.xml.rels><?xml version="1.0" encoding="UTF-8" standalone="yes"?>
<Relationships xmlns="http://schemas.openxmlformats.org/package/2006/relationships"><Relationship Id="rId8" Type="http://schemas.microsoft.com/office/2007/relationships/diagramDrawing" Target="../diagrams/drawing25.xml"/><Relationship Id="rId3" Type="http://schemas.openxmlformats.org/officeDocument/2006/relationships/image" Target="../media/image19.png"/><Relationship Id="rId7" Type="http://schemas.openxmlformats.org/officeDocument/2006/relationships/diagramColors" Target="../diagrams/colors25.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QuickStyle" Target="../diagrams/quickStyle25.xml"/><Relationship Id="rId5" Type="http://schemas.openxmlformats.org/officeDocument/2006/relationships/diagramLayout" Target="../diagrams/layout25.xml"/><Relationship Id="rId4" Type="http://schemas.openxmlformats.org/officeDocument/2006/relationships/diagramData" Target="../diagrams/data25.xml"/></Relationships>
</file>

<file path=ppt/slides/_rels/slide3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image" Target="../media/image20.jpeg"/></Relationships>
</file>

<file path=ppt/slides/_rels/slide3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3.xml"/><Relationship Id="rId7" Type="http://schemas.openxmlformats.org/officeDocument/2006/relationships/image" Target="../media/image10.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microsoft.com/office/2007/relationships/diagramDrawing" Target="../diagrams/drawing5.xml"/><Relationship Id="rId3" Type="http://schemas.openxmlformats.org/officeDocument/2006/relationships/diagramLayout" Target="../diagrams/layout4.xml"/><Relationship Id="rId7" Type="http://schemas.openxmlformats.org/officeDocument/2006/relationships/image" Target="../media/image2.png"/><Relationship Id="rId12" Type="http://schemas.openxmlformats.org/officeDocument/2006/relationships/diagramColors" Target="../diagrams/colors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diagramQuickStyle" Target="../diagrams/quickStyle5.xml"/><Relationship Id="rId5" Type="http://schemas.openxmlformats.org/officeDocument/2006/relationships/diagramColors" Target="../diagrams/colors4.xml"/><Relationship Id="rId10" Type="http://schemas.openxmlformats.org/officeDocument/2006/relationships/diagramLayout" Target="../diagrams/layout5.xml"/><Relationship Id="rId4" Type="http://schemas.openxmlformats.org/officeDocument/2006/relationships/diagramQuickStyle" Target="../diagrams/quickStyle4.xml"/><Relationship Id="rId9" Type="http://schemas.openxmlformats.org/officeDocument/2006/relationships/diagramData" Target="../diagrams/data5.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სუბტიტრი 2"/>
          <p:cNvSpPr>
            <a:spLocks noGrp="1"/>
          </p:cNvSpPr>
          <p:nvPr>
            <p:ph type="subTitle" idx="1"/>
          </p:nvPr>
        </p:nvSpPr>
        <p:spPr>
          <a:xfrm>
            <a:off x="0" y="1349405"/>
            <a:ext cx="12191999" cy="5508595"/>
          </a:xfrm>
          <a:solidFill>
            <a:srgbClr val="E5EBF7"/>
          </a:solidFill>
          <a:ln>
            <a:solidFill>
              <a:srgbClr val="00B0F0"/>
            </a:solidFill>
          </a:ln>
        </p:spPr>
        <p:txBody>
          <a:bodyPr>
            <a:normAutofit/>
          </a:bodyPr>
          <a:lstStyle/>
          <a:p>
            <a:r>
              <a:rPr lang="ka-GE" sz="1800" b="1" dirty="0"/>
              <a:t> </a:t>
            </a:r>
            <a:r>
              <a:rPr lang="ka-GE" sz="1800" b="1" dirty="0">
                <a:solidFill>
                  <a:schemeClr val="accent1">
                    <a:lumMod val="75000"/>
                  </a:schemeClr>
                </a:solidFill>
                <a:effectLst>
                  <a:outerShdw blurRad="38100" dist="38100" dir="2700000" algn="tl">
                    <a:srgbClr val="000000">
                      <a:alpha val="43137"/>
                    </a:srgbClr>
                  </a:outerShdw>
                </a:effectLst>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endParaRPr lang="ka-GE" sz="1800" dirty="0">
              <a:solidFill>
                <a:schemeClr val="accent1">
                  <a:lumMod val="75000"/>
                </a:schemeClr>
              </a:solidFill>
              <a:effectLst>
                <a:outerShdw blurRad="38100" dist="38100" dir="2700000" algn="tl">
                  <a:srgbClr val="000000">
                    <a:alpha val="43137"/>
                  </a:srgbClr>
                </a:outerShdw>
              </a:effectLst>
              <a:latin typeface="Sylfaen" panose="010A0502050306030303" pitchFamily="18" charset="0"/>
            </a:endParaRPr>
          </a:p>
          <a:p>
            <a:endParaRPr lang="ka-GE" dirty="0">
              <a:solidFill>
                <a:schemeClr val="accent5">
                  <a:lumMod val="75000"/>
                </a:schemeClr>
              </a:solidFill>
              <a:latin typeface="Sylfaen" panose="010A0502050306030303" pitchFamily="18" charset="0"/>
            </a:endParaRPr>
          </a:p>
          <a:p>
            <a:endParaRPr lang="ka-GE" dirty="0">
              <a:solidFill>
                <a:schemeClr val="accent5">
                  <a:lumMod val="75000"/>
                </a:schemeClr>
              </a:solidFill>
              <a:latin typeface="Sylfaen" panose="010A0502050306030303" pitchFamily="18" charset="0"/>
            </a:endParaRPr>
          </a:p>
          <a:p>
            <a:endParaRPr lang="ka-GE" dirty="0">
              <a:solidFill>
                <a:schemeClr val="accent5">
                  <a:lumMod val="75000"/>
                </a:schemeClr>
              </a:solidFill>
              <a:latin typeface="Sylfaen" panose="010A0502050306030303" pitchFamily="18" charset="0"/>
            </a:endParaRPr>
          </a:p>
          <a:p>
            <a:endParaRPr lang="ka-GE" dirty="0">
              <a:solidFill>
                <a:schemeClr val="accent5">
                  <a:lumMod val="75000"/>
                </a:schemeClr>
              </a:solidFill>
              <a:latin typeface="Sylfaen" panose="010A0502050306030303" pitchFamily="18" charset="0"/>
            </a:endParaRPr>
          </a:p>
          <a:p>
            <a:r>
              <a:rPr lang="ka-GE" dirty="0">
                <a:solidFill>
                  <a:schemeClr val="accent5">
                    <a:lumMod val="75000"/>
                  </a:schemeClr>
                </a:solidFill>
                <a:latin typeface="Sylfaen" panose="010A0502050306030303" pitchFamily="18" charset="0"/>
              </a:rPr>
              <a:t> </a:t>
            </a:r>
          </a:p>
          <a:p>
            <a:endParaRPr lang="ka-GE" sz="4000" b="1" dirty="0">
              <a:solidFill>
                <a:schemeClr val="accent5">
                  <a:lumMod val="75000"/>
                </a:schemeClr>
              </a:solidFill>
              <a:latin typeface="Sylfaen" panose="010A0502050306030303" pitchFamily="18" charset="0"/>
            </a:endParaRPr>
          </a:p>
          <a:p>
            <a:endParaRPr lang="ka-GE" sz="4000" b="1" dirty="0">
              <a:solidFill>
                <a:schemeClr val="accent5">
                  <a:lumMod val="75000"/>
                </a:schemeClr>
              </a:solidFill>
              <a:latin typeface="Sylfaen" panose="010A0502050306030303" pitchFamily="18" charset="0"/>
            </a:endParaRPr>
          </a:p>
          <a:p>
            <a:r>
              <a:rPr lang="ka-GE" sz="4000" b="1" dirty="0">
                <a:solidFill>
                  <a:schemeClr val="accent5">
                    <a:lumMod val="75000"/>
                  </a:schemeClr>
                </a:solidFill>
                <a:latin typeface="Sylfaen" panose="010A0502050306030303" pitchFamily="18" charset="0"/>
              </a:rPr>
              <a:t>პრაქტიკის კვლევა</a:t>
            </a:r>
          </a:p>
          <a:p>
            <a:endParaRPr lang="ka-GE" b="1" dirty="0">
              <a:solidFill>
                <a:schemeClr val="accent5">
                  <a:lumMod val="75000"/>
                </a:schemeClr>
              </a:solidFill>
              <a:latin typeface="Sylfaen" panose="010A0502050306030303" pitchFamily="18" charset="0"/>
            </a:endParaRPr>
          </a:p>
        </p:txBody>
      </p:sp>
      <p:pic>
        <p:nvPicPr>
          <p:cNvPr id="6" name="სურათი 5">
            <a:extLst>
              <a:ext uri="{FF2B5EF4-FFF2-40B4-BE49-F238E27FC236}">
                <a16:creationId xmlns:a16="http://schemas.microsoft.com/office/drawing/2014/main" id="{A9C7B59E-A714-45F8-8736-DD32D74400E3}"/>
              </a:ext>
            </a:extLst>
          </p:cNvPr>
          <p:cNvPicPr>
            <a:picLocks noChangeAspect="1"/>
          </p:cNvPicPr>
          <p:nvPr/>
        </p:nvPicPr>
        <p:blipFill>
          <a:blip r:embed="rId2"/>
          <a:stretch>
            <a:fillRect/>
          </a:stretch>
        </p:blipFill>
        <p:spPr>
          <a:xfrm>
            <a:off x="10251787" y="215225"/>
            <a:ext cx="1515915" cy="819248"/>
          </a:xfrm>
          <a:prstGeom prst="rect">
            <a:avLst/>
          </a:prstGeom>
        </p:spPr>
      </p:pic>
      <p:pic>
        <p:nvPicPr>
          <p:cNvPr id="7" name="სურათი 6">
            <a:extLst>
              <a:ext uri="{FF2B5EF4-FFF2-40B4-BE49-F238E27FC236}">
                <a16:creationId xmlns:a16="http://schemas.microsoft.com/office/drawing/2014/main" id="{76A754C9-3435-4169-A99F-8120BB4033B8}"/>
              </a:ext>
            </a:extLst>
          </p:cNvPr>
          <p:cNvPicPr>
            <a:picLocks noChangeAspect="1"/>
          </p:cNvPicPr>
          <p:nvPr/>
        </p:nvPicPr>
        <p:blipFill>
          <a:blip r:embed="rId3"/>
          <a:stretch>
            <a:fillRect/>
          </a:stretch>
        </p:blipFill>
        <p:spPr>
          <a:xfrm>
            <a:off x="0" y="12773"/>
            <a:ext cx="2376554" cy="1323975"/>
          </a:xfrm>
          <a:prstGeom prst="rect">
            <a:avLst/>
          </a:prstGeom>
        </p:spPr>
      </p:pic>
      <p:pic>
        <p:nvPicPr>
          <p:cNvPr id="2" name="Picture 1">
            <a:extLst>
              <a:ext uri="{FF2B5EF4-FFF2-40B4-BE49-F238E27FC236}">
                <a16:creationId xmlns:a16="http://schemas.microsoft.com/office/drawing/2014/main" id="{8A1E2F59-3475-47F4-B3A7-FEA4AA068B40}"/>
              </a:ext>
            </a:extLst>
          </p:cNvPr>
          <p:cNvPicPr>
            <a:picLocks noChangeAspect="1"/>
          </p:cNvPicPr>
          <p:nvPr/>
        </p:nvPicPr>
        <p:blipFill>
          <a:blip r:embed="rId4">
            <a:extLst>
              <a:ext uri="{BEBA8EAE-BF5A-486C-A8C5-ECC9F3942E4B}">
                <a14:imgProps xmlns:a14="http://schemas.microsoft.com/office/drawing/2010/main">
                  <a14:imgLayer r:embed="rId5">
                    <a14:imgEffect>
                      <a14:colorTemperature colorTemp="4700"/>
                    </a14:imgEffect>
                  </a14:imgLayer>
                </a14:imgProps>
              </a:ext>
            </a:extLst>
          </a:blip>
          <a:stretch>
            <a:fillRect/>
          </a:stretch>
        </p:blipFill>
        <p:spPr>
          <a:xfrm>
            <a:off x="-108154" y="4684588"/>
            <a:ext cx="2880852" cy="216063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Picture 3">
            <a:extLst>
              <a:ext uri="{FF2B5EF4-FFF2-40B4-BE49-F238E27FC236}">
                <a16:creationId xmlns:a16="http://schemas.microsoft.com/office/drawing/2014/main" id="{ADEE7AC4-87A8-4635-89E1-DECF5E6EA11A}"/>
              </a:ext>
            </a:extLst>
          </p:cNvPr>
          <p:cNvPicPr>
            <a:picLocks noChangeAspect="1"/>
          </p:cNvPicPr>
          <p:nvPr/>
        </p:nvPicPr>
        <p:blipFill>
          <a:blip r:embed="rId6">
            <a:extLst>
              <a:ext uri="{BEBA8EAE-BF5A-486C-A8C5-ECC9F3942E4B}">
                <a14:imgProps xmlns:a14="http://schemas.microsoft.com/office/drawing/2010/main">
                  <a14:imgLayer r:embed="rId7">
                    <a14:imgEffect>
                      <a14:colorTemperature colorTemp="4700"/>
                    </a14:imgEffect>
                  </a14:imgLayer>
                </a14:imgProps>
              </a:ext>
            </a:extLst>
          </a:blip>
          <a:stretch>
            <a:fillRect/>
          </a:stretch>
        </p:blipFill>
        <p:spPr>
          <a:xfrm>
            <a:off x="9419300" y="3935109"/>
            <a:ext cx="2715182" cy="2910118"/>
          </a:xfrm>
          <a:prstGeom prst="ellipse">
            <a:avLst/>
          </a:prstGeom>
          <a:ln>
            <a:noFill/>
          </a:ln>
          <a:effectLst>
            <a:softEdge rad="112500"/>
          </a:effectLst>
        </p:spPr>
      </p:pic>
      <p:pic>
        <p:nvPicPr>
          <p:cNvPr id="8" name="Picture 7">
            <a:extLst>
              <a:ext uri="{FF2B5EF4-FFF2-40B4-BE49-F238E27FC236}">
                <a16:creationId xmlns:a16="http://schemas.microsoft.com/office/drawing/2014/main" id="{5875BD3E-CDAF-C3BF-3B8C-11FA6FECD5AA}"/>
              </a:ext>
            </a:extLst>
          </p:cNvPr>
          <p:cNvPicPr>
            <a:picLocks noChangeAspect="1"/>
          </p:cNvPicPr>
          <p:nvPr/>
        </p:nvPicPr>
        <p:blipFill>
          <a:blip r:embed="rId8"/>
          <a:stretch>
            <a:fillRect/>
          </a:stretch>
        </p:blipFill>
        <p:spPr>
          <a:xfrm>
            <a:off x="4011917" y="1836471"/>
            <a:ext cx="4287739" cy="3446729"/>
          </a:xfrm>
          <a:prstGeom prst="rect">
            <a:avLst/>
          </a:prstGeom>
        </p:spPr>
      </p:pic>
      <p:sp>
        <p:nvSpPr>
          <p:cNvPr id="10" name="TextBox 9">
            <a:extLst>
              <a:ext uri="{FF2B5EF4-FFF2-40B4-BE49-F238E27FC236}">
                <a16:creationId xmlns:a16="http://schemas.microsoft.com/office/drawing/2014/main" id="{00BBC6A6-0802-3DCF-3303-E96DC064BABB}"/>
              </a:ext>
            </a:extLst>
          </p:cNvPr>
          <p:cNvSpPr txBox="1"/>
          <p:nvPr/>
        </p:nvSpPr>
        <p:spPr>
          <a:xfrm>
            <a:off x="2484709" y="215225"/>
            <a:ext cx="7666056" cy="954107"/>
          </a:xfrm>
          <a:prstGeom prst="rect">
            <a:avLst/>
          </a:prstGeom>
          <a:noFill/>
        </p:spPr>
        <p:txBody>
          <a:bodyPr wrap="square">
            <a:spAutoFit/>
          </a:bodyPr>
          <a:lstStyle/>
          <a:p>
            <a:pPr algn="ctr"/>
            <a:r>
              <a:rPr lang="en-US" sz="2400" b="1" dirty="0">
                <a:solidFill>
                  <a:schemeClr val="accent1">
                    <a:lumMod val="75000"/>
                  </a:schemeClr>
                </a:solidFill>
                <a:latin typeface="Sylfaen" panose="010A0502050306030303" pitchFamily="18" charset="0"/>
              </a:rPr>
              <a:t>USAID </a:t>
            </a:r>
            <a:r>
              <a:rPr lang="ka-GE" sz="2400" b="1" dirty="0">
                <a:solidFill>
                  <a:schemeClr val="accent1">
                    <a:lumMod val="75000"/>
                  </a:schemeClr>
                </a:solidFill>
              </a:rPr>
              <a:t>საბაზისო განათლების პროგრამა</a:t>
            </a:r>
            <a:endParaRPr lang="en-US" sz="2400" b="1" dirty="0">
              <a:solidFill>
                <a:schemeClr val="accent1">
                  <a:lumMod val="75000"/>
                </a:schemeClr>
              </a:solidFill>
              <a:latin typeface="Sylfaen" panose="010A0502050306030303" pitchFamily="18" charset="0"/>
            </a:endParaRPr>
          </a:p>
          <a:p>
            <a:endParaRPr lang="ka-GE" sz="3200" b="1" dirty="0">
              <a:solidFill>
                <a:schemeClr val="accent1">
                  <a:lumMod val="75000"/>
                </a:schemeClr>
              </a:solidFill>
              <a:effectLst>
                <a:outerShdw blurRad="38100" dist="38100" dir="2700000" algn="tl">
                  <a:srgbClr val="000000">
                    <a:alpha val="43137"/>
                  </a:srgbClr>
                </a:outerShdw>
              </a:effectLst>
              <a:latin typeface="Sylfaen" panose="010A0502050306030303" pitchFamily="18" charset="0"/>
            </a:endParaRPr>
          </a:p>
        </p:txBody>
      </p:sp>
      <p:pic>
        <p:nvPicPr>
          <p:cNvPr id="11" name="სურათი 8">
            <a:extLst>
              <a:ext uri="{FF2B5EF4-FFF2-40B4-BE49-F238E27FC236}">
                <a16:creationId xmlns:a16="http://schemas.microsoft.com/office/drawing/2014/main" id="{56AB74D9-ADA0-96E2-E4B2-74CD7CC91990}"/>
              </a:ext>
            </a:extLst>
          </p:cNvPr>
          <p:cNvPicPr>
            <a:picLocks noChangeAspect="1"/>
          </p:cNvPicPr>
          <p:nvPr/>
        </p:nvPicPr>
        <p:blipFill>
          <a:blip r:embed="rId9"/>
          <a:stretch>
            <a:fillRect/>
          </a:stretch>
        </p:blipFill>
        <p:spPr>
          <a:xfrm>
            <a:off x="7221267" y="1779160"/>
            <a:ext cx="1186417" cy="801255"/>
          </a:xfrm>
          <a:prstGeom prst="ellipse">
            <a:avLst/>
          </a:prstGeom>
          <a:ln>
            <a:noFill/>
          </a:ln>
          <a:effectLst>
            <a:softEdge rad="112500"/>
          </a:effectLst>
        </p:spPr>
      </p:pic>
    </p:spTree>
    <p:extLst>
      <p:ext uri="{BB962C8B-B14F-4D97-AF65-F5344CB8AC3E}">
        <p14:creationId xmlns:p14="http://schemas.microsoft.com/office/powerpoint/2010/main" val="23516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2"/>
          <a:stretch>
            <a:fillRect/>
          </a:stretch>
        </p:blipFill>
        <p:spPr>
          <a:xfrm>
            <a:off x="127746" y="-1"/>
            <a:ext cx="2057400" cy="1017655"/>
          </a:xfrm>
          <a:prstGeom prst="rect">
            <a:avLst/>
          </a:prstGeom>
        </p:spPr>
      </p:pic>
      <p:pic>
        <p:nvPicPr>
          <p:cNvPr id="6" name="Picture 5"/>
          <p:cNvPicPr>
            <a:picLocks noChangeAspect="1"/>
          </p:cNvPicPr>
          <p:nvPr/>
        </p:nvPicPr>
        <p:blipFill>
          <a:blip r:embed="rId3"/>
          <a:stretch>
            <a:fillRect/>
          </a:stretch>
        </p:blipFill>
        <p:spPr>
          <a:xfrm>
            <a:off x="10524946" y="-1"/>
            <a:ext cx="1130557" cy="930516"/>
          </a:xfrm>
          <a:prstGeom prst="rect">
            <a:avLst/>
          </a:prstGeom>
        </p:spPr>
      </p:pic>
      <p:sp>
        <p:nvSpPr>
          <p:cNvPr id="14" name="Flowchart: Alternate Process 13"/>
          <p:cNvSpPr/>
          <p:nvPr/>
        </p:nvSpPr>
        <p:spPr>
          <a:xfrm>
            <a:off x="4066602" y="1623386"/>
            <a:ext cx="7808811" cy="146573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მასწავლებელთა მნიშვნელოვანი ნაწილი მიუთითებს </a:t>
            </a:r>
            <a:r>
              <a:rPr lang="ka-GE" sz="1400" dirty="0" err="1">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სსსმ</a:t>
            </a: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 მოსწავლის მხარდამჭერი რესურსების სიმწირეზე. </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p:txBody>
      </p:sp>
      <p:sp>
        <p:nvSpPr>
          <p:cNvPr id="15" name="Flowchart: Alternate Process 14"/>
          <p:cNvSpPr/>
          <p:nvPr/>
        </p:nvSpPr>
        <p:spPr>
          <a:xfrm>
            <a:off x="4066601" y="3146336"/>
            <a:ext cx="7808812" cy="146573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ჩანს, რომ მასწავლებელთა დიდი ნაწილი იყენებს სასწავლო პროცესში სხეულის ენას, თუმცა დასაფიქრებელია ისიც, რომ საკმაოდ ანგარიშგასაწევ  ნაწილს არ აქვს პასუხი აღნიშნულზე. </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p:txBody>
      </p:sp>
      <p:sp>
        <p:nvSpPr>
          <p:cNvPr id="17" name="Flowchart: Alternate Process 16"/>
          <p:cNvSpPr/>
          <p:nvPr/>
        </p:nvSpPr>
        <p:spPr>
          <a:xfrm>
            <a:off x="4066603" y="4669286"/>
            <a:ext cx="7808811" cy="1465731"/>
          </a:xfrm>
          <a:prstGeom prst="flowChartAlternate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40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მასწავლებლები მიიჩნევენ</a:t>
            </a:r>
            <a:r>
              <a:rPr lang="ka-GE" sz="1400">
                <a:solidFill>
                  <a:schemeClr val="accent1">
                    <a:lumMod val="75000"/>
                  </a:schemeClr>
                </a:solidFill>
                <a:ea typeface="Sylfaen" panose="010A0502050306030303" pitchFamily="18" charset="0"/>
                <a:cs typeface="Times New Roman" panose="02020603050405020304" pitchFamily="18" charset="0"/>
              </a:rPr>
              <a:t>, რომ სტერეოტიპული შეხედულებების დასაძლევად </a:t>
            </a:r>
            <a:r>
              <a:rPr lang="ka-GE" sz="140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ისინი მუშაობენ, მაგრამ მშობელთა ნაწილის პასუხები გვაფიქრებინებს, რომ მასწავლებლებს სჭირდებათ უფრო მეტი აქტიურობა.  </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a:off x="737346" y="2490043"/>
            <a:ext cx="2692944" cy="242629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Flowchart: Manual Input 9">
            <a:extLst>
              <a:ext uri="{FF2B5EF4-FFF2-40B4-BE49-F238E27FC236}">
                <a16:creationId xmlns:a16="http://schemas.microsoft.com/office/drawing/2014/main" id="{9756EC14-8B4B-5D75-D824-D8796251667C}"/>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1">
                    <a:lumMod val="75000"/>
                  </a:schemeClr>
                </a:solidFill>
                <a:latin typeface="Sylfaen" panose="010A0502050306030303" pitchFamily="18" charset="0"/>
              </a:rPr>
              <a:t> </a:t>
            </a:r>
          </a:p>
        </p:txBody>
      </p:sp>
      <p:sp>
        <p:nvSpPr>
          <p:cNvPr id="11" name="Rectangle 10">
            <a:extLst>
              <a:ext uri="{FF2B5EF4-FFF2-40B4-BE49-F238E27FC236}">
                <a16:creationId xmlns:a16="http://schemas.microsoft.com/office/drawing/2014/main" id="{894FD6EA-B598-CC16-9D3F-A757954D9043}"/>
              </a:ext>
            </a:extLst>
          </p:cNvPr>
          <p:cNvSpPr/>
          <p:nvPr/>
        </p:nvSpPr>
        <p:spPr>
          <a:xfrm>
            <a:off x="1790291" y="81225"/>
            <a:ext cx="8914654" cy="1815882"/>
          </a:xfrm>
          <a:prstGeom prst="rect">
            <a:avLst/>
          </a:prstGeom>
        </p:spPr>
        <p:txBody>
          <a:bodyPr wrap="square">
            <a:spAutoFit/>
          </a:bodyPr>
          <a:lstStyle/>
          <a:p>
            <a:pPr algn="ctr">
              <a:lnSpc>
                <a:spcPct val="150000"/>
              </a:lnSpc>
            </a:pPr>
            <a:r>
              <a:rPr lang="ka-GE" sz="2000" b="1" dirty="0">
                <a:solidFill>
                  <a:schemeClr val="accent1">
                    <a:lumMod val="75000"/>
                  </a:schemeClr>
                </a:solidFill>
                <a:effectLst>
                  <a:outerShdw blurRad="38100" dist="38100" dir="2700000" algn="tl">
                    <a:srgbClr val="000000">
                      <a:alpha val="43137"/>
                    </a:srgbClr>
                  </a:outerShdw>
                </a:effectLst>
              </a:rPr>
              <a:t>დიაგნოსტიკური კვლევის განხორციელება და შედეგების ანალიზი</a:t>
            </a:r>
          </a:p>
          <a:p>
            <a:pPr algn="ctr"/>
            <a:r>
              <a:rPr lang="ka-GE" sz="1600" b="1" dirty="0">
                <a:solidFill>
                  <a:schemeClr val="accent1">
                    <a:lumMod val="75000"/>
                  </a:schemeClr>
                </a:solidFill>
              </a:rPr>
              <a:t>კვლევის მონაცემთა ანალიზი მასწავლებელთა და მშობელთა პასუხების საფუძველზე</a:t>
            </a:r>
          </a:p>
          <a:p>
            <a:pPr algn="ctr"/>
            <a:endParaRPr lang="ka-GE" sz="1600" dirty="0">
              <a:solidFill>
                <a:schemeClr val="accent1">
                  <a:lumMod val="75000"/>
                </a:schemeClr>
              </a:solidFill>
            </a:endParaRPr>
          </a:p>
          <a:p>
            <a:pPr algn="ctr"/>
            <a:r>
              <a:rPr lang="ka-GE" sz="1600" dirty="0">
                <a:solidFill>
                  <a:schemeClr val="accent1">
                    <a:lumMod val="75000"/>
                  </a:schemeClr>
                </a:solidFill>
              </a:rPr>
              <a:t>(გამოკითხვაში მონაწილეობდა სსიპ - ბათუმის №15 საჯარო სკოლის </a:t>
            </a:r>
          </a:p>
          <a:p>
            <a:pPr algn="ctr"/>
            <a:r>
              <a:rPr lang="ka-GE" sz="1600" dirty="0">
                <a:solidFill>
                  <a:schemeClr val="accent1">
                    <a:lumMod val="75000"/>
                  </a:schemeClr>
                </a:solidFill>
              </a:rPr>
              <a:t>13 მასწავლებელი და 24 მშობელი)</a:t>
            </a:r>
          </a:p>
          <a:p>
            <a:pPr marL="285750" indent="-285750" algn="ctr">
              <a:buFont typeface="Wingdings" panose="05000000000000000000" pitchFamily="2" charset="2"/>
              <a:buChar char="§"/>
            </a:pPr>
            <a:endParaRPr lang="en-US" dirty="0">
              <a:solidFill>
                <a:schemeClr val="accent1">
                  <a:lumMod val="75000"/>
                </a:schemeClr>
              </a:solidFill>
            </a:endParaRPr>
          </a:p>
        </p:txBody>
      </p:sp>
    </p:spTree>
    <p:extLst>
      <p:ext uri="{BB962C8B-B14F-4D97-AF65-F5344CB8AC3E}">
        <p14:creationId xmlns:p14="http://schemas.microsoft.com/office/powerpoint/2010/main" val="750528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2"/>
          <a:stretch>
            <a:fillRect/>
          </a:stretch>
        </p:blipFill>
        <p:spPr>
          <a:xfrm>
            <a:off x="127746" y="-1"/>
            <a:ext cx="2057400" cy="1017655"/>
          </a:xfrm>
          <a:prstGeom prst="rect">
            <a:avLst/>
          </a:prstGeom>
        </p:spPr>
      </p:pic>
      <p:pic>
        <p:nvPicPr>
          <p:cNvPr id="6" name="Picture 5"/>
          <p:cNvPicPr>
            <a:picLocks noChangeAspect="1"/>
          </p:cNvPicPr>
          <p:nvPr/>
        </p:nvPicPr>
        <p:blipFill>
          <a:blip r:embed="rId3"/>
          <a:stretch>
            <a:fillRect/>
          </a:stretch>
        </p:blipFill>
        <p:spPr>
          <a:xfrm>
            <a:off x="10524945" y="-1"/>
            <a:ext cx="1554615" cy="930516"/>
          </a:xfrm>
          <a:prstGeom prst="rect">
            <a:avLst/>
          </a:prstGeom>
        </p:spPr>
      </p:pic>
      <p:graphicFrame>
        <p:nvGraphicFramePr>
          <p:cNvPr id="2" name="Diagram 1">
            <a:extLst>
              <a:ext uri="{FF2B5EF4-FFF2-40B4-BE49-F238E27FC236}">
                <a16:creationId xmlns:a16="http://schemas.microsoft.com/office/drawing/2014/main" id="{DC7F4012-9068-4267-86B7-9741F2FFD921}"/>
              </a:ext>
            </a:extLst>
          </p:cNvPr>
          <p:cNvGraphicFramePr/>
          <p:nvPr>
            <p:extLst>
              <p:ext uri="{D42A27DB-BD31-4B8C-83A1-F6EECF244321}">
                <p14:modId xmlns:p14="http://schemas.microsoft.com/office/powerpoint/2010/main" val="3389633844"/>
              </p:ext>
            </p:extLst>
          </p:nvPr>
        </p:nvGraphicFramePr>
        <p:xfrm>
          <a:off x="127746" y="1153327"/>
          <a:ext cx="11936508" cy="55376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p:cNvSpPr/>
          <p:nvPr/>
        </p:nvSpPr>
        <p:spPr>
          <a:xfrm>
            <a:off x="240186" y="184245"/>
            <a:ext cx="11951814" cy="1200329"/>
          </a:xfrm>
          <a:prstGeom prst="rect">
            <a:avLst/>
          </a:prstGeom>
        </p:spPr>
        <p:txBody>
          <a:bodyPr wrap="square">
            <a:spAutoFit/>
          </a:bodyPr>
          <a:lstStyle/>
          <a:p>
            <a:pPr algn="ctr"/>
            <a:r>
              <a:rPr lang="ka-GE" sz="2400" b="1" dirty="0">
                <a:solidFill>
                  <a:schemeClr val="accent1">
                    <a:lumMod val="75000"/>
                  </a:schemeClr>
                </a:solidFill>
                <a:effectLst>
                  <a:outerShdw blurRad="38100" dist="38100" dir="2700000" algn="tl">
                    <a:srgbClr val="000000">
                      <a:alpha val="43137"/>
                    </a:srgbClr>
                  </a:outerShdw>
                </a:effectLst>
              </a:rPr>
              <a:t>ინტერვიუ ფოკუს ჯგუფისთვის</a:t>
            </a:r>
            <a:br>
              <a:rPr lang="ka-GE" sz="2400" b="1" dirty="0">
                <a:solidFill>
                  <a:schemeClr val="accent1">
                    <a:lumMod val="75000"/>
                  </a:schemeClr>
                </a:solidFill>
                <a:effectLst>
                  <a:outerShdw blurRad="38100" dist="38100" dir="2700000" algn="tl">
                    <a:srgbClr val="000000">
                      <a:alpha val="43137"/>
                    </a:srgbClr>
                  </a:outerShdw>
                </a:effectLst>
              </a:rPr>
            </a:br>
            <a:r>
              <a:rPr lang="ka-GE" sz="2400" b="1" dirty="0">
                <a:solidFill>
                  <a:schemeClr val="accent1">
                    <a:lumMod val="75000"/>
                  </a:schemeClr>
                </a:solidFill>
                <a:effectLst>
                  <a:outerShdw blurRad="38100" dist="38100" dir="2700000" algn="tl">
                    <a:srgbClr val="000000">
                      <a:alpha val="43137"/>
                    </a:srgbClr>
                  </a:outerShdw>
                </a:effectLst>
              </a:rPr>
              <a:t>(</a:t>
            </a:r>
            <a:r>
              <a:rPr lang="ka-GE" sz="2400" b="1" dirty="0">
                <a:solidFill>
                  <a:schemeClr val="accent1">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დირექტორი, ადმინისტრაცია, </a:t>
            </a:r>
            <a:r>
              <a:rPr lang="ka-GE" sz="2400" b="1" dirty="0" err="1">
                <a:solidFill>
                  <a:schemeClr val="accent1">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სპეცმასწავლებელი</a:t>
            </a:r>
            <a:r>
              <a:rPr lang="ka-GE" sz="2400" b="1" dirty="0">
                <a:solidFill>
                  <a:schemeClr val="accent1">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a:t>
            </a:r>
            <a:br>
              <a:rPr lang="en-US" sz="2400" b="1" dirty="0">
                <a:solidFill>
                  <a:schemeClr val="accent1">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endParaRPr lang="en-US" sz="2400" b="1" dirty="0">
              <a:solidFill>
                <a:schemeClr val="accent1">
                  <a:lumMod val="75000"/>
                </a:schemeClr>
              </a:solidFill>
              <a:effectLst>
                <a:outerShdw blurRad="38100" dist="38100" dir="2700000" algn="tl">
                  <a:srgbClr val="000000">
                    <a:alpha val="43137"/>
                  </a:srgbClr>
                </a:outerShdw>
              </a:effectLst>
            </a:endParaRPr>
          </a:p>
        </p:txBody>
      </p:sp>
      <p:sp>
        <p:nvSpPr>
          <p:cNvPr id="7" name="Flowchart: Manual Input 6">
            <a:extLst>
              <a:ext uri="{FF2B5EF4-FFF2-40B4-BE49-F238E27FC236}">
                <a16:creationId xmlns:a16="http://schemas.microsoft.com/office/drawing/2014/main" id="{FA73147E-0157-DB64-E778-4724EA2FD0B4}"/>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
        <p:nvSpPr>
          <p:cNvPr id="3" name="Rectangle 2">
            <a:extLst>
              <a:ext uri="{FF2B5EF4-FFF2-40B4-BE49-F238E27FC236}">
                <a16:creationId xmlns:a16="http://schemas.microsoft.com/office/drawing/2014/main" id="{64B7A45D-A87D-346B-EE6D-E02C9EA9B9E9}"/>
              </a:ext>
            </a:extLst>
          </p:cNvPr>
          <p:cNvSpPr/>
          <p:nvPr/>
        </p:nvSpPr>
        <p:spPr>
          <a:xfrm>
            <a:off x="379139" y="1560945"/>
            <a:ext cx="2234752" cy="56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i="1" dirty="0">
                <a:solidFill>
                  <a:srgbClr val="0070C0"/>
                </a:solidFill>
                <a:effectLst/>
                <a:ea typeface="Calibri" panose="020F0502020204030204" pitchFamily="34" charset="0"/>
                <a:cs typeface="Times New Roman" panose="02020603050405020304" pitchFamily="18" charset="0"/>
              </a:rPr>
              <a:t>შედეგები</a:t>
            </a:r>
            <a:r>
              <a:rPr lang="ka-GE" b="1" dirty="0">
                <a:solidFill>
                  <a:srgbClr val="0070C0"/>
                </a:solidFill>
                <a:effectLst/>
                <a:ea typeface="Calibri" panose="020F0502020204030204" pitchFamily="34" charset="0"/>
                <a:cs typeface="Times New Roman" panose="02020603050405020304" pitchFamily="18" charset="0"/>
              </a:rPr>
              <a:t>:</a:t>
            </a:r>
            <a:endParaRPr lang="ru-RU" dirty="0"/>
          </a:p>
        </p:txBody>
      </p:sp>
    </p:spTree>
    <p:extLst>
      <p:ext uri="{BB962C8B-B14F-4D97-AF65-F5344CB8AC3E}">
        <p14:creationId xmlns:p14="http://schemas.microsoft.com/office/powerpoint/2010/main" val="2384482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2"/>
          <a:stretch>
            <a:fillRect/>
          </a:stretch>
        </p:blipFill>
        <p:spPr>
          <a:xfrm>
            <a:off x="127746" y="-1"/>
            <a:ext cx="2057400" cy="1017655"/>
          </a:xfrm>
          <a:prstGeom prst="rect">
            <a:avLst/>
          </a:prstGeom>
        </p:spPr>
      </p:pic>
      <p:pic>
        <p:nvPicPr>
          <p:cNvPr id="6" name="Picture 5"/>
          <p:cNvPicPr>
            <a:picLocks noChangeAspect="1"/>
          </p:cNvPicPr>
          <p:nvPr/>
        </p:nvPicPr>
        <p:blipFill>
          <a:blip r:embed="rId3"/>
          <a:stretch>
            <a:fillRect/>
          </a:stretch>
        </p:blipFill>
        <p:spPr>
          <a:xfrm>
            <a:off x="10524945" y="-1"/>
            <a:ext cx="1554615" cy="930516"/>
          </a:xfrm>
          <a:prstGeom prst="rect">
            <a:avLst/>
          </a:prstGeom>
        </p:spPr>
      </p:pic>
      <p:graphicFrame>
        <p:nvGraphicFramePr>
          <p:cNvPr id="2" name="Diagram 1">
            <a:extLst>
              <a:ext uri="{FF2B5EF4-FFF2-40B4-BE49-F238E27FC236}">
                <a16:creationId xmlns:a16="http://schemas.microsoft.com/office/drawing/2014/main" id="{B48A47DC-4D49-4D57-AF2F-B18D09A396B9}"/>
              </a:ext>
            </a:extLst>
          </p:cNvPr>
          <p:cNvGraphicFramePr/>
          <p:nvPr>
            <p:extLst>
              <p:ext uri="{D42A27DB-BD31-4B8C-83A1-F6EECF244321}">
                <p14:modId xmlns:p14="http://schemas.microsoft.com/office/powerpoint/2010/main" val="2837510706"/>
              </p:ext>
            </p:extLst>
          </p:nvPr>
        </p:nvGraphicFramePr>
        <p:xfrm>
          <a:off x="261262" y="1718747"/>
          <a:ext cx="11669476" cy="45165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p:cNvSpPr/>
          <p:nvPr/>
        </p:nvSpPr>
        <p:spPr>
          <a:xfrm>
            <a:off x="261262" y="96391"/>
            <a:ext cx="11951814" cy="1200329"/>
          </a:xfrm>
          <a:prstGeom prst="rect">
            <a:avLst/>
          </a:prstGeom>
        </p:spPr>
        <p:txBody>
          <a:bodyPr wrap="square">
            <a:spAutoFit/>
          </a:bodyPr>
          <a:lstStyle/>
          <a:p>
            <a:pPr algn="ctr"/>
            <a:r>
              <a:rPr lang="ka-GE" sz="2400" b="1" dirty="0">
                <a:solidFill>
                  <a:schemeClr val="accent1">
                    <a:lumMod val="75000"/>
                  </a:schemeClr>
                </a:solidFill>
                <a:effectLst>
                  <a:outerShdw blurRad="38100" dist="38100" dir="2700000" algn="tl">
                    <a:srgbClr val="000000">
                      <a:alpha val="43137"/>
                    </a:srgbClr>
                  </a:outerShdw>
                </a:effectLst>
              </a:rPr>
              <a:t>ინტერვიუ ფოკუს ჯგუფისთვის</a:t>
            </a:r>
            <a:br>
              <a:rPr lang="ka-GE" sz="2400" b="1" dirty="0">
                <a:solidFill>
                  <a:schemeClr val="accent1">
                    <a:lumMod val="75000"/>
                  </a:schemeClr>
                </a:solidFill>
                <a:effectLst>
                  <a:outerShdw blurRad="38100" dist="38100" dir="2700000" algn="tl">
                    <a:srgbClr val="000000">
                      <a:alpha val="43137"/>
                    </a:srgbClr>
                  </a:outerShdw>
                </a:effectLst>
              </a:rPr>
            </a:br>
            <a:r>
              <a:rPr lang="ka-GE" sz="2400" b="1" dirty="0">
                <a:solidFill>
                  <a:schemeClr val="accent1">
                    <a:lumMod val="75000"/>
                  </a:schemeClr>
                </a:solidFill>
                <a:effectLst>
                  <a:outerShdw blurRad="38100" dist="38100" dir="2700000" algn="tl">
                    <a:srgbClr val="000000">
                      <a:alpha val="43137"/>
                    </a:srgbClr>
                  </a:outerShdw>
                </a:effectLst>
              </a:rPr>
              <a:t>(</a:t>
            </a:r>
            <a:r>
              <a:rPr lang="ka-GE" sz="2400" b="1" dirty="0">
                <a:solidFill>
                  <a:schemeClr val="accent1">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დირექტორი, ადმინისტრაცია, </a:t>
            </a:r>
            <a:r>
              <a:rPr lang="ka-GE" sz="2400" b="1" dirty="0" err="1">
                <a:solidFill>
                  <a:schemeClr val="accent1">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სპეც</a:t>
            </a:r>
            <a:r>
              <a:rPr lang="ka-GE" sz="2400" b="1" dirty="0">
                <a:solidFill>
                  <a:schemeClr val="accent1">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მასწავლებელი)</a:t>
            </a:r>
            <a:br>
              <a:rPr lang="en-US" sz="2400" b="1" dirty="0">
                <a:solidFill>
                  <a:schemeClr val="accent1">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br>
            <a:r>
              <a:rPr lang="ka-GE" sz="2400" b="1" dirty="0">
                <a:solidFill>
                  <a:schemeClr val="accent1">
                    <a:lumMod val="75000"/>
                  </a:schemeClr>
                </a:solidFill>
                <a:effectLst>
                  <a:outerShdw blurRad="38100" dist="38100" dir="2700000" algn="tl">
                    <a:srgbClr val="000000">
                      <a:alpha val="43137"/>
                    </a:srgbClr>
                  </a:outerShdw>
                </a:effectLst>
                <a:ea typeface="Calibri" panose="020F0502020204030204" pitchFamily="34" charset="0"/>
                <a:cs typeface="Times New Roman" panose="02020603050405020304" pitchFamily="18" charset="0"/>
              </a:rPr>
              <a:t> </a:t>
            </a:r>
            <a:endParaRPr lang="en-US" sz="2400" b="1" dirty="0">
              <a:solidFill>
                <a:schemeClr val="accent1">
                  <a:lumMod val="75000"/>
                </a:schemeClr>
              </a:solidFill>
              <a:effectLst>
                <a:outerShdw blurRad="38100" dist="38100" dir="2700000" algn="tl">
                  <a:srgbClr val="000000">
                    <a:alpha val="43137"/>
                  </a:srgbClr>
                </a:outerShdw>
              </a:effectLst>
            </a:endParaRPr>
          </a:p>
        </p:txBody>
      </p:sp>
      <p:sp>
        <p:nvSpPr>
          <p:cNvPr id="7" name="Flowchart: Manual Input 6">
            <a:extLst>
              <a:ext uri="{FF2B5EF4-FFF2-40B4-BE49-F238E27FC236}">
                <a16:creationId xmlns:a16="http://schemas.microsoft.com/office/drawing/2014/main" id="{01917C13-F199-F9F8-36ED-98C1434C5993}"/>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
        <p:nvSpPr>
          <p:cNvPr id="8" name="Rectangle 7">
            <a:extLst>
              <a:ext uri="{FF2B5EF4-FFF2-40B4-BE49-F238E27FC236}">
                <a16:creationId xmlns:a16="http://schemas.microsoft.com/office/drawing/2014/main" id="{A500C1DF-2153-19BF-384D-A342CAFC91CB}"/>
              </a:ext>
            </a:extLst>
          </p:cNvPr>
          <p:cNvSpPr/>
          <p:nvPr/>
        </p:nvSpPr>
        <p:spPr>
          <a:xfrm>
            <a:off x="453029" y="1137533"/>
            <a:ext cx="1966898" cy="459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i="1" dirty="0">
                <a:solidFill>
                  <a:srgbClr val="0070C0"/>
                </a:solidFill>
                <a:effectLst/>
                <a:ea typeface="Calibri" panose="020F0502020204030204" pitchFamily="34" charset="0"/>
                <a:cs typeface="Times New Roman" panose="02020603050405020304" pitchFamily="18" charset="0"/>
              </a:rPr>
              <a:t>შედეგები</a:t>
            </a:r>
            <a:r>
              <a:rPr lang="ka-GE" b="1" dirty="0">
                <a:solidFill>
                  <a:srgbClr val="0070C0"/>
                </a:solidFill>
                <a:effectLst/>
                <a:ea typeface="Calibri" panose="020F0502020204030204" pitchFamily="34" charset="0"/>
                <a:cs typeface="Times New Roman" panose="02020603050405020304" pitchFamily="18" charset="0"/>
              </a:rPr>
              <a:t>:</a:t>
            </a:r>
            <a:endParaRPr lang="ru-RU" dirty="0"/>
          </a:p>
        </p:txBody>
      </p:sp>
    </p:spTree>
    <p:extLst>
      <p:ext uri="{BB962C8B-B14F-4D97-AF65-F5344CB8AC3E}">
        <p14:creationId xmlns:p14="http://schemas.microsoft.com/office/powerpoint/2010/main" val="2277565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B34A-5DA4-428B-9279-9484D91CFEE5}"/>
              </a:ext>
            </a:extLst>
          </p:cNvPr>
          <p:cNvSpPr>
            <a:spLocks noGrp="1"/>
          </p:cNvSpPr>
          <p:nvPr>
            <p:ph type="title"/>
          </p:nvPr>
        </p:nvSpPr>
        <p:spPr>
          <a:xfrm>
            <a:off x="995219" y="208107"/>
            <a:ext cx="10515600" cy="746785"/>
          </a:xfrm>
        </p:spPr>
        <p:txBody>
          <a:bodyPr>
            <a:normAutofit/>
          </a:bodyPr>
          <a:lstStyle/>
          <a:p>
            <a:pPr algn="ctr"/>
            <a:r>
              <a:rPr lang="ka-GE" sz="2800" b="1" dirty="0">
                <a:solidFill>
                  <a:schemeClr val="accent1">
                    <a:lumMod val="75000"/>
                  </a:schemeClr>
                </a:solidFill>
                <a:effectLst>
                  <a:outerShdw blurRad="38100" dist="38100" dir="2700000" algn="tl">
                    <a:srgbClr val="000000">
                      <a:alpha val="43137"/>
                    </a:srgbClr>
                  </a:outerShdw>
                </a:effectLst>
                <a:latin typeface="+mn-lt"/>
              </a:rPr>
              <a:t>გარემოს ადაპტაციის შეფასების ცხრილი</a:t>
            </a:r>
            <a:endParaRPr lang="en-US" sz="2800"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4" name="Table 4">
            <a:extLst>
              <a:ext uri="{FF2B5EF4-FFF2-40B4-BE49-F238E27FC236}">
                <a16:creationId xmlns:a16="http://schemas.microsoft.com/office/drawing/2014/main" id="{5BF26241-A1BE-45D4-8973-751BBA4AC605}"/>
              </a:ext>
            </a:extLst>
          </p:cNvPr>
          <p:cNvGraphicFramePr>
            <a:graphicFrameLocks noGrp="1"/>
          </p:cNvGraphicFramePr>
          <p:nvPr>
            <p:ph idx="1"/>
            <p:extLst>
              <p:ext uri="{D42A27DB-BD31-4B8C-83A1-F6EECF244321}">
                <p14:modId xmlns:p14="http://schemas.microsoft.com/office/powerpoint/2010/main" val="3278142575"/>
              </p:ext>
            </p:extLst>
          </p:nvPr>
        </p:nvGraphicFramePr>
        <p:xfrm>
          <a:off x="568160" y="945310"/>
          <a:ext cx="11195224" cy="5704583"/>
        </p:xfrm>
        <a:graphic>
          <a:graphicData uri="http://schemas.openxmlformats.org/drawingml/2006/table">
            <a:tbl>
              <a:tblPr firstRow="1" bandRow="1">
                <a:tableStyleId>{5C22544A-7EE6-4342-B048-85BDC9FD1C3A}</a:tableStyleId>
              </a:tblPr>
              <a:tblGrid>
                <a:gridCol w="3928388">
                  <a:extLst>
                    <a:ext uri="{9D8B030D-6E8A-4147-A177-3AD203B41FA5}">
                      <a16:colId xmlns:a16="http://schemas.microsoft.com/office/drawing/2014/main" val="315936655"/>
                    </a:ext>
                  </a:extLst>
                </a:gridCol>
                <a:gridCol w="771010">
                  <a:extLst>
                    <a:ext uri="{9D8B030D-6E8A-4147-A177-3AD203B41FA5}">
                      <a16:colId xmlns:a16="http://schemas.microsoft.com/office/drawing/2014/main" val="2990741984"/>
                    </a:ext>
                  </a:extLst>
                </a:gridCol>
                <a:gridCol w="809950">
                  <a:extLst>
                    <a:ext uri="{9D8B030D-6E8A-4147-A177-3AD203B41FA5}">
                      <a16:colId xmlns:a16="http://schemas.microsoft.com/office/drawing/2014/main" val="2568314874"/>
                    </a:ext>
                  </a:extLst>
                </a:gridCol>
                <a:gridCol w="5685876">
                  <a:extLst>
                    <a:ext uri="{9D8B030D-6E8A-4147-A177-3AD203B41FA5}">
                      <a16:colId xmlns:a16="http://schemas.microsoft.com/office/drawing/2014/main" val="2491083589"/>
                    </a:ext>
                  </a:extLst>
                </a:gridCol>
              </a:tblGrid>
              <a:tr h="430172">
                <a:tc>
                  <a:txBody>
                    <a:bodyPr/>
                    <a:lstStyle/>
                    <a:p>
                      <a:pPr algn="ctr">
                        <a:lnSpc>
                          <a:spcPct val="107000"/>
                        </a:lnSpc>
                        <a:spcAft>
                          <a:spcPts val="800"/>
                        </a:spcAft>
                      </a:pPr>
                      <a:r>
                        <a:rPr lang="ka-GE" sz="1400" b="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rPr>
                        <a:t>გარემოს შეფასება</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rPr>
                        <a:t>კი</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rPr>
                        <a:t>არა</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bg1"/>
                          </a:solidFill>
                          <a:effectLst/>
                          <a:latin typeface="Sylfaen" panose="010A0502050306030303" pitchFamily="18" charset="0"/>
                          <a:ea typeface="Calibri" panose="020F0502020204030204" pitchFamily="34" charset="0"/>
                          <a:cs typeface="Times New Roman" panose="02020603050405020304" pitchFamily="18" charset="0"/>
                        </a:rPr>
                        <a:t>შენიშვნა</a:t>
                      </a:r>
                      <a:endParaRPr lang="en-US" sz="14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667142"/>
                  </a:ext>
                </a:extLst>
              </a:tr>
              <a:tr h="683678">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სკოლის ეზოში შესასვლელის სტანდარტთან შესაბამისობა (მხედველობის დარღვევა (ხმოვანი სიგნალები), ეტლით მოსარგებლე)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ხმოვანი სიგნალი არ არის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4597795"/>
                  </a:ext>
                </a:extLst>
              </a:tr>
              <a:tr h="453229">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სკოლის ეზოს  სტანდარტთან შესაბამისობა (მხედველობის დარღვევა,   ეტლით მოსარგებლე)</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შესასვლელში პანდუსი არის, მაგრამ ბავშვების დასასვენებელი და გასართობი სივრცე არ არის.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7864643"/>
                  </a:ext>
                </a:extLst>
              </a:tr>
              <a:tr h="430172">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პანდუსი</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8878660"/>
                  </a:ext>
                </a:extLst>
              </a:tr>
              <a:tr h="430172">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ადაპტური ტუალეტები</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ტუალეტები </a:t>
                      </a:r>
                      <a:r>
                        <a:rPr lang="ka-GE" sz="1400" b="1" dirty="0" err="1">
                          <a:solidFill>
                            <a:schemeClr val="accent1">
                              <a:lumMod val="75000"/>
                            </a:schemeClr>
                          </a:solidFill>
                          <a:effectLst/>
                          <a:latin typeface="+mn-lt"/>
                          <a:ea typeface="Calibri" panose="020F0502020204030204" pitchFamily="34" charset="0"/>
                          <a:cs typeface="Times New Roman" panose="02020603050405020304" pitchFamily="18" charset="0"/>
                        </a:rPr>
                        <a:t>არაადაპტურია</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0061707"/>
                  </a:ext>
                </a:extLst>
              </a:tr>
              <a:tr h="430172">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ნიშნულები</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ნიშნულები არის, მაგრამ </a:t>
                      </a:r>
                      <a:r>
                        <a:rPr lang="ka-GE" sz="1400" b="1" dirty="0" err="1">
                          <a:solidFill>
                            <a:schemeClr val="accent1">
                              <a:lumMod val="75000"/>
                            </a:schemeClr>
                          </a:solidFill>
                          <a:effectLst/>
                          <a:latin typeface="+mn-lt"/>
                          <a:ea typeface="Calibri" panose="020F0502020204030204" pitchFamily="34" charset="0"/>
                          <a:cs typeface="Times New Roman" panose="02020603050405020304" pitchFamily="18" charset="0"/>
                        </a:rPr>
                        <a:t>სსსმ</a:t>
                      </a: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პირებისთვის ნაკლებად.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365374"/>
                  </a:ext>
                </a:extLst>
              </a:tr>
              <a:tr h="430172">
                <a:tc>
                  <a:txBody>
                    <a:bodyPr/>
                    <a:lstStyle/>
                    <a:p>
                      <a:pP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კონტრასტები მცირედმხედველისთვის</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ამ ეტაპისთვის არ მიიჩნევენ საჭიროდ</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0550658"/>
                  </a:ext>
                </a:extLst>
              </a:tr>
              <a:tr h="430172">
                <a:tc>
                  <a:txBody>
                    <a:bodyPr/>
                    <a:lstStyle/>
                    <a:p>
                      <a:pP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საკლასო ოთახების ხელმისაწვდომობა</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ეტლით მოსარგებლისთვის მხოლოდ პირველი სართულია მისაწვდომი</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6296658"/>
                  </a:ext>
                </a:extLst>
              </a:tr>
              <a:tr h="453229">
                <a:tc>
                  <a:txBody>
                    <a:bodyPr/>
                    <a:lstStyle/>
                    <a:p>
                      <a:pP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ბიბლიოთეკის  ხელმისაწვდომობა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მეორე სართულზეა და ეტლით მოსარგებლე ვერ ავა (თუმცა ამ ეტაპზე არ აქვთ საჭიროება)</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1402684"/>
                  </a:ext>
                </a:extLst>
              </a:tr>
              <a:tr h="430172">
                <a:tc>
                  <a:txBody>
                    <a:bodyPr/>
                    <a:lstStyle/>
                    <a:p>
                      <a:pP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სააქტო დარბაზის ხელმისაწვდომობა,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არ აქვთ</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1668480"/>
                  </a:ext>
                </a:extLst>
              </a:tr>
              <a:tr h="430172">
                <a:tc>
                  <a:txBody>
                    <a:bodyPr/>
                    <a:lstStyle/>
                    <a:p>
                      <a:pP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სპორტული დარბაზების ხელმისაწვდომობა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ეტლით მოსარგებლეს გაუჭირდება ჩასვლა</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5315380"/>
                  </a:ext>
                </a:extLst>
              </a:tr>
              <a:tr h="430172">
                <a:tc>
                  <a:txBody>
                    <a:bodyPr/>
                    <a:lstStyle/>
                    <a:p>
                      <a:pP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სამედიცინო ოთახის ხელმისაწვდომობა</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სამედიცინო ოთახი ყველაზე კარგად აკმაყოფილებს სტანდარტებს.</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845361"/>
                  </a:ext>
                </a:extLst>
              </a:tr>
            </a:tbl>
          </a:graphicData>
        </a:graphic>
      </p:graphicFrame>
    </p:spTree>
    <p:extLst>
      <p:ext uri="{BB962C8B-B14F-4D97-AF65-F5344CB8AC3E}">
        <p14:creationId xmlns:p14="http://schemas.microsoft.com/office/powerpoint/2010/main" val="3867833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BB34A-5DA4-428B-9279-9484D91CFEE5}"/>
              </a:ext>
            </a:extLst>
          </p:cNvPr>
          <p:cNvSpPr>
            <a:spLocks noGrp="1"/>
          </p:cNvSpPr>
          <p:nvPr>
            <p:ph type="title"/>
          </p:nvPr>
        </p:nvSpPr>
        <p:spPr>
          <a:xfrm>
            <a:off x="889686" y="0"/>
            <a:ext cx="10464114" cy="556054"/>
          </a:xfrm>
        </p:spPr>
        <p:txBody>
          <a:bodyPr>
            <a:normAutofit/>
          </a:bodyPr>
          <a:lstStyle/>
          <a:p>
            <a:pPr algn="ctr"/>
            <a:r>
              <a:rPr lang="ka-GE" sz="2800" b="1" dirty="0">
                <a:solidFill>
                  <a:schemeClr val="accent1">
                    <a:lumMod val="75000"/>
                  </a:schemeClr>
                </a:solidFill>
                <a:effectLst>
                  <a:outerShdw blurRad="38100" dist="38100" dir="2700000" algn="tl">
                    <a:srgbClr val="000000">
                      <a:alpha val="43137"/>
                    </a:srgbClr>
                  </a:outerShdw>
                </a:effectLst>
                <a:latin typeface="+mn-lt"/>
              </a:rPr>
              <a:t>გარემოს ადაპტაციის შეფასების ცხრილი</a:t>
            </a:r>
            <a:endParaRPr lang="en-US" sz="2800"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4" name="Table 4">
            <a:extLst>
              <a:ext uri="{FF2B5EF4-FFF2-40B4-BE49-F238E27FC236}">
                <a16:creationId xmlns:a16="http://schemas.microsoft.com/office/drawing/2014/main" id="{5BF26241-A1BE-45D4-8973-751BBA4AC605}"/>
              </a:ext>
            </a:extLst>
          </p:cNvPr>
          <p:cNvGraphicFramePr>
            <a:graphicFrameLocks noGrp="1"/>
          </p:cNvGraphicFramePr>
          <p:nvPr>
            <p:ph idx="1"/>
            <p:extLst>
              <p:ext uri="{D42A27DB-BD31-4B8C-83A1-F6EECF244321}">
                <p14:modId xmlns:p14="http://schemas.microsoft.com/office/powerpoint/2010/main" val="3494850606"/>
              </p:ext>
            </p:extLst>
          </p:nvPr>
        </p:nvGraphicFramePr>
        <p:xfrm>
          <a:off x="395042" y="739407"/>
          <a:ext cx="11069595" cy="5585547"/>
        </p:xfrm>
        <a:graphic>
          <a:graphicData uri="http://schemas.openxmlformats.org/drawingml/2006/table">
            <a:tbl>
              <a:tblPr firstRow="1" bandRow="1">
                <a:tableStyleId>{5C22544A-7EE6-4342-B048-85BDC9FD1C3A}</a:tableStyleId>
              </a:tblPr>
              <a:tblGrid>
                <a:gridCol w="3814999">
                  <a:extLst>
                    <a:ext uri="{9D8B030D-6E8A-4147-A177-3AD203B41FA5}">
                      <a16:colId xmlns:a16="http://schemas.microsoft.com/office/drawing/2014/main" val="315936655"/>
                    </a:ext>
                  </a:extLst>
                </a:gridCol>
                <a:gridCol w="507747">
                  <a:extLst>
                    <a:ext uri="{9D8B030D-6E8A-4147-A177-3AD203B41FA5}">
                      <a16:colId xmlns:a16="http://schemas.microsoft.com/office/drawing/2014/main" val="2990741984"/>
                    </a:ext>
                  </a:extLst>
                </a:gridCol>
                <a:gridCol w="529567">
                  <a:extLst>
                    <a:ext uri="{9D8B030D-6E8A-4147-A177-3AD203B41FA5}">
                      <a16:colId xmlns:a16="http://schemas.microsoft.com/office/drawing/2014/main" val="2568314874"/>
                    </a:ext>
                  </a:extLst>
                </a:gridCol>
                <a:gridCol w="6217282">
                  <a:extLst>
                    <a:ext uri="{9D8B030D-6E8A-4147-A177-3AD203B41FA5}">
                      <a16:colId xmlns:a16="http://schemas.microsoft.com/office/drawing/2014/main" val="2491083589"/>
                    </a:ext>
                  </a:extLst>
                </a:gridCol>
              </a:tblGrid>
              <a:tr h="361169">
                <a:tc>
                  <a:txBody>
                    <a:bodyPr/>
                    <a:lstStyle/>
                    <a:p>
                      <a:pPr algn="ctr">
                        <a:lnSpc>
                          <a:spcPct val="107000"/>
                        </a:lnSpc>
                        <a:spcAft>
                          <a:spcPts val="800"/>
                        </a:spcAft>
                      </a:pPr>
                      <a:r>
                        <a:rPr lang="ka-GE" sz="1400" b="1" dirty="0">
                          <a:effectLst/>
                          <a:latin typeface="Sylfaen" panose="010A0502050306030303" pitchFamily="18" charset="0"/>
                          <a:ea typeface="Calibri" panose="020F0502020204030204" pitchFamily="34" charset="0"/>
                          <a:cs typeface="Times New Roman" panose="02020603050405020304" pitchFamily="18" charset="0"/>
                        </a:rPr>
                        <a:t>გარემოს შეფასება</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effectLst/>
                          <a:latin typeface="Sylfaen" panose="010A0502050306030303" pitchFamily="18" charset="0"/>
                          <a:ea typeface="Calibri" panose="020F0502020204030204" pitchFamily="34" charset="0"/>
                          <a:cs typeface="Times New Roman" panose="02020603050405020304" pitchFamily="18" charset="0"/>
                        </a:rPr>
                        <a:t>კი</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effectLst/>
                          <a:latin typeface="Sylfaen" panose="010A0502050306030303" pitchFamily="18" charset="0"/>
                          <a:ea typeface="Calibri" panose="020F0502020204030204" pitchFamily="34" charset="0"/>
                          <a:cs typeface="Times New Roman" panose="02020603050405020304" pitchFamily="18" charset="0"/>
                        </a:rPr>
                        <a:t>არა</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100" b="1" dirty="0">
                          <a:effectLst/>
                          <a:latin typeface="Sylfaen" panose="010A0502050306030303" pitchFamily="18" charset="0"/>
                          <a:ea typeface="Calibri" panose="020F0502020204030204" pitchFamily="34" charset="0"/>
                          <a:cs typeface="Times New Roman" panose="02020603050405020304" pitchFamily="18" charset="0"/>
                        </a:rPr>
                        <a:t>შენიშვნა</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667142"/>
                  </a:ext>
                </a:extLst>
              </a:tr>
              <a:tr h="361169">
                <a:tc>
                  <a:txBody>
                    <a:bodyPr/>
                    <a:lstStyle/>
                    <a:p>
                      <a:pP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სველი წერტილების ხელმისაწვდომობა</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ადვილად ხელმისაწვდომია </a:t>
                      </a:r>
                      <a:r>
                        <a:rPr lang="ka-GE" sz="1400" b="1" dirty="0" err="1">
                          <a:solidFill>
                            <a:schemeClr val="accent1">
                              <a:lumMod val="75000"/>
                            </a:schemeClr>
                          </a:solidFill>
                          <a:effectLst/>
                          <a:latin typeface="+mn-lt"/>
                          <a:ea typeface="Calibri" panose="020F0502020204030204" pitchFamily="34" charset="0"/>
                          <a:cs typeface="Times New Roman" panose="02020603050405020304" pitchFamily="18" charset="0"/>
                        </a:rPr>
                        <a:t>სსსმ</a:t>
                      </a: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პირთათვის</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24597795"/>
                  </a:ext>
                </a:extLst>
              </a:tr>
              <a:tr h="732030">
                <a:tc>
                  <a:txBody>
                    <a:bodyPr/>
                    <a:lstStyle/>
                    <a:p>
                      <a:pP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სასადილოს ხელმისაწვდომობა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რეგულაციებიდან გამომდინარე სასადილო არ ფუნქციონირებს. ფუნქციონირების შემთხვევაში მიუწვდომელი იქნებოდა პანდუსის არ არსებობის გამო</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7864643"/>
                  </a:ext>
                </a:extLst>
              </a:tr>
              <a:tr h="361169">
                <a:tc>
                  <a:txBody>
                    <a:bodyPr/>
                    <a:lstStyle/>
                    <a:p>
                      <a:pP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ლაბორატორების ხელმისაწვდომობა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არ აქვს სკოლას</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8878660"/>
                  </a:ext>
                </a:extLst>
              </a:tr>
              <a:tr h="488019">
                <a:tc>
                  <a:txBody>
                    <a:bodyPr/>
                    <a:lstStyle/>
                    <a:p>
                      <a:pP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კომპიუტერული კლასის/კლასების ხელმისაწვდომობა</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სკოლაში არის კომპიუტერები, თუმცა ინვენტარი არასაკმარისია და </a:t>
                      </a:r>
                      <a:r>
                        <a:rPr lang="ka-GE" sz="1400" b="1" dirty="0" err="1">
                          <a:solidFill>
                            <a:schemeClr val="accent1">
                              <a:lumMod val="75000"/>
                            </a:schemeClr>
                          </a:solidFill>
                          <a:effectLst/>
                          <a:latin typeface="+mn-lt"/>
                          <a:ea typeface="Calibri" panose="020F0502020204030204" pitchFamily="34" charset="0"/>
                          <a:cs typeface="Times New Roman" panose="02020603050405020304" pitchFamily="18" charset="0"/>
                        </a:rPr>
                        <a:t>სსსმ</a:t>
                      </a: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პირთათვის რთულად მისასვლელია. </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0061707"/>
                  </a:ext>
                </a:extLst>
              </a:tr>
              <a:tr h="617266">
                <a:tc>
                  <a:txBody>
                    <a:bodyPr/>
                    <a:lstStyle/>
                    <a:p>
                      <a:pP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სამასწავლებლოს ხელმისაწვდომობა</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ადმინისტრაციული ერთეულები კლასებს შორისაა, თუმცა მეორე სართულზეა და ეტლით მოსარგებლისთვის მიუწვდომელია </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0365374"/>
                  </a:ext>
                </a:extLst>
              </a:tr>
              <a:tr h="361169">
                <a:tc>
                  <a:txBody>
                    <a:bodyPr/>
                    <a:lstStyle/>
                    <a:p>
                      <a:pP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კანცელარიის ხელმისაწვდომობა</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მეორე სართულზე მდებარეობს</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0550658"/>
                  </a:ext>
                </a:extLst>
              </a:tr>
              <a:tr h="361169">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მოაჯირები</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56296658"/>
                  </a:ext>
                </a:extLst>
              </a:tr>
              <a:tr h="488019">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კარის ზომა (სტანდარტების გათვალისწინებით)</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dirty="0">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ყველა კარის ზომა ვერ აკმაყოფილებს სტანდარტს. </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1402684"/>
                  </a:ext>
                </a:extLst>
              </a:tr>
              <a:tr h="361169">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კარის სახელურის მდებარეობა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1668480"/>
                  </a:ext>
                </a:extLst>
              </a:tr>
              <a:tr h="361169">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გადასასვლელი ზღურბლები</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ჩვეულებრივ კარს აქვს </a:t>
                      </a:r>
                      <a:r>
                        <a:rPr lang="ka-GE" sz="1400" b="1" dirty="0" err="1">
                          <a:solidFill>
                            <a:schemeClr val="accent1">
                              <a:lumMod val="75000"/>
                            </a:schemeClr>
                          </a:solidFill>
                          <a:effectLst/>
                          <a:latin typeface="+mn-lt"/>
                          <a:ea typeface="Calibri" panose="020F0502020204030204" pitchFamily="34" charset="0"/>
                          <a:cs typeface="Times New Roman" panose="02020603050405020304" pitchFamily="18" charset="0"/>
                        </a:rPr>
                        <a:t>ზღურბლები</a:t>
                      </a: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რომელზეც ეტლი რთულად გადავა </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45315380"/>
                  </a:ext>
                </a:extLst>
              </a:tr>
              <a:tr h="732030">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დერეფნის სივრცე</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4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400" b="1" dirty="0">
                          <a:solidFill>
                            <a:schemeClr val="accent1">
                              <a:lumMod val="75000"/>
                            </a:schemeClr>
                          </a:solidFill>
                          <a:effectLst/>
                          <a:latin typeface="+mn-lt"/>
                          <a:ea typeface="Calibri" panose="020F0502020204030204" pitchFamily="34" charset="0"/>
                          <a:cs typeface="Times New Roman" panose="02020603050405020304" pitchFamily="18" charset="0"/>
                        </a:rPr>
                        <a:t>პირველი სართულის დერეფნის სივრცის ნაწილი გამოყენებულია დარაჯის, მანდატურის და პირველი კლასის ოთახისთვის. დერეფანი ვიწრო არ არის, ეტლით მოსარგებლე თავისუფლად გადაადგილდება. </a:t>
                      </a:r>
                      <a:endParaRPr lang="en-US" sz="1400"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845361"/>
                  </a:ext>
                </a:extLst>
              </a:tr>
            </a:tbl>
          </a:graphicData>
        </a:graphic>
      </p:graphicFrame>
    </p:spTree>
    <p:extLst>
      <p:ext uri="{BB962C8B-B14F-4D97-AF65-F5344CB8AC3E}">
        <p14:creationId xmlns:p14="http://schemas.microsoft.com/office/powerpoint/2010/main" val="30167998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6AB7-8F7B-4624-A2F2-B4287A5CD697}"/>
              </a:ext>
            </a:extLst>
          </p:cNvPr>
          <p:cNvSpPr>
            <a:spLocks noGrp="1"/>
          </p:cNvSpPr>
          <p:nvPr>
            <p:ph type="title"/>
          </p:nvPr>
        </p:nvSpPr>
        <p:spPr>
          <a:xfrm>
            <a:off x="1226127" y="211561"/>
            <a:ext cx="10515600" cy="607797"/>
          </a:xfrm>
        </p:spPr>
        <p:txBody>
          <a:bodyPr>
            <a:normAutofit/>
          </a:bodyPr>
          <a:lstStyle/>
          <a:p>
            <a:pPr algn="ctr"/>
            <a:r>
              <a:rPr lang="ka-GE" sz="2800" b="1" dirty="0">
                <a:solidFill>
                  <a:schemeClr val="accent1">
                    <a:lumMod val="75000"/>
                  </a:schemeClr>
                </a:solidFill>
                <a:effectLst>
                  <a:outerShdw blurRad="38100" dist="38100" dir="2700000" algn="tl">
                    <a:srgbClr val="000000">
                      <a:alpha val="43137"/>
                    </a:srgbClr>
                  </a:outerShdw>
                </a:effectLst>
              </a:rPr>
              <a:t>გარემოს ადაპტაციის შეფასების ცხრილი</a:t>
            </a:r>
            <a:endParaRPr lang="en-US" sz="2800"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4" name="Table 4">
            <a:extLst>
              <a:ext uri="{FF2B5EF4-FFF2-40B4-BE49-F238E27FC236}">
                <a16:creationId xmlns:a16="http://schemas.microsoft.com/office/drawing/2014/main" id="{26C0EE42-2DA4-45A9-A606-E1D62B6FED4C}"/>
              </a:ext>
            </a:extLst>
          </p:cNvPr>
          <p:cNvGraphicFramePr>
            <a:graphicFrameLocks noGrp="1"/>
          </p:cNvGraphicFramePr>
          <p:nvPr>
            <p:ph idx="1"/>
            <p:extLst>
              <p:ext uri="{D42A27DB-BD31-4B8C-83A1-F6EECF244321}">
                <p14:modId xmlns:p14="http://schemas.microsoft.com/office/powerpoint/2010/main" val="3187489181"/>
              </p:ext>
            </p:extLst>
          </p:nvPr>
        </p:nvGraphicFramePr>
        <p:xfrm>
          <a:off x="958273" y="1042443"/>
          <a:ext cx="10515600" cy="4773113"/>
        </p:xfrm>
        <a:graphic>
          <a:graphicData uri="http://schemas.openxmlformats.org/drawingml/2006/table">
            <a:tbl>
              <a:tblPr firstRow="1" bandRow="1">
                <a:tableStyleId>{5C22544A-7EE6-4342-B048-85BDC9FD1C3A}</a:tableStyleId>
              </a:tblPr>
              <a:tblGrid>
                <a:gridCol w="2936443">
                  <a:extLst>
                    <a:ext uri="{9D8B030D-6E8A-4147-A177-3AD203B41FA5}">
                      <a16:colId xmlns:a16="http://schemas.microsoft.com/office/drawing/2014/main" val="139500024"/>
                    </a:ext>
                  </a:extLst>
                </a:gridCol>
                <a:gridCol w="1016813">
                  <a:extLst>
                    <a:ext uri="{9D8B030D-6E8A-4147-A177-3AD203B41FA5}">
                      <a16:colId xmlns:a16="http://schemas.microsoft.com/office/drawing/2014/main" val="2684374404"/>
                    </a:ext>
                  </a:extLst>
                </a:gridCol>
                <a:gridCol w="965606">
                  <a:extLst>
                    <a:ext uri="{9D8B030D-6E8A-4147-A177-3AD203B41FA5}">
                      <a16:colId xmlns:a16="http://schemas.microsoft.com/office/drawing/2014/main" val="492405757"/>
                    </a:ext>
                  </a:extLst>
                </a:gridCol>
                <a:gridCol w="5596738">
                  <a:extLst>
                    <a:ext uri="{9D8B030D-6E8A-4147-A177-3AD203B41FA5}">
                      <a16:colId xmlns:a16="http://schemas.microsoft.com/office/drawing/2014/main" val="2996005426"/>
                    </a:ext>
                  </a:extLst>
                </a:gridCol>
              </a:tblGrid>
              <a:tr h="762680">
                <a:tc>
                  <a:txBody>
                    <a:bodyPr/>
                    <a:lstStyle/>
                    <a:p>
                      <a:pPr algn="ctr">
                        <a:lnSpc>
                          <a:spcPct val="107000"/>
                        </a:lnSpc>
                        <a:spcAft>
                          <a:spcPts val="800"/>
                        </a:spcAft>
                      </a:pPr>
                      <a:r>
                        <a:rPr lang="ka-GE" sz="1600" b="1" dirty="0">
                          <a:effectLst/>
                          <a:latin typeface="Sylfaen" panose="010A0502050306030303" pitchFamily="18" charset="0"/>
                          <a:ea typeface="Calibri" panose="020F0502020204030204" pitchFamily="34" charset="0"/>
                          <a:cs typeface="Times New Roman" panose="02020603050405020304" pitchFamily="18" charset="0"/>
                        </a:rPr>
                        <a:t>გარემოს შეფასება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600" b="1" dirty="0">
                          <a:effectLst/>
                          <a:latin typeface="Sylfaen" panose="010A0502050306030303" pitchFamily="18" charset="0"/>
                          <a:ea typeface="Calibri" panose="020F0502020204030204" pitchFamily="34" charset="0"/>
                          <a:cs typeface="Times New Roman" panose="02020603050405020304" pitchFamily="18" charset="0"/>
                        </a:rPr>
                        <a:t>კი</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600" b="1" dirty="0">
                          <a:effectLst/>
                          <a:latin typeface="Sylfaen" panose="010A0502050306030303" pitchFamily="18" charset="0"/>
                          <a:ea typeface="Calibri" panose="020F0502020204030204" pitchFamily="34" charset="0"/>
                          <a:cs typeface="Times New Roman" panose="02020603050405020304" pitchFamily="18" charset="0"/>
                        </a:rPr>
                        <a:t>არა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600" b="1" dirty="0">
                          <a:effectLst/>
                          <a:latin typeface="Sylfaen" panose="010A0502050306030303" pitchFamily="18" charset="0"/>
                          <a:ea typeface="Calibri" panose="020F0502020204030204" pitchFamily="34" charset="0"/>
                          <a:cs typeface="Times New Roman" panose="02020603050405020304" pitchFamily="18" charset="0"/>
                        </a:rPr>
                        <a:t>შენიშვნა</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4370225"/>
                  </a:ext>
                </a:extLst>
              </a:tr>
              <a:tr h="762680">
                <a:tc>
                  <a:txBody>
                    <a:bodyPr/>
                    <a:lstStyle/>
                    <a:p>
                      <a:pPr algn="just">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კლასის სივრცე</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11 კლასი შეესაბამება სტანდარტს, თუმცა არის ძალიან პატარა კლასებიც.</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3068208"/>
                  </a:ext>
                </a:extLst>
              </a:tr>
              <a:tr h="762680">
                <a:tc>
                  <a:txBody>
                    <a:bodyPr/>
                    <a:lstStyle/>
                    <a:p>
                      <a:pPr algn="just">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ადაპტური მერხები</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600" b="1">
                          <a:solidFill>
                            <a:schemeClr val="accent1">
                              <a:lumMod val="75000"/>
                            </a:schemeClr>
                          </a:solidFill>
                          <a:effectLst/>
                          <a:latin typeface="+mn-lt"/>
                          <a:ea typeface="Calibri" panose="020F0502020204030204" pitchFamily="34" charset="0"/>
                          <a:cs typeface="Times New Roman" panose="02020603050405020304" pitchFamily="18" charset="0"/>
                        </a:rPr>
                        <a:t>-</a:t>
                      </a:r>
                      <a:endParaRPr lang="en-US" sz="16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საჭიროებიდან გამომდინარე ერთი </a:t>
                      </a:r>
                      <a:r>
                        <a:rPr lang="ka-GE" sz="1600" b="1" dirty="0" err="1">
                          <a:solidFill>
                            <a:schemeClr val="accent1">
                              <a:lumMod val="75000"/>
                            </a:schemeClr>
                          </a:solidFill>
                          <a:effectLst/>
                          <a:latin typeface="+mn-lt"/>
                          <a:ea typeface="Calibri" panose="020F0502020204030204" pitchFamily="34" charset="0"/>
                          <a:cs typeface="Times New Roman" panose="02020603050405020304" pitchFamily="18" charset="0"/>
                        </a:rPr>
                        <a:t>ადაპტური</a:t>
                      </a: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 მერხი შეკვეთილია</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5367337"/>
                  </a:ext>
                </a:extLst>
              </a:tr>
              <a:tr h="2204681">
                <a:tc>
                  <a:txBody>
                    <a:bodyPr/>
                    <a:lstStyle/>
                    <a:p>
                      <a:pPr algn="just">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სხვა </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1.კლასის და დერეფნის განიავების წესი დარღვეულია</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2. გათბობის სისტემა არაა მოწესრიგებული მშენებლობის გამო </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3. მშენებლობის გამო ზოგიერთი ოთახის ფანჯრის გაღება შეუძლებელია, რის გამოც ბუნებრივი სინათლე არ მიეწოდება ოთახებს</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p>
                      <a:pPr algn="just">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4. </a:t>
                      </a:r>
                      <a:r>
                        <a:rPr lang="ka-GE" sz="1600" b="1" dirty="0" err="1">
                          <a:solidFill>
                            <a:schemeClr val="accent1">
                              <a:lumMod val="75000"/>
                            </a:schemeClr>
                          </a:solidFill>
                          <a:effectLst/>
                          <a:latin typeface="+mn-lt"/>
                          <a:ea typeface="Calibri" panose="020F0502020204030204" pitchFamily="34" charset="0"/>
                          <a:cs typeface="Times New Roman" panose="02020603050405020304" pitchFamily="18" charset="0"/>
                        </a:rPr>
                        <a:t>განათებება</a:t>
                      </a: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 არ შეესაბამება სტანდარტს.  </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p>
                      <a:pPr marL="228600" algn="just">
                        <a:lnSpc>
                          <a:spcPct val="107000"/>
                        </a:lnSpc>
                        <a:spcAft>
                          <a:spcPts val="800"/>
                        </a:spcAft>
                      </a:pPr>
                      <a:r>
                        <a:rPr lang="ka-GE" sz="1600" b="1" dirty="0">
                          <a:solidFill>
                            <a:schemeClr val="accent1">
                              <a:lumMod val="75000"/>
                            </a:schemeClr>
                          </a:solidFill>
                          <a:effectLst/>
                          <a:latin typeface="+mn-lt"/>
                          <a:ea typeface="Calibri" panose="020F0502020204030204" pitchFamily="34" charset="0"/>
                          <a:cs typeface="Times New Roman" panose="02020603050405020304" pitchFamily="18" charset="0"/>
                        </a:rPr>
                        <a:t> </a:t>
                      </a:r>
                      <a:endParaRPr lang="en-US" sz="16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13816541"/>
                  </a:ext>
                </a:extLst>
              </a:tr>
            </a:tbl>
          </a:graphicData>
        </a:graphic>
      </p:graphicFrame>
    </p:spTree>
    <p:extLst>
      <p:ext uri="{BB962C8B-B14F-4D97-AF65-F5344CB8AC3E}">
        <p14:creationId xmlns:p14="http://schemas.microsoft.com/office/powerpoint/2010/main" val="9419660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39E8A-B52C-469A-9437-E3C85AD8FE29}"/>
              </a:ext>
            </a:extLst>
          </p:cNvPr>
          <p:cNvSpPr>
            <a:spLocks noGrp="1"/>
          </p:cNvSpPr>
          <p:nvPr>
            <p:ph type="title"/>
          </p:nvPr>
        </p:nvSpPr>
        <p:spPr>
          <a:xfrm>
            <a:off x="790832" y="0"/>
            <a:ext cx="10562968" cy="605481"/>
          </a:xfrm>
        </p:spPr>
        <p:txBody>
          <a:bodyPr>
            <a:normAutofit/>
          </a:bodyPr>
          <a:lstStyle/>
          <a:p>
            <a:pPr algn="ctr"/>
            <a:r>
              <a:rPr lang="ka-GE" sz="2800" b="1" dirty="0">
                <a:solidFill>
                  <a:schemeClr val="accent1">
                    <a:lumMod val="75000"/>
                  </a:schemeClr>
                </a:solidFill>
                <a:effectLst>
                  <a:outerShdw blurRad="38100" dist="38100" dir="2700000" algn="tl">
                    <a:srgbClr val="000000">
                      <a:alpha val="43137"/>
                    </a:srgbClr>
                  </a:outerShdw>
                </a:effectLst>
              </a:rPr>
              <a:t>რესურსების შეფასების ცხრილი</a:t>
            </a:r>
            <a:endParaRPr lang="en-US" sz="2800" b="1" dirty="0">
              <a:solidFill>
                <a:schemeClr val="accent1">
                  <a:lumMod val="75000"/>
                </a:schemeClr>
              </a:solidFill>
              <a:effectLst>
                <a:outerShdw blurRad="38100" dist="38100" dir="2700000" algn="tl">
                  <a:srgbClr val="000000">
                    <a:alpha val="43137"/>
                  </a:srgbClr>
                </a:outerShdw>
              </a:effectLst>
            </a:endParaRPr>
          </a:p>
        </p:txBody>
      </p:sp>
      <p:graphicFrame>
        <p:nvGraphicFramePr>
          <p:cNvPr id="4" name="Table 4">
            <a:extLst>
              <a:ext uri="{FF2B5EF4-FFF2-40B4-BE49-F238E27FC236}">
                <a16:creationId xmlns:a16="http://schemas.microsoft.com/office/drawing/2014/main" id="{47CBE383-F218-43F6-9130-69582E42D0FD}"/>
              </a:ext>
            </a:extLst>
          </p:cNvPr>
          <p:cNvGraphicFramePr>
            <a:graphicFrameLocks noGrp="1"/>
          </p:cNvGraphicFramePr>
          <p:nvPr>
            <p:ph idx="1"/>
            <p:extLst>
              <p:ext uri="{D42A27DB-BD31-4B8C-83A1-F6EECF244321}">
                <p14:modId xmlns:p14="http://schemas.microsoft.com/office/powerpoint/2010/main" val="2589418262"/>
              </p:ext>
            </p:extLst>
          </p:nvPr>
        </p:nvGraphicFramePr>
        <p:xfrm>
          <a:off x="526474" y="605481"/>
          <a:ext cx="11353799" cy="5854606"/>
        </p:xfrm>
        <a:graphic>
          <a:graphicData uri="http://schemas.openxmlformats.org/drawingml/2006/table">
            <a:tbl>
              <a:tblPr firstRow="1" bandRow="1">
                <a:tableStyleId>{5C22544A-7EE6-4342-B048-85BDC9FD1C3A}</a:tableStyleId>
              </a:tblPr>
              <a:tblGrid>
                <a:gridCol w="4156167">
                  <a:extLst>
                    <a:ext uri="{9D8B030D-6E8A-4147-A177-3AD203B41FA5}">
                      <a16:colId xmlns:a16="http://schemas.microsoft.com/office/drawing/2014/main" val="2131707090"/>
                    </a:ext>
                  </a:extLst>
                </a:gridCol>
                <a:gridCol w="639411">
                  <a:extLst>
                    <a:ext uri="{9D8B030D-6E8A-4147-A177-3AD203B41FA5}">
                      <a16:colId xmlns:a16="http://schemas.microsoft.com/office/drawing/2014/main" val="2328373153"/>
                    </a:ext>
                  </a:extLst>
                </a:gridCol>
                <a:gridCol w="447588">
                  <a:extLst>
                    <a:ext uri="{9D8B030D-6E8A-4147-A177-3AD203B41FA5}">
                      <a16:colId xmlns:a16="http://schemas.microsoft.com/office/drawing/2014/main" val="1800808063"/>
                    </a:ext>
                  </a:extLst>
                </a:gridCol>
                <a:gridCol w="6110633">
                  <a:extLst>
                    <a:ext uri="{9D8B030D-6E8A-4147-A177-3AD203B41FA5}">
                      <a16:colId xmlns:a16="http://schemas.microsoft.com/office/drawing/2014/main" val="2254411848"/>
                    </a:ext>
                  </a:extLst>
                </a:gridCol>
              </a:tblGrid>
              <a:tr h="327776">
                <a:tc>
                  <a:txBody>
                    <a:bodyPr/>
                    <a:lstStyle/>
                    <a:p>
                      <a:pPr algn="ctr">
                        <a:lnSpc>
                          <a:spcPct val="107000"/>
                        </a:lnSpc>
                        <a:spcAft>
                          <a:spcPts val="80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რესურსების შეფასება</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კი</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არა</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dirty="0">
                          <a:effectLst/>
                          <a:latin typeface="Sylfaen" panose="010A0502050306030303" pitchFamily="18" charset="0"/>
                          <a:ea typeface="Calibri" panose="020F0502020204030204" pitchFamily="34" charset="0"/>
                          <a:cs typeface="Times New Roman" panose="02020603050405020304" pitchFamily="18" charset="0"/>
                        </a:rPr>
                        <a:t>შენიშვნა</a:t>
                      </a:r>
                      <a:endParaRPr lang="en-US"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8407920"/>
                  </a:ext>
                </a:extLst>
              </a:tr>
              <a:tr h="681841">
                <a:tc>
                  <a:txBody>
                    <a:bodyPr/>
                    <a:lstStyle/>
                    <a:p>
                      <a:pPr marL="342900" lvl="0" indent="-342900">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სასწავლო რესურსები </a:t>
                      </a:r>
                      <a:r>
                        <a:rPr lang="ka-GE" sz="1200" b="1" dirty="0" err="1">
                          <a:solidFill>
                            <a:schemeClr val="accent1">
                              <a:lumMod val="75000"/>
                            </a:schemeClr>
                          </a:solidFill>
                          <a:effectLst/>
                          <a:latin typeface="+mn-lt"/>
                          <a:ea typeface="Calibri" panose="020F0502020204030204" pitchFamily="34" charset="0"/>
                          <a:cs typeface="Times New Roman" panose="02020603050405020304" pitchFamily="18" charset="0"/>
                        </a:rPr>
                        <a:t>სსსმ</a:t>
                      </a: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 მოსწავლეებისთვის (შენიშვნაში დააკონკრეტეთ)</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0000"/>
                        </a:lnSpc>
                        <a:spcAft>
                          <a:spcPts val="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1. ადაპტირებული წიგნები </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2 .ხის სათამაშოები (</a:t>
                      </a:r>
                      <a:r>
                        <a:rPr lang="ka-GE" sz="1200" b="1" dirty="0" err="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ფაზლები</a:t>
                      </a: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r>
                        <a:rPr lang="ka-GE" sz="1200" b="1" dirty="0" err="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კუბიკები</a:t>
                      </a: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3. მოტორიკის განვითარებისთვის საჭირო სათამაშოები </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0000"/>
                        </a:lnSpc>
                        <a:spcAft>
                          <a:spcPts val="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4. ტექნიკურად უზრუნველყოფილი ოთახი</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8474293"/>
                  </a:ext>
                </a:extLst>
              </a:tr>
              <a:tr h="317163">
                <a:tc>
                  <a:txBody>
                    <a:bodyPr/>
                    <a:lstStyle/>
                    <a:p>
                      <a:pPr marL="342900" lvl="0" indent="-342900" algn="just">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ვიზუალური რესურსები (სმენის დარღვევის მქონე ბავშვებისათვის);</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ანბანი დიდი შრიფტით. ბიბლიოთეკაში ხელმისაწვდომია წიგნები დიდი შრიფტით.</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16114710"/>
                  </a:ext>
                </a:extLst>
              </a:tr>
              <a:tr h="632994">
                <a:tc>
                  <a:txBody>
                    <a:bodyPr/>
                    <a:lstStyle/>
                    <a:p>
                      <a:pPr marL="342900" lvl="0" indent="-342900">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ვერბალური (სმენითი რესურსები);</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სპეც მასწავლებელმა იცის ჟესტების ენა. გარდა ამისა ტექნიკას ხმარობენ აქტიურად</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2619115"/>
                  </a:ext>
                </a:extLst>
              </a:tr>
              <a:tr h="302421">
                <a:tc>
                  <a:txBody>
                    <a:bodyPr/>
                    <a:lstStyle/>
                    <a:p>
                      <a:pPr marL="342900" lvl="0" indent="-342900">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ტექსტი </a:t>
                      </a:r>
                      <a:r>
                        <a:rPr lang="ka-GE" sz="1200" b="1" dirty="0" err="1">
                          <a:solidFill>
                            <a:schemeClr val="accent1">
                              <a:lumMod val="75000"/>
                            </a:schemeClr>
                          </a:solidFill>
                          <a:effectLst/>
                          <a:latin typeface="+mn-lt"/>
                          <a:ea typeface="Calibri" panose="020F0502020204030204" pitchFamily="34" charset="0"/>
                          <a:cs typeface="Times New Roman" panose="02020603050405020304" pitchFamily="18" charset="0"/>
                        </a:rPr>
                        <a:t>გამახმოვანებელი</a:t>
                      </a: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 პროგრამა; </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71950852"/>
                  </a:ext>
                </a:extLst>
              </a:tr>
              <a:tr h="302421">
                <a:tc>
                  <a:txBody>
                    <a:bodyPr/>
                    <a:lstStyle/>
                    <a:p>
                      <a:pPr marL="342900" lvl="0" indent="-342900" algn="just">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ტაქტილური რესურსები;</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განთავსებულია რესურს ოთახში</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375466"/>
                  </a:ext>
                </a:extLst>
              </a:tr>
              <a:tr h="302421">
                <a:tc>
                  <a:txBody>
                    <a:bodyPr/>
                    <a:lstStyle/>
                    <a:p>
                      <a:pPr marL="342900" lvl="0" indent="-342900" algn="just">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სენსორული წიგნები;</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36999797"/>
                  </a:ext>
                </a:extLst>
              </a:tr>
              <a:tr h="302421">
                <a:tc>
                  <a:txBody>
                    <a:bodyPr/>
                    <a:lstStyle/>
                    <a:p>
                      <a:pPr marL="342900" lvl="0" indent="-342900" algn="just">
                        <a:lnSpc>
                          <a:spcPct val="107000"/>
                        </a:lnSpc>
                        <a:spcAft>
                          <a:spcPts val="800"/>
                        </a:spcAft>
                        <a:buFont typeface="Symbol" panose="05050102010706020507" pitchFamily="18" charset="2"/>
                        <a:buChar char=""/>
                      </a:pPr>
                      <a:r>
                        <a:rPr lang="ka-GE" sz="1200" b="1">
                          <a:solidFill>
                            <a:schemeClr val="accent1">
                              <a:lumMod val="75000"/>
                            </a:schemeClr>
                          </a:solidFill>
                          <a:effectLst/>
                          <a:latin typeface="+mn-lt"/>
                          <a:ea typeface="Calibri" panose="020F0502020204030204" pitchFamily="34" charset="0"/>
                          <a:cs typeface="Times New Roman" panose="02020603050405020304" pitchFamily="18" charset="0"/>
                        </a:rPr>
                        <a:t>ტაქტილური ანბანი;</a:t>
                      </a:r>
                      <a:endParaRPr lang="en-US" sz="1200" b="1">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3">
                  <a:txBody>
                    <a:bodyPr/>
                    <a:lstStyle/>
                    <a:p>
                      <a:pPr algn="ctr">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ამ ეტაპზე საჭიროებას არ ხედავენ</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81766167"/>
                  </a:ext>
                </a:extLst>
              </a:tr>
              <a:tr h="302421">
                <a:tc>
                  <a:txBody>
                    <a:bodyPr/>
                    <a:lstStyle/>
                    <a:p>
                      <a:pPr marL="342900" lvl="0" indent="-342900">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ბრაილის შრიფტი; </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1455179807"/>
                  </a:ext>
                </a:extLst>
              </a:tr>
              <a:tr h="302421">
                <a:tc>
                  <a:txBody>
                    <a:bodyPr/>
                    <a:lstStyle/>
                    <a:p>
                      <a:pPr marL="342900" lvl="0" indent="-342900">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ქსეროქსი ბრაილის შრიფტით; </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en-US"/>
                    </a:p>
                  </a:txBody>
                  <a:tcPr/>
                </a:tc>
                <a:extLst>
                  <a:ext uri="{0D108BD9-81ED-4DB2-BD59-A6C34878D82A}">
                    <a16:rowId xmlns:a16="http://schemas.microsoft.com/office/drawing/2014/main" val="2680979266"/>
                  </a:ext>
                </a:extLst>
              </a:tr>
              <a:tr h="315384">
                <a:tc>
                  <a:txBody>
                    <a:bodyPr/>
                    <a:lstStyle/>
                    <a:p>
                      <a:pPr marL="342900" lvl="0" indent="-342900">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კონტრასტებით შექმნილი თვალსაჩინო მასალები (მცირედ მხედველთათვის) </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52963392"/>
                  </a:ext>
                </a:extLst>
              </a:tr>
              <a:tr h="423398">
                <a:tc>
                  <a:txBody>
                    <a:bodyPr/>
                    <a:lstStyle/>
                    <a:p>
                      <a:pPr marL="342900" lvl="0" indent="-342900">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გამადიდებელი მოწყობილობები</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0773970"/>
                  </a:ext>
                </a:extLst>
              </a:tr>
              <a:tr h="302421">
                <a:tc>
                  <a:txBody>
                    <a:bodyPr/>
                    <a:lstStyle/>
                    <a:p>
                      <a:pPr marL="342900" lvl="0" indent="-342900" algn="just">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ალტერნატიული საკომუნიკაციო საშუალებები;</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34203955"/>
                  </a:ext>
                </a:extLst>
              </a:tr>
              <a:tr h="302421">
                <a:tc>
                  <a:txBody>
                    <a:bodyPr/>
                    <a:lstStyle/>
                    <a:p>
                      <a:pPr marL="342900" lvl="0" indent="-342900" algn="just">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კულტურული კონტექსტის შემცველი რესურსები</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59072084"/>
                  </a:ext>
                </a:extLst>
              </a:tr>
              <a:tr h="400874">
                <a:tc>
                  <a:txBody>
                    <a:bodyPr/>
                    <a:lstStyle/>
                    <a:p>
                      <a:pPr marL="342900" lvl="0" indent="-342900" algn="just">
                        <a:lnSpc>
                          <a:spcPct val="107000"/>
                        </a:lnSpc>
                        <a:spcAft>
                          <a:spcPts val="800"/>
                        </a:spcAft>
                        <a:buFont typeface="Symbol" panose="05050102010706020507" pitchFamily="18" charset="2"/>
                        <a:buChar char=""/>
                      </a:pPr>
                      <a:r>
                        <a:rPr lang="ka-GE" sz="1200" b="1" dirty="0">
                          <a:solidFill>
                            <a:schemeClr val="accent1">
                              <a:lumMod val="75000"/>
                            </a:schemeClr>
                          </a:solidFill>
                          <a:effectLst/>
                          <a:latin typeface="+mn-lt"/>
                          <a:ea typeface="Calibri" panose="020F0502020204030204" pitchFamily="34" charset="0"/>
                          <a:cs typeface="Times New Roman" panose="02020603050405020304" pitchFamily="18" charset="0"/>
                        </a:rPr>
                        <a:t>სხვა</a:t>
                      </a:r>
                      <a:endParaRPr lang="en-US" sz="1200" b="1" dirty="0">
                        <a:solidFill>
                          <a:schemeClr val="accent1">
                            <a:lumMod val="75000"/>
                          </a:schemeClr>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ka-GE" sz="1200" b="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აქვთ შემეცნებითი თამაშები, როგორიცაა ჭადრაკი, ლოტო, შაში და </a:t>
                      </a:r>
                      <a:r>
                        <a:rPr lang="ka-GE" sz="1200" b="1" dirty="0" err="1">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ა.შ</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ka-GE" sz="1200" b="1" dirty="0">
                          <a:solidFill>
                            <a:schemeClr val="accent1">
                              <a:lumMod val="75000"/>
                            </a:schemeClr>
                          </a:solidFill>
                          <a:effectLst/>
                          <a:latin typeface="Sylfaen" panose="010A0502050306030303" pitchFamily="18" charset="0"/>
                          <a:ea typeface="Calibri" panose="020F0502020204030204" pitchFamily="34" charset="0"/>
                          <a:cs typeface="Times New Roman" panose="02020603050405020304" pitchFamily="18" charset="0"/>
                        </a:rPr>
                        <a:t> </a:t>
                      </a:r>
                      <a:endParaRPr lang="en-US" sz="12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7190573"/>
                  </a:ext>
                </a:extLst>
              </a:tr>
            </a:tbl>
          </a:graphicData>
        </a:graphic>
      </p:graphicFrame>
    </p:spTree>
    <p:extLst>
      <p:ext uri="{BB962C8B-B14F-4D97-AF65-F5344CB8AC3E}">
        <p14:creationId xmlns:p14="http://schemas.microsoft.com/office/powerpoint/2010/main" val="1150013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2"/>
          <a:stretch>
            <a:fillRect/>
          </a:stretch>
        </p:blipFill>
        <p:spPr>
          <a:xfrm>
            <a:off x="127746" y="-1"/>
            <a:ext cx="2057400" cy="1017655"/>
          </a:xfrm>
          <a:prstGeom prst="rect">
            <a:avLst/>
          </a:prstGeom>
        </p:spPr>
      </p:pic>
      <p:pic>
        <p:nvPicPr>
          <p:cNvPr id="6" name="Picture 5"/>
          <p:cNvPicPr>
            <a:picLocks noChangeAspect="1"/>
          </p:cNvPicPr>
          <p:nvPr/>
        </p:nvPicPr>
        <p:blipFill>
          <a:blip r:embed="rId3"/>
          <a:stretch>
            <a:fillRect/>
          </a:stretch>
        </p:blipFill>
        <p:spPr>
          <a:xfrm>
            <a:off x="10524946" y="-1"/>
            <a:ext cx="1185274" cy="930516"/>
          </a:xfrm>
          <a:prstGeom prst="rect">
            <a:avLst/>
          </a:prstGeom>
        </p:spPr>
      </p:pic>
      <p:graphicFrame>
        <p:nvGraphicFramePr>
          <p:cNvPr id="2" name="Diagram 1">
            <a:extLst>
              <a:ext uri="{FF2B5EF4-FFF2-40B4-BE49-F238E27FC236}">
                <a16:creationId xmlns:a16="http://schemas.microsoft.com/office/drawing/2014/main" id="{49FE7077-07B2-47D9-BF6E-8A4086A17E58}"/>
              </a:ext>
            </a:extLst>
          </p:cNvPr>
          <p:cNvGraphicFramePr/>
          <p:nvPr>
            <p:extLst>
              <p:ext uri="{D42A27DB-BD31-4B8C-83A1-F6EECF244321}">
                <p14:modId xmlns:p14="http://schemas.microsoft.com/office/powerpoint/2010/main" val="1388140866"/>
              </p:ext>
            </p:extLst>
          </p:nvPr>
        </p:nvGraphicFramePr>
        <p:xfrm>
          <a:off x="253609" y="940422"/>
          <a:ext cx="11669476" cy="56707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p:cNvSpPr/>
          <p:nvPr/>
        </p:nvSpPr>
        <p:spPr>
          <a:xfrm>
            <a:off x="112440" y="280591"/>
            <a:ext cx="11951814" cy="523220"/>
          </a:xfrm>
          <a:prstGeom prst="rect">
            <a:avLst/>
          </a:prstGeom>
        </p:spPr>
        <p:txBody>
          <a:bodyPr wrap="square">
            <a:spAutoFit/>
          </a:bodyPr>
          <a:lstStyle/>
          <a:p>
            <a:pPr algn="ctr"/>
            <a:r>
              <a:rPr lang="ka-GE" sz="2800" b="1" dirty="0">
                <a:solidFill>
                  <a:schemeClr val="accent1">
                    <a:lumMod val="75000"/>
                  </a:schemeClr>
                </a:solidFill>
                <a:effectLst>
                  <a:outerShdw blurRad="38100" dist="38100" dir="2700000" algn="tl">
                    <a:srgbClr val="000000">
                      <a:alpha val="43137"/>
                    </a:srgbClr>
                  </a:outerShdw>
                </a:effectLst>
              </a:rPr>
              <a:t>გარემოსა და რესურსების შეფასება</a:t>
            </a:r>
            <a:endParaRPr lang="en-US" sz="2800" b="1" dirty="0">
              <a:solidFill>
                <a:schemeClr val="accent1">
                  <a:lumMod val="75000"/>
                </a:schemeClr>
              </a:solidFill>
              <a:effectLst>
                <a:outerShdw blurRad="38100" dist="38100" dir="2700000" algn="tl">
                  <a:srgbClr val="000000">
                    <a:alpha val="43137"/>
                  </a:srgbClr>
                </a:outerShdw>
              </a:effectLst>
            </a:endParaRPr>
          </a:p>
        </p:txBody>
      </p:sp>
      <p:sp>
        <p:nvSpPr>
          <p:cNvPr id="7" name="Flowchart: Manual Input 6">
            <a:extLst>
              <a:ext uri="{FF2B5EF4-FFF2-40B4-BE49-F238E27FC236}">
                <a16:creationId xmlns:a16="http://schemas.microsoft.com/office/drawing/2014/main" id="{55F4FC7C-4CA3-C89F-471C-4BD7908E0393}"/>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
        <p:nvSpPr>
          <p:cNvPr id="8" name="Rectangle 7">
            <a:extLst>
              <a:ext uri="{FF2B5EF4-FFF2-40B4-BE49-F238E27FC236}">
                <a16:creationId xmlns:a16="http://schemas.microsoft.com/office/drawing/2014/main" id="{C1A16D12-3941-BF0C-4824-38AF6E01CC54}"/>
              </a:ext>
            </a:extLst>
          </p:cNvPr>
          <p:cNvSpPr/>
          <p:nvPr/>
        </p:nvSpPr>
        <p:spPr>
          <a:xfrm>
            <a:off x="397611" y="1126836"/>
            <a:ext cx="2234752" cy="5634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i="1" dirty="0">
                <a:solidFill>
                  <a:srgbClr val="0070C0"/>
                </a:solidFill>
                <a:effectLst/>
                <a:ea typeface="Calibri" panose="020F0502020204030204" pitchFamily="34" charset="0"/>
                <a:cs typeface="Times New Roman" panose="02020603050405020304" pitchFamily="18" charset="0"/>
              </a:rPr>
              <a:t>შედეგები</a:t>
            </a:r>
            <a:r>
              <a:rPr lang="ka-GE" b="1" dirty="0">
                <a:solidFill>
                  <a:srgbClr val="0070C0"/>
                </a:solidFill>
                <a:effectLst/>
                <a:ea typeface="Calibri" panose="020F0502020204030204" pitchFamily="34" charset="0"/>
                <a:cs typeface="Times New Roman" panose="02020603050405020304" pitchFamily="18" charset="0"/>
              </a:rPr>
              <a:t>:</a:t>
            </a:r>
            <a:endParaRPr lang="ru-RU" dirty="0"/>
          </a:p>
        </p:txBody>
      </p:sp>
    </p:spTree>
    <p:extLst>
      <p:ext uri="{BB962C8B-B14F-4D97-AF65-F5344CB8AC3E}">
        <p14:creationId xmlns:p14="http://schemas.microsoft.com/office/powerpoint/2010/main" val="1819393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2"/>
          <a:stretch>
            <a:fillRect/>
          </a:stretch>
        </p:blipFill>
        <p:spPr>
          <a:xfrm>
            <a:off x="127746" y="-1"/>
            <a:ext cx="2057400" cy="1017655"/>
          </a:xfrm>
          <a:prstGeom prst="rect">
            <a:avLst/>
          </a:prstGeom>
        </p:spPr>
      </p:pic>
      <p:pic>
        <p:nvPicPr>
          <p:cNvPr id="6" name="Picture 5"/>
          <p:cNvPicPr>
            <a:picLocks noChangeAspect="1"/>
          </p:cNvPicPr>
          <p:nvPr/>
        </p:nvPicPr>
        <p:blipFill>
          <a:blip r:embed="rId3"/>
          <a:stretch>
            <a:fillRect/>
          </a:stretch>
        </p:blipFill>
        <p:spPr>
          <a:xfrm>
            <a:off x="10524946" y="-1"/>
            <a:ext cx="1175442" cy="882450"/>
          </a:xfrm>
          <a:prstGeom prst="rect">
            <a:avLst/>
          </a:prstGeom>
        </p:spPr>
      </p:pic>
      <p:sp>
        <p:nvSpPr>
          <p:cNvPr id="14" name="Flowchart: Alternate Process 13"/>
          <p:cNvSpPr/>
          <p:nvPr/>
        </p:nvSpPr>
        <p:spPr>
          <a:xfrm>
            <a:off x="261262" y="882450"/>
            <a:ext cx="11669476" cy="5333624"/>
          </a:xfrm>
          <a:prstGeom prst="flowChartAlternate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ka-GE" b="1" dirty="0">
                <a:solidFill>
                  <a:schemeClr val="accent1">
                    <a:lumMod val="75000"/>
                  </a:schemeClr>
                </a:solidFill>
                <a:ea typeface="Calibri" panose="020F0502020204030204" pitchFamily="34" charset="0"/>
                <a:cs typeface="Times New Roman" panose="02020603050405020304" pitchFamily="18" charset="0"/>
              </a:rPr>
              <a:t>კლასი: მეორე და მესამე </a:t>
            </a:r>
          </a:p>
          <a:p>
            <a:pPr algn="just">
              <a:lnSpc>
                <a:spcPct val="120000"/>
              </a:lnSpc>
            </a:pPr>
            <a:r>
              <a:rPr lang="ka-GE" b="1" dirty="0">
                <a:solidFill>
                  <a:schemeClr val="accent1">
                    <a:lumMod val="75000"/>
                  </a:schemeClr>
                </a:solidFill>
                <a:ea typeface="Calibri" panose="020F0502020204030204" pitchFamily="34" charset="0"/>
                <a:cs typeface="Times New Roman" panose="02020603050405020304" pitchFamily="18" charset="0"/>
              </a:rPr>
              <a:t>დაკვირვება განხორციელდა </a:t>
            </a:r>
          </a:p>
          <a:p>
            <a:pPr algn="just">
              <a:lnSpc>
                <a:spcPct val="120000"/>
              </a:lnSpc>
            </a:pPr>
            <a:endParaRPr lang="ka-GE" b="1" dirty="0">
              <a:solidFill>
                <a:schemeClr val="accent1">
                  <a:lumMod val="75000"/>
                </a:schemeClr>
              </a:solidFill>
              <a:ea typeface="Calibri" panose="020F0502020204030204" pitchFamily="34" charset="0"/>
              <a:cs typeface="Times New Roman" panose="02020603050405020304" pitchFamily="18" charset="0"/>
            </a:endParaRPr>
          </a:p>
          <a:p>
            <a:pPr marL="285750" indent="-285750" algn="just">
              <a:lnSpc>
                <a:spcPct val="120000"/>
              </a:lnSpc>
              <a:spcAft>
                <a:spcPts val="1200"/>
              </a:spcAft>
              <a:buFont typeface="Wingdings" panose="05000000000000000000" pitchFamily="2" charset="2"/>
              <a:buChar char="Ø"/>
            </a:pPr>
            <a:r>
              <a:rPr lang="ka-GE" dirty="0">
                <a:solidFill>
                  <a:schemeClr val="accent1">
                    <a:lumMod val="75000"/>
                  </a:schemeClr>
                </a:solidFill>
                <a:ea typeface="Calibri" panose="020F0502020204030204" pitchFamily="34" charset="0"/>
                <a:cs typeface="Times New Roman" panose="02020603050405020304" pitchFamily="18" charset="0"/>
              </a:rPr>
              <a:t> სასწავლო მასალის, ინფორმაციის მიწოდების მრავალფეროვნებაზე (ვიზუალური მინიშნებები, ილუსტრაციები, ფოტოები, ცხრილები, პოსტერები, ილუსტრირებული წიგნები, ვიდეომასალები, აუდიომასალები); </a:t>
            </a:r>
          </a:p>
          <a:p>
            <a:pPr marL="285750" indent="-285750" algn="just">
              <a:lnSpc>
                <a:spcPct val="120000"/>
              </a:lnSpc>
              <a:spcAft>
                <a:spcPts val="1200"/>
              </a:spcAft>
              <a:buFont typeface="Wingdings" panose="05000000000000000000" pitchFamily="2" charset="2"/>
              <a:buChar char="Ø"/>
            </a:pPr>
            <a:r>
              <a:rPr lang="ka-GE" dirty="0">
                <a:solidFill>
                  <a:schemeClr val="accent1">
                    <a:lumMod val="75000"/>
                  </a:schemeClr>
                </a:solidFill>
                <a:ea typeface="Calibri" panose="020F0502020204030204" pitchFamily="34" charset="0"/>
                <a:cs typeface="Times New Roman" panose="02020603050405020304" pitchFamily="18" charset="0"/>
              </a:rPr>
              <a:t> რამდენად იგებს სსსმ მოსწავლეები გადაცემულ ინფორმაციას და რა გზებით ახერხებს პედაგოგი, მასალა მისაწვდომი გახადოს თითოეული მათგანისათვის, თუ კი პრობლემა იჩენს თავს;</a:t>
            </a:r>
          </a:p>
          <a:p>
            <a:pPr marL="285750" indent="-285750" algn="just">
              <a:lnSpc>
                <a:spcPct val="120000"/>
              </a:lnSpc>
              <a:spcAft>
                <a:spcPts val="1200"/>
              </a:spcAft>
              <a:buFont typeface="Wingdings" panose="05000000000000000000" pitchFamily="2" charset="2"/>
              <a:buChar char="Ø"/>
            </a:pPr>
            <a:r>
              <a:rPr lang="ka-GE" dirty="0">
                <a:solidFill>
                  <a:schemeClr val="accent1">
                    <a:lumMod val="75000"/>
                  </a:schemeClr>
                </a:solidFill>
                <a:ea typeface="Calibri" panose="020F0502020204030204" pitchFamily="34" charset="0"/>
                <a:cs typeface="Times New Roman" panose="02020603050405020304" pitchFamily="18" charset="0"/>
              </a:rPr>
              <a:t> სწავლებისას რამდენად გამოიყენება მულტისენსორული მიდგომა;</a:t>
            </a:r>
          </a:p>
          <a:p>
            <a:pPr marL="285750" indent="-285750" algn="just">
              <a:lnSpc>
                <a:spcPct val="120000"/>
              </a:lnSpc>
              <a:spcAft>
                <a:spcPts val="1200"/>
              </a:spcAft>
              <a:buFont typeface="Wingdings" panose="05000000000000000000" pitchFamily="2" charset="2"/>
              <a:buChar char="Ø"/>
            </a:pPr>
            <a:r>
              <a:rPr lang="ka-GE" dirty="0">
                <a:solidFill>
                  <a:schemeClr val="accent1">
                    <a:lumMod val="75000"/>
                  </a:schemeClr>
                </a:solidFill>
                <a:ea typeface="Calibri" panose="020F0502020204030204" pitchFamily="34" charset="0"/>
                <a:cs typeface="Times New Roman" panose="02020603050405020304" pitchFamily="18" charset="0"/>
              </a:rPr>
              <a:t> რამდენადაა გამოხატვის მრავალფეროვნება უზრუნველყოფილი (აქტივობებში ეძლევათ თუ არა მოსწავლეებს საკუთარი შეხედულებები გადმოსცენ შემდეგი საშუალებებით: ძერწვით, ხატვით, თხრობით პროცესში ჩართვით, ინსცენირებაში მონაწილეობით, სხეულის ენით და ა. შ).</a:t>
            </a:r>
          </a:p>
        </p:txBody>
      </p:sp>
      <p:sp>
        <p:nvSpPr>
          <p:cNvPr id="16" name="Rectangle 15"/>
          <p:cNvSpPr/>
          <p:nvPr/>
        </p:nvSpPr>
        <p:spPr>
          <a:xfrm>
            <a:off x="127746" y="256558"/>
            <a:ext cx="11951814" cy="523220"/>
          </a:xfrm>
          <a:prstGeom prst="rect">
            <a:avLst/>
          </a:prstGeom>
        </p:spPr>
        <p:txBody>
          <a:bodyPr wrap="square">
            <a:spAutoFit/>
          </a:bodyPr>
          <a:lstStyle/>
          <a:p>
            <a:pPr algn="ctr"/>
            <a:r>
              <a:rPr lang="ka-GE" sz="2800" b="1" dirty="0">
                <a:solidFill>
                  <a:schemeClr val="accent1">
                    <a:lumMod val="75000"/>
                  </a:schemeClr>
                </a:solidFill>
                <a:effectLst>
                  <a:outerShdw blurRad="38100" dist="38100" dir="2700000" algn="tl">
                    <a:srgbClr val="000000">
                      <a:alpha val="43137"/>
                    </a:srgbClr>
                  </a:outerShdw>
                </a:effectLst>
              </a:rPr>
              <a:t>საგაკვეთილო პროცესზე დაკვირვება</a:t>
            </a:r>
            <a:endParaRPr lang="en-US" sz="2800" b="1" dirty="0">
              <a:solidFill>
                <a:schemeClr val="accent1">
                  <a:lumMod val="75000"/>
                </a:schemeClr>
              </a:solidFill>
              <a:effectLst>
                <a:outerShdw blurRad="38100" dist="38100" dir="2700000" algn="tl">
                  <a:srgbClr val="000000">
                    <a:alpha val="43137"/>
                  </a:srgbClr>
                </a:outerShdw>
              </a:effectLst>
            </a:endParaRPr>
          </a:p>
        </p:txBody>
      </p:sp>
      <p:sp>
        <p:nvSpPr>
          <p:cNvPr id="7" name="Flowchart: Manual Input 6">
            <a:extLst>
              <a:ext uri="{FF2B5EF4-FFF2-40B4-BE49-F238E27FC236}">
                <a16:creationId xmlns:a16="http://schemas.microsoft.com/office/drawing/2014/main" id="{B13799A8-53C0-5747-C5A6-0D2F03DDE07E}"/>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cxnSp>
        <p:nvCxnSpPr>
          <p:cNvPr id="3" name="Connector: Elbow 2">
            <a:extLst>
              <a:ext uri="{FF2B5EF4-FFF2-40B4-BE49-F238E27FC236}">
                <a16:creationId xmlns:a16="http://schemas.microsoft.com/office/drawing/2014/main" id="{805873CE-0994-F590-9D5A-EE39BF8CA6D2}"/>
              </a:ext>
            </a:extLst>
          </p:cNvPr>
          <p:cNvCxnSpPr/>
          <p:nvPr/>
        </p:nvCxnSpPr>
        <p:spPr>
          <a:xfrm rot="16200000" flipH="1">
            <a:off x="3274293" y="2128982"/>
            <a:ext cx="434109" cy="2032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7054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2"/>
          <a:stretch>
            <a:fillRect/>
          </a:stretch>
        </p:blipFill>
        <p:spPr>
          <a:xfrm>
            <a:off x="127746" y="-1"/>
            <a:ext cx="2057400" cy="1017655"/>
          </a:xfrm>
          <a:prstGeom prst="rect">
            <a:avLst/>
          </a:prstGeom>
        </p:spPr>
      </p:pic>
      <p:pic>
        <p:nvPicPr>
          <p:cNvPr id="6" name="Picture 5"/>
          <p:cNvPicPr>
            <a:picLocks noChangeAspect="1"/>
          </p:cNvPicPr>
          <p:nvPr/>
        </p:nvPicPr>
        <p:blipFill>
          <a:blip r:embed="rId3"/>
          <a:stretch>
            <a:fillRect/>
          </a:stretch>
        </p:blipFill>
        <p:spPr>
          <a:xfrm>
            <a:off x="10524946" y="28387"/>
            <a:ext cx="1244268" cy="930516"/>
          </a:xfrm>
          <a:prstGeom prst="rect">
            <a:avLst/>
          </a:prstGeom>
        </p:spPr>
      </p:pic>
      <p:graphicFrame>
        <p:nvGraphicFramePr>
          <p:cNvPr id="2" name="Diagram 1">
            <a:extLst>
              <a:ext uri="{FF2B5EF4-FFF2-40B4-BE49-F238E27FC236}">
                <a16:creationId xmlns:a16="http://schemas.microsoft.com/office/drawing/2014/main" id="{5A1C5BB1-A416-4237-B389-3A85DD293FF4}"/>
              </a:ext>
            </a:extLst>
          </p:cNvPr>
          <p:cNvGraphicFramePr/>
          <p:nvPr>
            <p:extLst>
              <p:ext uri="{D42A27DB-BD31-4B8C-83A1-F6EECF244321}">
                <p14:modId xmlns:p14="http://schemas.microsoft.com/office/powerpoint/2010/main" val="1681903782"/>
              </p:ext>
            </p:extLst>
          </p:nvPr>
        </p:nvGraphicFramePr>
        <p:xfrm>
          <a:off x="253609" y="1017654"/>
          <a:ext cx="11669476" cy="54771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p:cNvSpPr/>
          <p:nvPr/>
        </p:nvSpPr>
        <p:spPr>
          <a:xfrm>
            <a:off x="112440" y="139494"/>
            <a:ext cx="11951814" cy="584775"/>
          </a:xfrm>
          <a:prstGeom prst="rect">
            <a:avLst/>
          </a:prstGeom>
        </p:spPr>
        <p:txBody>
          <a:bodyPr wrap="square">
            <a:spAutoFit/>
          </a:bodyPr>
          <a:lstStyle/>
          <a:p>
            <a:pPr algn="ctr"/>
            <a:r>
              <a:rPr lang="ka-GE" sz="3200" b="1" dirty="0">
                <a:solidFill>
                  <a:schemeClr val="accent1">
                    <a:lumMod val="75000"/>
                  </a:schemeClr>
                </a:solidFill>
                <a:effectLst>
                  <a:outerShdw blurRad="38100" dist="38100" dir="2700000" algn="tl">
                    <a:srgbClr val="000000">
                      <a:alpha val="43137"/>
                    </a:srgbClr>
                  </a:outerShdw>
                </a:effectLst>
              </a:rPr>
              <a:t>საგაკვეთილო პროცესზე დაკვირვება</a:t>
            </a:r>
            <a:endParaRPr lang="en-US" sz="3200" b="1" dirty="0">
              <a:solidFill>
                <a:schemeClr val="accent1">
                  <a:lumMod val="75000"/>
                </a:schemeClr>
              </a:solidFill>
              <a:effectLst>
                <a:outerShdw blurRad="38100" dist="38100" dir="2700000" algn="tl">
                  <a:srgbClr val="000000">
                    <a:alpha val="43137"/>
                  </a:srgbClr>
                </a:outerShdw>
              </a:effectLst>
            </a:endParaRPr>
          </a:p>
        </p:txBody>
      </p:sp>
      <p:sp>
        <p:nvSpPr>
          <p:cNvPr id="7" name="Flowchart: Manual Input 6">
            <a:extLst>
              <a:ext uri="{FF2B5EF4-FFF2-40B4-BE49-F238E27FC236}">
                <a16:creationId xmlns:a16="http://schemas.microsoft.com/office/drawing/2014/main" id="{EA81653E-9585-87C9-81FF-427A3E265907}"/>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3416299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A43D8DF4-344B-4ABC-8AE1-79E9E29B5476}"/>
              </a:ext>
            </a:extLst>
          </p:cNvPr>
          <p:cNvSpPr>
            <a:spLocks noGrp="1"/>
          </p:cNvSpPr>
          <p:nvPr>
            <p:ph type="title"/>
          </p:nvPr>
        </p:nvSpPr>
        <p:spPr>
          <a:xfrm>
            <a:off x="2433031" y="158700"/>
            <a:ext cx="8143462" cy="1263699"/>
          </a:xfrm>
        </p:spPr>
        <p:txBody>
          <a:bodyPr>
            <a:normAutofit fontScale="90000"/>
          </a:bodyPr>
          <a:lstStyle/>
          <a:p>
            <a:pPr algn="ctr">
              <a:lnSpc>
                <a:spcPct val="100000"/>
              </a:lnSpc>
            </a:pPr>
            <a:br>
              <a:rPr lang="ka-GE" sz="2200" b="1" dirty="0"/>
            </a:br>
            <a:r>
              <a:rPr lang="ka-GE" sz="2700" b="1" dirty="0" err="1">
                <a:solidFill>
                  <a:schemeClr val="accent5">
                    <a:lumMod val="50000"/>
                  </a:schemeClr>
                </a:solidFill>
                <a:effectLst>
                  <a:outerShdw blurRad="38100" dist="38100" dir="2700000" algn="tl">
                    <a:srgbClr val="000000">
                      <a:alpha val="43137"/>
                    </a:srgbClr>
                  </a:outerShdw>
                </a:effectLst>
              </a:rPr>
              <a:t>სსსმ</a:t>
            </a:r>
            <a:r>
              <a:rPr lang="ka-GE" sz="2700" b="1" dirty="0">
                <a:solidFill>
                  <a:schemeClr val="accent5">
                    <a:lumMod val="50000"/>
                  </a:schemeClr>
                </a:solidFill>
                <a:effectLst>
                  <a:outerShdw blurRad="38100" dist="38100" dir="2700000" algn="tl">
                    <a:srgbClr val="000000">
                      <a:alpha val="43137"/>
                    </a:srgbClr>
                  </a:outerShdw>
                </a:effectLst>
              </a:rPr>
              <a:t> მოსწავლეთა წარმატებული </a:t>
            </a:r>
            <a:r>
              <a:rPr lang="ka-GE" sz="2700" b="1" dirty="0" err="1">
                <a:solidFill>
                  <a:schemeClr val="accent5">
                    <a:lumMod val="50000"/>
                  </a:schemeClr>
                </a:solidFill>
                <a:effectLst>
                  <a:outerShdw blurRad="38100" dist="38100" dir="2700000" algn="tl">
                    <a:srgbClr val="000000">
                      <a:alpha val="43137"/>
                    </a:srgbClr>
                  </a:outerShdw>
                </a:effectLst>
              </a:rPr>
              <a:t>ინკლუზიის</a:t>
            </a:r>
            <a:r>
              <a:rPr lang="ka-GE" sz="2700" b="1" dirty="0">
                <a:solidFill>
                  <a:schemeClr val="accent5">
                    <a:lumMod val="50000"/>
                  </a:schemeClr>
                </a:solidFill>
                <a:effectLst>
                  <a:outerShdw blurRad="38100" dist="38100" dir="2700000" algn="tl">
                    <a:srgbClr val="000000">
                      <a:alpha val="43137"/>
                    </a:srgbClr>
                  </a:outerShdw>
                </a:effectLst>
              </a:rPr>
              <a:t> ხელშეწყობა სწავლების უნივერსალური დიზაინის ძირითადი პრინციპების გამოყენებით</a:t>
            </a:r>
            <a:br>
              <a:rPr lang="ka-GE" sz="2700" b="1" dirty="0">
                <a:effectLst>
                  <a:outerShdw blurRad="38100" dist="38100" dir="2700000" algn="tl">
                    <a:srgbClr val="000000">
                      <a:alpha val="43137"/>
                    </a:srgbClr>
                  </a:outerShdw>
                </a:effectLst>
              </a:rPr>
            </a:br>
            <a:endParaRPr lang="ka-GE" sz="2700" dirty="0">
              <a:effectLst>
                <a:outerShdw blurRad="38100" dist="38100" dir="2700000" algn="tl">
                  <a:srgbClr val="000000">
                    <a:alpha val="43137"/>
                  </a:srgbClr>
                </a:outerShdw>
              </a:effectLst>
            </a:endParaRPr>
          </a:p>
        </p:txBody>
      </p:sp>
      <p:graphicFrame>
        <p:nvGraphicFramePr>
          <p:cNvPr id="7" name="Diagram 6">
            <a:extLst>
              <a:ext uri="{FF2B5EF4-FFF2-40B4-BE49-F238E27FC236}">
                <a16:creationId xmlns:a16="http://schemas.microsoft.com/office/drawing/2014/main" id="{7FEB784B-90B8-A62B-B8ED-E87A80A1B8D7}"/>
              </a:ext>
            </a:extLst>
          </p:cNvPr>
          <p:cNvGraphicFramePr/>
          <p:nvPr>
            <p:extLst>
              <p:ext uri="{D42A27DB-BD31-4B8C-83A1-F6EECF244321}">
                <p14:modId xmlns:p14="http://schemas.microsoft.com/office/powerpoint/2010/main" val="964177210"/>
              </p:ext>
            </p:extLst>
          </p:nvPr>
        </p:nvGraphicFramePr>
        <p:xfrm>
          <a:off x="102618" y="1422399"/>
          <a:ext cx="11784581" cy="54356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9" name="Picture 8"/>
          <p:cNvPicPr>
            <a:picLocks noChangeAspect="1"/>
          </p:cNvPicPr>
          <p:nvPr/>
        </p:nvPicPr>
        <p:blipFill>
          <a:blip r:embed="rId7"/>
          <a:stretch>
            <a:fillRect/>
          </a:stretch>
        </p:blipFill>
        <p:spPr>
          <a:xfrm>
            <a:off x="184104" y="135231"/>
            <a:ext cx="2145381" cy="730727"/>
          </a:xfrm>
          <a:prstGeom prst="rect">
            <a:avLst/>
          </a:prstGeom>
        </p:spPr>
      </p:pic>
      <p:pic>
        <p:nvPicPr>
          <p:cNvPr id="11" name="Picture 10"/>
          <p:cNvPicPr>
            <a:picLocks noChangeAspect="1"/>
          </p:cNvPicPr>
          <p:nvPr/>
        </p:nvPicPr>
        <p:blipFill>
          <a:blip r:embed="rId8"/>
          <a:stretch>
            <a:fillRect/>
          </a:stretch>
        </p:blipFill>
        <p:spPr>
          <a:xfrm>
            <a:off x="10770457" y="36830"/>
            <a:ext cx="1212096" cy="829128"/>
          </a:xfrm>
          <a:prstGeom prst="rect">
            <a:avLst/>
          </a:prstGeom>
        </p:spPr>
      </p:pic>
      <p:pic>
        <p:nvPicPr>
          <p:cNvPr id="5" name="Picture 4">
            <a:extLst>
              <a:ext uri="{FF2B5EF4-FFF2-40B4-BE49-F238E27FC236}">
                <a16:creationId xmlns:a16="http://schemas.microsoft.com/office/drawing/2014/main" id="{5767AFAD-D915-4A4B-4B20-0BFFB38FAFB0}"/>
              </a:ext>
            </a:extLst>
          </p:cNvPr>
          <p:cNvPicPr>
            <a:picLocks noChangeAspect="1"/>
          </p:cNvPicPr>
          <p:nvPr/>
        </p:nvPicPr>
        <p:blipFill>
          <a:blip r:embed="rId9"/>
          <a:stretch>
            <a:fillRect/>
          </a:stretch>
        </p:blipFill>
        <p:spPr>
          <a:xfrm>
            <a:off x="6705576" y="1496290"/>
            <a:ext cx="3870917" cy="257098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321311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2"/>
          <a:stretch>
            <a:fillRect/>
          </a:stretch>
        </p:blipFill>
        <p:spPr>
          <a:xfrm>
            <a:off x="127746" y="-1"/>
            <a:ext cx="2057400" cy="1017655"/>
          </a:xfrm>
          <a:prstGeom prst="rect">
            <a:avLst/>
          </a:prstGeom>
        </p:spPr>
      </p:pic>
      <p:pic>
        <p:nvPicPr>
          <p:cNvPr id="6" name="Picture 5"/>
          <p:cNvPicPr>
            <a:picLocks noChangeAspect="1"/>
          </p:cNvPicPr>
          <p:nvPr/>
        </p:nvPicPr>
        <p:blipFill>
          <a:blip r:embed="rId3"/>
          <a:stretch>
            <a:fillRect/>
          </a:stretch>
        </p:blipFill>
        <p:spPr>
          <a:xfrm>
            <a:off x="10524945" y="-1"/>
            <a:ext cx="1405793" cy="930516"/>
          </a:xfrm>
          <a:prstGeom prst="rect">
            <a:avLst/>
          </a:prstGeom>
        </p:spPr>
      </p:pic>
      <p:graphicFrame>
        <p:nvGraphicFramePr>
          <p:cNvPr id="2" name="Diagram 1">
            <a:extLst>
              <a:ext uri="{FF2B5EF4-FFF2-40B4-BE49-F238E27FC236}">
                <a16:creationId xmlns:a16="http://schemas.microsoft.com/office/drawing/2014/main" id="{98BF0063-1F64-4090-BFC2-C2FF61F47C34}"/>
              </a:ext>
            </a:extLst>
          </p:cNvPr>
          <p:cNvGraphicFramePr/>
          <p:nvPr>
            <p:extLst>
              <p:ext uri="{D42A27DB-BD31-4B8C-83A1-F6EECF244321}">
                <p14:modId xmlns:p14="http://schemas.microsoft.com/office/powerpoint/2010/main" val="1095742203"/>
              </p:ext>
            </p:extLst>
          </p:nvPr>
        </p:nvGraphicFramePr>
        <p:xfrm>
          <a:off x="261262" y="803564"/>
          <a:ext cx="11669476" cy="53478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6" name="Rectangle 15"/>
          <p:cNvSpPr/>
          <p:nvPr/>
        </p:nvSpPr>
        <p:spPr>
          <a:xfrm>
            <a:off x="379139" y="183318"/>
            <a:ext cx="11951814" cy="461665"/>
          </a:xfrm>
          <a:prstGeom prst="rect">
            <a:avLst/>
          </a:prstGeom>
        </p:spPr>
        <p:txBody>
          <a:bodyPr wrap="square">
            <a:spAutoFit/>
          </a:bodyPr>
          <a:lstStyle/>
          <a:p>
            <a:pPr algn="ctr"/>
            <a:r>
              <a:rPr lang="ka-GE" sz="2400" b="1" dirty="0">
                <a:solidFill>
                  <a:schemeClr val="accent1">
                    <a:lumMod val="75000"/>
                  </a:schemeClr>
                </a:solidFill>
                <a:effectLst>
                  <a:outerShdw blurRad="38100" dist="38100" dir="2700000" algn="tl">
                    <a:srgbClr val="000000">
                      <a:alpha val="43137"/>
                    </a:srgbClr>
                  </a:outerShdw>
                </a:effectLst>
              </a:rPr>
              <a:t>სასწავლო პროცესზე დაკვირვების შედეგების ანალიზი</a:t>
            </a:r>
            <a:endParaRPr lang="en-US" sz="2400" b="1" dirty="0">
              <a:solidFill>
                <a:schemeClr val="accent1">
                  <a:lumMod val="75000"/>
                </a:schemeClr>
              </a:solidFill>
              <a:effectLst>
                <a:outerShdw blurRad="38100" dist="38100" dir="2700000" algn="tl">
                  <a:srgbClr val="000000">
                    <a:alpha val="43137"/>
                  </a:srgbClr>
                </a:outerShdw>
              </a:effectLst>
            </a:endParaRPr>
          </a:p>
        </p:txBody>
      </p:sp>
      <p:sp>
        <p:nvSpPr>
          <p:cNvPr id="7" name="Flowchart: Manual Input 6">
            <a:extLst>
              <a:ext uri="{FF2B5EF4-FFF2-40B4-BE49-F238E27FC236}">
                <a16:creationId xmlns:a16="http://schemas.microsoft.com/office/drawing/2014/main" id="{7F166C14-AB9D-5E64-C315-D09797373817}"/>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171307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3"/>
          <a:stretch>
            <a:fillRect/>
          </a:stretch>
        </p:blipFill>
        <p:spPr>
          <a:xfrm>
            <a:off x="127746" y="-1"/>
            <a:ext cx="2057400" cy="1017655"/>
          </a:xfrm>
          <a:prstGeom prst="rect">
            <a:avLst/>
          </a:prstGeom>
        </p:spPr>
      </p:pic>
      <p:pic>
        <p:nvPicPr>
          <p:cNvPr id="6" name="Picture 5"/>
          <p:cNvPicPr>
            <a:picLocks noChangeAspect="1"/>
          </p:cNvPicPr>
          <p:nvPr/>
        </p:nvPicPr>
        <p:blipFill>
          <a:blip r:embed="rId4"/>
          <a:stretch>
            <a:fillRect/>
          </a:stretch>
        </p:blipFill>
        <p:spPr>
          <a:xfrm>
            <a:off x="10524945" y="-1"/>
            <a:ext cx="1554615" cy="930516"/>
          </a:xfrm>
          <a:prstGeom prst="rect">
            <a:avLst/>
          </a:prstGeom>
        </p:spPr>
      </p:pic>
      <p:graphicFrame>
        <p:nvGraphicFramePr>
          <p:cNvPr id="2" name="Diagram 1">
            <a:extLst>
              <a:ext uri="{FF2B5EF4-FFF2-40B4-BE49-F238E27FC236}">
                <a16:creationId xmlns:a16="http://schemas.microsoft.com/office/drawing/2014/main" id="{13B4582A-38BC-4310-A386-AD4EECE7A9E0}"/>
              </a:ext>
            </a:extLst>
          </p:cNvPr>
          <p:cNvGraphicFramePr/>
          <p:nvPr>
            <p:extLst>
              <p:ext uri="{D42A27DB-BD31-4B8C-83A1-F6EECF244321}">
                <p14:modId xmlns:p14="http://schemas.microsoft.com/office/powerpoint/2010/main" val="882846485"/>
              </p:ext>
            </p:extLst>
          </p:nvPr>
        </p:nvGraphicFramePr>
        <p:xfrm>
          <a:off x="261262" y="757382"/>
          <a:ext cx="11669476" cy="580244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Rectangle 15"/>
          <p:cNvSpPr/>
          <p:nvPr/>
        </p:nvSpPr>
        <p:spPr>
          <a:xfrm>
            <a:off x="379139" y="139494"/>
            <a:ext cx="11951814" cy="461665"/>
          </a:xfrm>
          <a:prstGeom prst="rect">
            <a:avLst/>
          </a:prstGeom>
        </p:spPr>
        <p:txBody>
          <a:bodyPr wrap="square">
            <a:spAutoFit/>
          </a:bodyPr>
          <a:lstStyle/>
          <a:p>
            <a:pPr algn="ctr"/>
            <a:r>
              <a:rPr lang="ka-GE" sz="2400" b="1" dirty="0">
                <a:solidFill>
                  <a:schemeClr val="accent1">
                    <a:lumMod val="75000"/>
                  </a:schemeClr>
                </a:solidFill>
                <a:effectLst>
                  <a:outerShdw blurRad="38100" dist="38100" dir="2700000" algn="tl">
                    <a:srgbClr val="000000">
                      <a:alpha val="43137"/>
                    </a:srgbClr>
                  </a:outerShdw>
                </a:effectLst>
              </a:rPr>
              <a:t>სასწავლო პროცესზე დაკვირვების შედეგების ანალიზი</a:t>
            </a:r>
            <a:endParaRPr lang="en-US" sz="2400" b="1" dirty="0">
              <a:solidFill>
                <a:schemeClr val="accent1">
                  <a:lumMod val="75000"/>
                </a:schemeClr>
              </a:solidFill>
              <a:effectLst>
                <a:outerShdw blurRad="38100" dist="38100" dir="2700000" algn="tl">
                  <a:srgbClr val="000000">
                    <a:alpha val="43137"/>
                  </a:srgbClr>
                </a:outerShdw>
              </a:effectLst>
            </a:endParaRPr>
          </a:p>
        </p:txBody>
      </p:sp>
      <p:sp>
        <p:nvSpPr>
          <p:cNvPr id="7" name="Flowchart: Manual Input 6">
            <a:extLst>
              <a:ext uri="{FF2B5EF4-FFF2-40B4-BE49-F238E27FC236}">
                <a16:creationId xmlns:a16="http://schemas.microsoft.com/office/drawing/2014/main" id="{84DFADE9-350D-4B59-5F2D-485407F50A01}"/>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33330627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515" y="290053"/>
            <a:ext cx="7807569" cy="910759"/>
          </a:xfrm>
        </p:spPr>
        <p:txBody>
          <a:bodyPr/>
          <a:lstStyle/>
          <a:p>
            <a:r>
              <a:rPr lang="ka-GE" sz="2400" b="1" dirty="0">
                <a:solidFill>
                  <a:schemeClr val="accent1">
                    <a:lumMod val="75000"/>
                  </a:schemeClr>
                </a:solidFill>
                <a:effectLst>
                  <a:outerShdw blurRad="38100" dist="38100" dir="2700000" algn="tl">
                    <a:srgbClr val="000000">
                      <a:alpha val="43137"/>
                    </a:srgbClr>
                  </a:outerShdw>
                </a:effectLst>
              </a:rPr>
              <a:t>დასკვნები:</a:t>
            </a:r>
            <a:br>
              <a:rPr lang="ka-GE" sz="2400" b="1" dirty="0">
                <a:solidFill>
                  <a:schemeClr val="accent1">
                    <a:lumMod val="75000"/>
                  </a:schemeClr>
                </a:solidFill>
                <a:effectLst>
                  <a:outerShdw blurRad="38100" dist="38100" dir="2700000" algn="tl">
                    <a:srgbClr val="000000">
                      <a:alpha val="43137"/>
                    </a:srgbClr>
                  </a:outerShdw>
                </a:effectLst>
              </a:rPr>
            </a:br>
            <a:endParaRPr lang="en-US" sz="2400" dirty="0">
              <a:solidFill>
                <a:schemeClr val="accent1">
                  <a:lumMod val="75000"/>
                </a:schemeClr>
              </a:solidFill>
              <a:effectLst>
                <a:outerShdw blurRad="38100" dist="38100" dir="2700000" algn="tl">
                  <a:srgbClr val="000000">
                    <a:alpha val="43137"/>
                  </a:srgbClr>
                </a:outerShdw>
              </a:effectLst>
            </a:endParaRPr>
          </a:p>
        </p:txBody>
      </p:sp>
      <p:graphicFrame>
        <p:nvGraphicFramePr>
          <p:cNvPr id="3" name="Content Placeholder 2">
            <a:extLst>
              <a:ext uri="{FF2B5EF4-FFF2-40B4-BE49-F238E27FC236}">
                <a16:creationId xmlns:a16="http://schemas.microsoft.com/office/drawing/2014/main" id="{EE8B26A1-9E31-4541-A288-9DB9E6DF5FEF}"/>
              </a:ext>
            </a:extLst>
          </p:cNvPr>
          <p:cNvGraphicFramePr>
            <a:graphicFrameLocks noGrp="1"/>
          </p:cNvGraphicFramePr>
          <p:nvPr>
            <p:ph idx="1"/>
            <p:extLst>
              <p:ext uri="{D42A27DB-BD31-4B8C-83A1-F6EECF244321}">
                <p14:modId xmlns:p14="http://schemas.microsoft.com/office/powerpoint/2010/main" val="166306357"/>
              </p:ext>
            </p:extLst>
          </p:nvPr>
        </p:nvGraphicFramePr>
        <p:xfrm>
          <a:off x="4149968" y="954742"/>
          <a:ext cx="7807570" cy="56132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 y="-1"/>
            <a:ext cx="1815354" cy="954742"/>
          </a:xfrm>
          <a:prstGeom prst="rect">
            <a:avLst/>
          </a:prstGeom>
        </p:spPr>
      </p:pic>
      <p:pic>
        <p:nvPicPr>
          <p:cNvPr id="7" name="Picture 6"/>
          <p:cNvPicPr>
            <a:picLocks noChangeAspect="1"/>
          </p:cNvPicPr>
          <p:nvPr/>
        </p:nvPicPr>
        <p:blipFill>
          <a:blip r:embed="rId8"/>
          <a:stretch>
            <a:fillRect/>
          </a:stretch>
        </p:blipFill>
        <p:spPr>
          <a:xfrm>
            <a:off x="10601529" y="79550"/>
            <a:ext cx="1207014" cy="829128"/>
          </a:xfrm>
          <a:prstGeom prst="rect">
            <a:avLst/>
          </a:prstGeom>
        </p:spPr>
      </p:pic>
      <p:pic>
        <p:nvPicPr>
          <p:cNvPr id="10" name="Picture 9"/>
          <p:cNvPicPr>
            <a:picLocks noChangeAspect="1"/>
          </p:cNvPicPr>
          <p:nvPr/>
        </p:nvPicPr>
        <p:blipFill>
          <a:blip r:embed="rId9"/>
          <a:stretch>
            <a:fillRect/>
          </a:stretch>
        </p:blipFill>
        <p:spPr>
          <a:xfrm>
            <a:off x="-1" y="1506071"/>
            <a:ext cx="4037429" cy="4352921"/>
          </a:xfrm>
          <a:prstGeom prst="rect">
            <a:avLst/>
          </a:prstGeom>
        </p:spPr>
      </p:pic>
      <p:sp>
        <p:nvSpPr>
          <p:cNvPr id="8" name="Flowchart: Manual Input 7">
            <a:extLst>
              <a:ext uri="{FF2B5EF4-FFF2-40B4-BE49-F238E27FC236}">
                <a16:creationId xmlns:a16="http://schemas.microsoft.com/office/drawing/2014/main" id="{1BFF9F98-A526-9668-3195-AA5E5C3C8BBC}"/>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160854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2582" y="224833"/>
            <a:ext cx="12192000" cy="694088"/>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r>
              <a:rPr lang="ka-GE" sz="3600" b="1" dirty="0">
                <a:solidFill>
                  <a:schemeClr val="accent1">
                    <a:lumMod val="75000"/>
                  </a:schemeClr>
                </a:solidFill>
                <a:effectLst>
                  <a:outerShdw blurRad="38100" dist="38100" dir="2700000" algn="tl">
                    <a:srgbClr val="000000">
                      <a:alpha val="43137"/>
                    </a:srgbClr>
                  </a:outerShdw>
                </a:effectLst>
              </a:rPr>
              <a:t>რეკომენდაციები ინტერვენციისათვის</a:t>
            </a:r>
            <a:br>
              <a:rPr lang="en-US"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pic>
        <p:nvPicPr>
          <p:cNvPr id="8" name="Picture 7"/>
          <p:cNvPicPr>
            <a:picLocks noChangeAspect="1"/>
          </p:cNvPicPr>
          <p:nvPr/>
        </p:nvPicPr>
        <p:blipFill>
          <a:blip r:embed="rId3"/>
          <a:stretch>
            <a:fillRect/>
          </a:stretch>
        </p:blipFill>
        <p:spPr>
          <a:xfrm>
            <a:off x="10524945" y="-1"/>
            <a:ext cx="1554615" cy="930516"/>
          </a:xfrm>
          <a:prstGeom prst="rect">
            <a:avLst/>
          </a:prstGeom>
        </p:spPr>
      </p:pic>
      <p:pic>
        <p:nvPicPr>
          <p:cNvPr id="10" name="Picture 9"/>
          <p:cNvPicPr>
            <a:picLocks noChangeAspect="1"/>
          </p:cNvPicPr>
          <p:nvPr/>
        </p:nvPicPr>
        <p:blipFill>
          <a:blip r:embed="rId4"/>
          <a:stretch>
            <a:fillRect/>
          </a:stretch>
        </p:blipFill>
        <p:spPr>
          <a:xfrm>
            <a:off x="8176659" y="2401835"/>
            <a:ext cx="3758745" cy="3467169"/>
          </a:xfrm>
          <a:prstGeom prst="rect">
            <a:avLst/>
          </a:prstGeom>
        </p:spPr>
      </p:pic>
      <p:graphicFrame>
        <p:nvGraphicFramePr>
          <p:cNvPr id="11" name="Diagram 10">
            <a:extLst>
              <a:ext uri="{FF2B5EF4-FFF2-40B4-BE49-F238E27FC236}">
                <a16:creationId xmlns:a16="http://schemas.microsoft.com/office/drawing/2014/main" id="{DB3A2634-AF8D-6D25-A97A-3800E2AE7CFE}"/>
              </a:ext>
            </a:extLst>
          </p:cNvPr>
          <p:cNvGraphicFramePr/>
          <p:nvPr>
            <p:extLst>
              <p:ext uri="{D42A27DB-BD31-4B8C-83A1-F6EECF244321}">
                <p14:modId xmlns:p14="http://schemas.microsoft.com/office/powerpoint/2010/main" val="1995913654"/>
              </p:ext>
            </p:extLst>
          </p:nvPr>
        </p:nvGraphicFramePr>
        <p:xfrm>
          <a:off x="452582" y="1571752"/>
          <a:ext cx="7259782" cy="49121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0A1E261D-BADB-9F0F-9724-C3F2A1AB0307}"/>
              </a:ext>
            </a:extLst>
          </p:cNvPr>
          <p:cNvSpPr txBox="1"/>
          <p:nvPr/>
        </p:nvSpPr>
        <p:spPr>
          <a:xfrm>
            <a:off x="591127" y="1060670"/>
            <a:ext cx="2040097" cy="369332"/>
          </a:xfrm>
          <a:prstGeom prst="rect">
            <a:avLst/>
          </a:prstGeom>
          <a:noFill/>
        </p:spPr>
        <p:txBody>
          <a:bodyPr wrap="square">
            <a:spAutoFit/>
          </a:bodyPr>
          <a:lstStyle/>
          <a:p>
            <a:r>
              <a:rPr lang="ka-GE" sz="1800" dirty="0">
                <a:solidFill>
                  <a:schemeClr val="accent5">
                    <a:lumMod val="75000"/>
                  </a:schemeClr>
                </a:solidFill>
                <a:ea typeface="Times New Roman" panose="02020603050405020304" pitchFamily="18" charset="0"/>
              </a:rPr>
              <a:t>მნიშვნელოვანია:</a:t>
            </a:r>
            <a:endParaRPr lang="ru-RU" dirty="0"/>
          </a:p>
        </p:txBody>
      </p:sp>
      <p:sp>
        <p:nvSpPr>
          <p:cNvPr id="9" name="Flowchart: Manual Input 8">
            <a:extLst>
              <a:ext uri="{FF2B5EF4-FFF2-40B4-BE49-F238E27FC236}">
                <a16:creationId xmlns:a16="http://schemas.microsoft.com/office/drawing/2014/main" id="{A230C385-DA99-4596-EA10-B46F0A88907D}"/>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24437188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452582" y="224833"/>
            <a:ext cx="12192000" cy="694088"/>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rPr>
            </a:br>
            <a:r>
              <a:rPr lang="ka-GE" sz="3600" b="1" dirty="0">
                <a:solidFill>
                  <a:schemeClr val="accent1">
                    <a:lumMod val="75000"/>
                  </a:schemeClr>
                </a:solidFill>
                <a:effectLst>
                  <a:outerShdw blurRad="38100" dist="38100" dir="2700000" algn="tl">
                    <a:srgbClr val="000000">
                      <a:alpha val="43137"/>
                    </a:srgbClr>
                  </a:outerShdw>
                </a:effectLst>
              </a:rPr>
              <a:t>რეკომენდაციები ინტერვენციისათვის</a:t>
            </a:r>
            <a:br>
              <a:rPr lang="en-US" sz="3600" b="1" dirty="0">
                <a:solidFill>
                  <a:schemeClr val="accent5">
                    <a:lumMod val="75000"/>
                  </a:schemeClr>
                </a:solidFill>
                <a:effectLst>
                  <a:outerShdw blurRad="38100" dist="38100" dir="2700000" algn="tl">
                    <a:srgbClr val="000000">
                      <a:alpha val="43137"/>
                    </a:srgbClr>
                  </a:outerShdw>
                </a:effectLst>
              </a:rPr>
            </a:br>
            <a:br>
              <a:rPr lang="ka-GE" sz="3600" b="1" dirty="0">
                <a:solidFill>
                  <a:schemeClr val="accent5">
                    <a:lumMod val="75000"/>
                  </a:schemeClr>
                </a:solidFill>
                <a:effectLst>
                  <a:outerShdw blurRad="38100" dist="38100" dir="2700000" algn="tl">
                    <a:srgbClr val="000000">
                      <a:alpha val="43137"/>
                    </a:srgbClr>
                  </a:outerShdw>
                </a:effectLst>
              </a:rPr>
            </a:br>
            <a:br>
              <a:rPr lang="ka-GE" sz="3600" b="1" dirty="0">
                <a:solidFill>
                  <a:schemeClr val="accent5">
                    <a:lumMod val="75000"/>
                  </a:schemeClr>
                </a:solidFill>
                <a:effectLst>
                  <a:outerShdw blurRad="38100" dist="38100" dir="2700000" algn="tl">
                    <a:srgbClr val="000000">
                      <a:alpha val="43137"/>
                    </a:srgbClr>
                  </a:outerShdw>
                </a:effectLst>
                <a:ea typeface="Times New Roman" panose="02020603050405020304" pitchFamily="18" charset="0"/>
              </a:rPr>
            </a:br>
            <a:endParaRPr lang="ka-GE" sz="3600" dirty="0">
              <a:solidFill>
                <a:schemeClr val="accent5">
                  <a:lumMod val="75000"/>
                </a:schemeClr>
              </a:solidFill>
              <a:effectLst>
                <a:outerShdw blurRad="38100" dist="38100" dir="2700000" algn="tl">
                  <a:srgbClr val="000000">
                    <a:alpha val="43137"/>
                  </a:srgbClr>
                </a:outerShdw>
              </a:effectLst>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pic>
        <p:nvPicPr>
          <p:cNvPr id="8" name="Picture 7"/>
          <p:cNvPicPr>
            <a:picLocks noChangeAspect="1"/>
          </p:cNvPicPr>
          <p:nvPr/>
        </p:nvPicPr>
        <p:blipFill>
          <a:blip r:embed="rId3"/>
          <a:stretch>
            <a:fillRect/>
          </a:stretch>
        </p:blipFill>
        <p:spPr>
          <a:xfrm>
            <a:off x="10524945" y="-1"/>
            <a:ext cx="1554615" cy="930516"/>
          </a:xfrm>
          <a:prstGeom prst="rect">
            <a:avLst/>
          </a:prstGeom>
        </p:spPr>
      </p:pic>
      <p:pic>
        <p:nvPicPr>
          <p:cNvPr id="10" name="Picture 9"/>
          <p:cNvPicPr>
            <a:picLocks noChangeAspect="1"/>
          </p:cNvPicPr>
          <p:nvPr/>
        </p:nvPicPr>
        <p:blipFill>
          <a:blip r:embed="rId4"/>
          <a:stretch>
            <a:fillRect/>
          </a:stretch>
        </p:blipFill>
        <p:spPr>
          <a:xfrm>
            <a:off x="8176659" y="2401835"/>
            <a:ext cx="3758745" cy="3467169"/>
          </a:xfrm>
          <a:prstGeom prst="rect">
            <a:avLst/>
          </a:prstGeom>
        </p:spPr>
      </p:pic>
      <p:graphicFrame>
        <p:nvGraphicFramePr>
          <p:cNvPr id="11" name="Diagram 10">
            <a:extLst>
              <a:ext uri="{FF2B5EF4-FFF2-40B4-BE49-F238E27FC236}">
                <a16:creationId xmlns:a16="http://schemas.microsoft.com/office/drawing/2014/main" id="{DB3A2634-AF8D-6D25-A97A-3800E2AE7CFE}"/>
              </a:ext>
            </a:extLst>
          </p:cNvPr>
          <p:cNvGraphicFramePr/>
          <p:nvPr>
            <p:extLst>
              <p:ext uri="{D42A27DB-BD31-4B8C-83A1-F6EECF244321}">
                <p14:modId xmlns:p14="http://schemas.microsoft.com/office/powerpoint/2010/main" val="2273941887"/>
              </p:ext>
            </p:extLst>
          </p:nvPr>
        </p:nvGraphicFramePr>
        <p:xfrm>
          <a:off x="452582" y="1477818"/>
          <a:ext cx="7259782" cy="50061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TextBox 12">
            <a:extLst>
              <a:ext uri="{FF2B5EF4-FFF2-40B4-BE49-F238E27FC236}">
                <a16:creationId xmlns:a16="http://schemas.microsoft.com/office/drawing/2014/main" id="{0A1E261D-BADB-9F0F-9724-C3F2A1AB0307}"/>
              </a:ext>
            </a:extLst>
          </p:cNvPr>
          <p:cNvSpPr txBox="1"/>
          <p:nvPr/>
        </p:nvSpPr>
        <p:spPr>
          <a:xfrm>
            <a:off x="332509" y="918921"/>
            <a:ext cx="2040097" cy="369332"/>
          </a:xfrm>
          <a:prstGeom prst="rect">
            <a:avLst/>
          </a:prstGeom>
          <a:noFill/>
        </p:spPr>
        <p:txBody>
          <a:bodyPr wrap="square">
            <a:spAutoFit/>
          </a:bodyPr>
          <a:lstStyle/>
          <a:p>
            <a:r>
              <a:rPr lang="ka-GE" sz="1800" dirty="0">
                <a:solidFill>
                  <a:schemeClr val="accent5">
                    <a:lumMod val="75000"/>
                  </a:schemeClr>
                </a:solidFill>
                <a:ea typeface="Times New Roman" panose="02020603050405020304" pitchFamily="18" charset="0"/>
              </a:rPr>
              <a:t>მნიშვნელოვანია:</a:t>
            </a:r>
            <a:endParaRPr lang="ru-RU" dirty="0"/>
          </a:p>
        </p:txBody>
      </p:sp>
      <p:sp>
        <p:nvSpPr>
          <p:cNvPr id="12" name="Flowchart: Manual Input 11">
            <a:extLst>
              <a:ext uri="{FF2B5EF4-FFF2-40B4-BE49-F238E27FC236}">
                <a16:creationId xmlns:a16="http://schemas.microsoft.com/office/drawing/2014/main" id="{66D9E5E0-7260-F7EA-15EC-64AAD8E31913}"/>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4229778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2492678" y="131135"/>
            <a:ext cx="7907467" cy="694088"/>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r>
              <a:rPr lang="ka-GE" sz="3600" b="1" dirty="0">
                <a:solidFill>
                  <a:schemeClr val="accent5">
                    <a:lumMod val="75000"/>
                  </a:schemeClr>
                </a:solidFill>
                <a:effectLst>
                  <a:outerShdw blurRad="38100" dist="38100" dir="2700000" algn="tl">
                    <a:srgbClr val="000000">
                      <a:alpha val="43137"/>
                    </a:srgbClr>
                  </a:outerShdw>
                </a:effectLst>
              </a:rPr>
              <a:t>ინტერვენცია</a:t>
            </a:r>
            <a:br>
              <a:rPr lang="en-US" sz="3600" b="1" dirty="0">
                <a:solidFill>
                  <a:schemeClr val="accent5">
                    <a:lumMod val="75000"/>
                  </a:schemeClr>
                </a:solidFill>
                <a:effectLst>
                  <a:outerShdw blurRad="38100" dist="38100" dir="2700000" algn="tl">
                    <a:srgbClr val="000000">
                      <a:alpha val="43137"/>
                    </a:srgbClr>
                  </a:outerShdw>
                </a:effectLst>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pic>
        <p:nvPicPr>
          <p:cNvPr id="8" name="Picture 7"/>
          <p:cNvPicPr>
            <a:picLocks noChangeAspect="1"/>
          </p:cNvPicPr>
          <p:nvPr/>
        </p:nvPicPr>
        <p:blipFill>
          <a:blip r:embed="rId3"/>
          <a:stretch>
            <a:fillRect/>
          </a:stretch>
        </p:blipFill>
        <p:spPr>
          <a:xfrm>
            <a:off x="10524945" y="-1"/>
            <a:ext cx="1554615" cy="930516"/>
          </a:xfrm>
          <a:prstGeom prst="rect">
            <a:avLst/>
          </a:prstGeom>
        </p:spPr>
      </p:pic>
      <p:pic>
        <p:nvPicPr>
          <p:cNvPr id="10" name="Picture 9"/>
          <p:cNvPicPr>
            <a:picLocks noChangeAspect="1"/>
          </p:cNvPicPr>
          <p:nvPr/>
        </p:nvPicPr>
        <p:blipFill>
          <a:blip r:embed="rId4"/>
          <a:stretch>
            <a:fillRect/>
          </a:stretch>
        </p:blipFill>
        <p:spPr>
          <a:xfrm>
            <a:off x="8073422" y="2128397"/>
            <a:ext cx="4118578" cy="3799088"/>
          </a:xfrm>
          <a:prstGeom prst="rect">
            <a:avLst/>
          </a:prstGeom>
          <a:ln>
            <a:noFill/>
          </a:ln>
          <a:effectLst>
            <a:outerShdw blurRad="292100" dist="139700" dir="2700000" algn="tl" rotWithShape="0">
              <a:srgbClr val="333333">
                <a:alpha val="65000"/>
              </a:srgbClr>
            </a:outerShdw>
          </a:effectLst>
        </p:spPr>
      </p:pic>
      <p:graphicFrame>
        <p:nvGraphicFramePr>
          <p:cNvPr id="5" name="Diagram 4">
            <a:extLst>
              <a:ext uri="{FF2B5EF4-FFF2-40B4-BE49-F238E27FC236}">
                <a16:creationId xmlns:a16="http://schemas.microsoft.com/office/drawing/2014/main" id="{B7846B5E-F7F7-7C82-A752-4F27A36F0943}"/>
              </a:ext>
            </a:extLst>
          </p:cNvPr>
          <p:cNvGraphicFramePr/>
          <p:nvPr>
            <p:extLst>
              <p:ext uri="{D42A27DB-BD31-4B8C-83A1-F6EECF244321}">
                <p14:modId xmlns:p14="http://schemas.microsoft.com/office/powerpoint/2010/main" val="1557361130"/>
              </p:ext>
            </p:extLst>
          </p:nvPr>
        </p:nvGraphicFramePr>
        <p:xfrm>
          <a:off x="385128" y="1299847"/>
          <a:ext cx="7604328" cy="494393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1" name="Flowchart: Manual Input 10">
            <a:extLst>
              <a:ext uri="{FF2B5EF4-FFF2-40B4-BE49-F238E27FC236}">
                <a16:creationId xmlns:a16="http://schemas.microsoft.com/office/drawing/2014/main" id="{6C41FB34-5E2A-D9AD-15A0-57F03B78F5BC}"/>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3246543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3011053" y="241420"/>
            <a:ext cx="5846619" cy="694088"/>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r>
              <a:rPr lang="ka-GE" sz="3100" b="1" dirty="0">
                <a:solidFill>
                  <a:schemeClr val="accent1">
                    <a:lumMod val="75000"/>
                  </a:schemeClr>
                </a:solidFill>
                <a:effectLst>
                  <a:outerShdw blurRad="38100" dist="38100" dir="2700000" algn="tl">
                    <a:srgbClr val="000000">
                      <a:alpha val="43137"/>
                    </a:srgbClr>
                  </a:outerShdw>
                </a:effectLst>
              </a:rPr>
              <a:t>მე და საზოგადოება</a:t>
            </a:r>
            <a:br>
              <a:rPr lang="en-US"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pic>
        <p:nvPicPr>
          <p:cNvPr id="8" name="Picture 7"/>
          <p:cNvPicPr>
            <a:picLocks noChangeAspect="1"/>
          </p:cNvPicPr>
          <p:nvPr/>
        </p:nvPicPr>
        <p:blipFill>
          <a:blip r:embed="rId3"/>
          <a:stretch>
            <a:fillRect/>
          </a:stretch>
        </p:blipFill>
        <p:spPr>
          <a:xfrm>
            <a:off x="10524945" y="-1"/>
            <a:ext cx="1554615" cy="930516"/>
          </a:xfrm>
          <a:prstGeom prst="rect">
            <a:avLst/>
          </a:prstGeom>
        </p:spPr>
      </p:pic>
      <p:sp>
        <p:nvSpPr>
          <p:cNvPr id="5" name="Flowchart: Multidocument 4">
            <a:extLst>
              <a:ext uri="{FF2B5EF4-FFF2-40B4-BE49-F238E27FC236}">
                <a16:creationId xmlns:a16="http://schemas.microsoft.com/office/drawing/2014/main" id="{D03BFDFF-D04B-1685-EEF0-40B1A4039AB6}"/>
              </a:ext>
            </a:extLst>
          </p:cNvPr>
          <p:cNvSpPr/>
          <p:nvPr/>
        </p:nvSpPr>
        <p:spPr>
          <a:xfrm>
            <a:off x="7607431" y="1362075"/>
            <a:ext cx="4341967" cy="4964834"/>
          </a:xfrm>
          <a:prstGeom prst="flowChartMultidocument">
            <a:avLst/>
          </a:prstGeom>
        </p:spPr>
        <p:style>
          <a:lnRef idx="2">
            <a:schemeClr val="accent1"/>
          </a:lnRef>
          <a:fillRef idx="1">
            <a:schemeClr val="lt1"/>
          </a:fillRef>
          <a:effectRef idx="0">
            <a:schemeClr val="accent1"/>
          </a:effectRef>
          <a:fontRef idx="minor">
            <a:schemeClr val="dk1"/>
          </a:fontRef>
        </p:style>
        <p:txBody>
          <a:bodyPr rtlCol="0" anchor="ctr"/>
          <a:lstStyle/>
          <a:p>
            <a:pPr marL="285750" lvl="0" indent="-285750">
              <a:lnSpc>
                <a:spcPct val="150000"/>
              </a:lnSpc>
              <a:spcAft>
                <a:spcPts val="1200"/>
              </a:spcAft>
              <a:buFont typeface="Wingdings" panose="05000000000000000000" pitchFamily="2" charset="2"/>
              <a:buChar char="q"/>
            </a:pPr>
            <a:r>
              <a:rPr lang="ka-GE" sz="1400" dirty="0">
                <a:solidFill>
                  <a:srgbClr val="4472C4">
                    <a:lumMod val="75000"/>
                  </a:srgbClr>
                </a:solidFill>
                <a:ea typeface="Times New Roman" panose="02020603050405020304" pitchFamily="18" charset="0"/>
              </a:rPr>
              <a:t>აქტივობის განხორციელებისას ბავშვები </a:t>
            </a:r>
            <a:r>
              <a:rPr lang="ka-GE" sz="1400" dirty="0" err="1">
                <a:solidFill>
                  <a:srgbClr val="4472C4">
                    <a:lumMod val="75000"/>
                  </a:srgbClr>
                </a:solidFill>
                <a:ea typeface="Times New Roman" panose="02020603050405020304" pitchFamily="18" charset="0"/>
              </a:rPr>
              <a:t>განივითარებენ</a:t>
            </a:r>
            <a:r>
              <a:rPr lang="ka-GE" sz="1400" dirty="0">
                <a:solidFill>
                  <a:srgbClr val="4472C4">
                    <a:lumMod val="75000"/>
                  </a:srgbClr>
                </a:solidFill>
                <a:ea typeface="Times New Roman" panose="02020603050405020304" pitchFamily="18" charset="0"/>
              </a:rPr>
              <a:t> მხედველობითი აღქმის, ყურადღების კონცენტრაციის, </a:t>
            </a:r>
            <a:r>
              <a:rPr lang="ka-GE" sz="1400" dirty="0" err="1">
                <a:solidFill>
                  <a:srgbClr val="4472C4">
                    <a:lumMod val="75000"/>
                  </a:srgbClr>
                </a:solidFill>
                <a:ea typeface="Times New Roman" panose="02020603050405020304" pitchFamily="18" charset="0"/>
              </a:rPr>
              <a:t>შემოქმედებითობის</a:t>
            </a:r>
            <a:r>
              <a:rPr lang="ka-GE" sz="1400" dirty="0">
                <a:solidFill>
                  <a:srgbClr val="4472C4">
                    <a:lumMod val="75000"/>
                  </a:srgbClr>
                </a:solidFill>
                <a:ea typeface="Times New Roman" panose="02020603050405020304" pitchFamily="18" charset="0"/>
              </a:rPr>
              <a:t>, წარმოსახვის, მეტყველების უნარებს. </a:t>
            </a:r>
          </a:p>
          <a:p>
            <a:pPr marL="285750" lvl="0" indent="-285750">
              <a:lnSpc>
                <a:spcPct val="150000"/>
              </a:lnSpc>
              <a:spcAft>
                <a:spcPts val="1200"/>
              </a:spcAft>
              <a:buFont typeface="Wingdings" panose="05000000000000000000" pitchFamily="2" charset="2"/>
              <a:buChar char="q"/>
            </a:pPr>
            <a:r>
              <a:rPr lang="ka-GE" sz="1400" dirty="0">
                <a:solidFill>
                  <a:srgbClr val="4472C4">
                    <a:lumMod val="75000"/>
                  </a:srgbClr>
                </a:solidFill>
                <a:ea typeface="Times New Roman" panose="02020603050405020304" pitchFamily="18" charset="0"/>
              </a:rPr>
              <a:t>მასწავლებელი იმუშავებს ბავშვებთან მარტივი, თანმიმდევრული ინსტრუქციებით და მოდელირებით. </a:t>
            </a:r>
          </a:p>
          <a:p>
            <a:pPr marL="285750" lvl="0" indent="-285750">
              <a:lnSpc>
                <a:spcPct val="150000"/>
              </a:lnSpc>
              <a:spcAft>
                <a:spcPts val="1200"/>
              </a:spcAft>
              <a:buFont typeface="Wingdings" panose="05000000000000000000" pitchFamily="2" charset="2"/>
              <a:buChar char="q"/>
            </a:pPr>
            <a:r>
              <a:rPr lang="ka-GE" sz="1400" dirty="0">
                <a:solidFill>
                  <a:srgbClr val="4472C4">
                    <a:lumMod val="75000"/>
                  </a:srgbClr>
                </a:solidFill>
                <a:ea typeface="Times New Roman" panose="02020603050405020304" pitchFamily="18" charset="0"/>
              </a:rPr>
              <a:t>შთაბეჭდილებებს ბავშვები გამოხატავენ სიტყვიერად ან ჟესტებით. </a:t>
            </a:r>
          </a:p>
          <a:p>
            <a:pPr algn="ctr"/>
            <a:endParaRPr lang="ru-RU" dirty="0"/>
          </a:p>
        </p:txBody>
      </p:sp>
      <p:sp>
        <p:nvSpPr>
          <p:cNvPr id="10" name="Scroll: Vertical 9">
            <a:extLst>
              <a:ext uri="{FF2B5EF4-FFF2-40B4-BE49-F238E27FC236}">
                <a16:creationId xmlns:a16="http://schemas.microsoft.com/office/drawing/2014/main" id="{592B2968-DA0F-EDE2-D400-F875F1443B4A}"/>
              </a:ext>
            </a:extLst>
          </p:cNvPr>
          <p:cNvSpPr/>
          <p:nvPr/>
        </p:nvSpPr>
        <p:spPr>
          <a:xfrm>
            <a:off x="358219" y="1362075"/>
            <a:ext cx="6901563" cy="4964834"/>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sz="2000" b="1" dirty="0">
                <a:solidFill>
                  <a:schemeClr val="accent1">
                    <a:lumMod val="75000"/>
                  </a:schemeClr>
                </a:solidFill>
                <a:latin typeface="+mj-lt"/>
                <a:ea typeface="Times New Roman" panose="02020603050405020304" pitchFamily="18" charset="0"/>
              </a:rPr>
              <a:t>დედამიწის დაბინძურება დასუფთავება</a:t>
            </a:r>
          </a:p>
          <a:p>
            <a:pPr algn="ctr"/>
            <a:endParaRPr lang="ka-GE" sz="2000" b="1" dirty="0">
              <a:solidFill>
                <a:schemeClr val="accent1">
                  <a:lumMod val="75000"/>
                </a:schemeClr>
              </a:solidFill>
              <a:latin typeface="+mj-lt"/>
              <a:ea typeface="Times New Roman" panose="02020603050405020304" pitchFamily="18" charset="0"/>
            </a:endParaRPr>
          </a:p>
          <a:p>
            <a:pPr algn="ctr"/>
            <a:endParaRPr lang="ka-GE" sz="2000" b="1" dirty="0">
              <a:solidFill>
                <a:schemeClr val="accent1">
                  <a:lumMod val="75000"/>
                </a:schemeClr>
              </a:solidFill>
              <a:latin typeface="+mj-lt"/>
              <a:ea typeface="Times New Roman" panose="02020603050405020304" pitchFamily="18" charset="0"/>
            </a:endParaRPr>
          </a:p>
          <a:p>
            <a:pPr algn="just">
              <a:lnSpc>
                <a:spcPct val="150000"/>
              </a:lnSpc>
            </a:pPr>
            <a:r>
              <a:rPr lang="ka-GE" dirty="0">
                <a:solidFill>
                  <a:schemeClr val="accent1">
                    <a:lumMod val="75000"/>
                  </a:schemeClr>
                </a:solidFill>
                <a:latin typeface="+mj-lt"/>
                <a:ea typeface="Times New Roman" panose="02020603050405020304" pitchFamily="18" charset="0"/>
              </a:rPr>
              <a:t>მასწავლებელი თაბახის ორ ფურცელზე გამოსახავს ორ დედამიწას, ერთს მხიარულს მეორეს მოწყენილს. შემდეგ მოძებნის აპლიკაციებს სხვადასხვა მოქმედებებით, რომლებიც ხელს უწყობენ დედამიწის დასუფთავებას. მაგალითად: ხის დარგვა, ველოსიპედით სიარული. ან პირიქით, აპლიკაციები ქმედებებით, რომლებიც აბინძურებენ  დედამიწას. შესაძლებელია, ბავშვებს თავად ვთხოვოთ ასეთი აპლიკაციების, ნახატების მომზადება და შესაბამის ადგილას განთავსება.</a:t>
            </a:r>
            <a:endParaRPr lang="en-US" dirty="0">
              <a:solidFill>
                <a:schemeClr val="accent1">
                  <a:lumMod val="75000"/>
                </a:schemeClr>
              </a:solidFill>
            </a:endParaRPr>
          </a:p>
          <a:p>
            <a:pPr algn="ctr"/>
            <a:endParaRPr lang="ru-RU" dirty="0">
              <a:solidFill>
                <a:schemeClr val="accent1">
                  <a:lumMod val="75000"/>
                </a:schemeClr>
              </a:solidFill>
            </a:endParaRPr>
          </a:p>
        </p:txBody>
      </p:sp>
      <p:sp>
        <p:nvSpPr>
          <p:cNvPr id="11" name="Flowchart: Manual Input 10">
            <a:extLst>
              <a:ext uri="{FF2B5EF4-FFF2-40B4-BE49-F238E27FC236}">
                <a16:creationId xmlns:a16="http://schemas.microsoft.com/office/drawing/2014/main" id="{2A28B393-A3DB-A3FF-2397-535243FE162B}"/>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1531392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0" y="930515"/>
            <a:ext cx="12192000" cy="694088"/>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br>
              <a:rPr lang="en-US"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graphicFrame>
        <p:nvGraphicFramePr>
          <p:cNvPr id="4" name="Diagram 3">
            <a:extLst>
              <a:ext uri="{FF2B5EF4-FFF2-40B4-BE49-F238E27FC236}">
                <a16:creationId xmlns:a16="http://schemas.microsoft.com/office/drawing/2014/main" id="{54576B37-E54C-DC6F-044E-8FB06AD284FD}"/>
              </a:ext>
            </a:extLst>
          </p:cNvPr>
          <p:cNvGraphicFramePr/>
          <p:nvPr>
            <p:extLst>
              <p:ext uri="{D42A27DB-BD31-4B8C-83A1-F6EECF244321}">
                <p14:modId xmlns:p14="http://schemas.microsoft.com/office/powerpoint/2010/main" val="3543385605"/>
              </p:ext>
            </p:extLst>
          </p:nvPr>
        </p:nvGraphicFramePr>
        <p:xfrm>
          <a:off x="234111" y="634952"/>
          <a:ext cx="11723778" cy="63292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0524945" y="-1"/>
            <a:ext cx="1554615" cy="930516"/>
          </a:xfrm>
          <a:prstGeom prst="rect">
            <a:avLst/>
          </a:prstGeom>
        </p:spPr>
      </p:pic>
      <p:sp>
        <p:nvSpPr>
          <p:cNvPr id="10" name="Flowchart: Manual Input 9">
            <a:extLst>
              <a:ext uri="{FF2B5EF4-FFF2-40B4-BE49-F238E27FC236}">
                <a16:creationId xmlns:a16="http://schemas.microsoft.com/office/drawing/2014/main" id="{5C7989BF-366A-E841-77C6-564750E82F9E}"/>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2817973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2714599" y="211451"/>
            <a:ext cx="7592292" cy="694088"/>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r>
              <a:rPr lang="ka-GE" sz="3600" b="1" dirty="0">
                <a:solidFill>
                  <a:schemeClr val="accent5">
                    <a:lumMod val="75000"/>
                  </a:schemeClr>
                </a:solidFill>
                <a:effectLst>
                  <a:outerShdw blurRad="38100" dist="38100" dir="2700000" algn="tl">
                    <a:srgbClr val="000000">
                      <a:alpha val="43137"/>
                    </a:srgbClr>
                  </a:outerShdw>
                </a:effectLst>
              </a:rPr>
              <a:t>მათემატიკა</a:t>
            </a:r>
            <a:br>
              <a:rPr lang="en-US" sz="3600" b="1" dirty="0">
                <a:solidFill>
                  <a:schemeClr val="accent5">
                    <a:lumMod val="75000"/>
                  </a:schemeClr>
                </a:solidFill>
                <a:effectLst>
                  <a:outerShdw blurRad="38100" dist="38100" dir="2700000" algn="tl">
                    <a:srgbClr val="000000">
                      <a:alpha val="43137"/>
                    </a:srgbClr>
                  </a:outerShdw>
                </a:effectLst>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graphicFrame>
        <p:nvGraphicFramePr>
          <p:cNvPr id="4" name="Diagram 3">
            <a:extLst>
              <a:ext uri="{FF2B5EF4-FFF2-40B4-BE49-F238E27FC236}">
                <a16:creationId xmlns:a16="http://schemas.microsoft.com/office/drawing/2014/main" id="{0AAE8190-9101-3178-21F5-0ADBBE68CDDE}"/>
              </a:ext>
            </a:extLst>
          </p:cNvPr>
          <p:cNvGraphicFramePr/>
          <p:nvPr>
            <p:extLst>
              <p:ext uri="{D42A27DB-BD31-4B8C-83A1-F6EECF244321}">
                <p14:modId xmlns:p14="http://schemas.microsoft.com/office/powerpoint/2010/main" val="2255837611"/>
              </p:ext>
            </p:extLst>
          </p:nvPr>
        </p:nvGraphicFramePr>
        <p:xfrm>
          <a:off x="181896" y="988291"/>
          <a:ext cx="11690698" cy="5587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0639648" y="102973"/>
            <a:ext cx="1232946" cy="737981"/>
          </a:xfrm>
          <a:prstGeom prst="rect">
            <a:avLst/>
          </a:prstGeom>
        </p:spPr>
      </p:pic>
      <p:sp>
        <p:nvSpPr>
          <p:cNvPr id="10" name="Flowchart: Manual Input 9">
            <a:extLst>
              <a:ext uri="{FF2B5EF4-FFF2-40B4-BE49-F238E27FC236}">
                <a16:creationId xmlns:a16="http://schemas.microsoft.com/office/drawing/2014/main" id="{E1737D48-CBAC-292D-FF5C-4CA86980A815}"/>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31782526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2632364" y="236427"/>
            <a:ext cx="7176654" cy="694088"/>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rPr>
            </a:br>
            <a:r>
              <a:rPr lang="ka-GE" sz="3600" b="1" dirty="0">
                <a:solidFill>
                  <a:schemeClr val="accent1">
                    <a:lumMod val="75000"/>
                  </a:schemeClr>
                </a:solidFill>
                <a:effectLst>
                  <a:outerShdw blurRad="38100" dist="38100" dir="2700000" algn="tl">
                    <a:srgbClr val="000000">
                      <a:alpha val="43137"/>
                    </a:srgbClr>
                  </a:outerShdw>
                </a:effectLst>
              </a:rPr>
              <a:t>ქართული ენა და ლიტერატურა</a:t>
            </a:r>
            <a:br>
              <a:rPr lang="ka-GE" sz="3600" b="1" dirty="0">
                <a:solidFill>
                  <a:schemeClr val="accent1">
                    <a:lumMod val="75000"/>
                  </a:schemeClr>
                </a:solidFill>
                <a:effectLst>
                  <a:outerShdw blurRad="38100" dist="38100" dir="2700000" algn="tl">
                    <a:srgbClr val="000000">
                      <a:alpha val="43137"/>
                    </a:srgbClr>
                  </a:outerShdw>
                </a:effectLst>
              </a:rPr>
            </a:br>
            <a:br>
              <a:rPr lang="en-US" sz="3600" b="1" dirty="0">
                <a:solidFill>
                  <a:schemeClr val="accent5">
                    <a:lumMod val="75000"/>
                  </a:schemeClr>
                </a:solidFill>
                <a:effectLst>
                  <a:outerShdw blurRad="38100" dist="38100" dir="2700000" algn="tl">
                    <a:srgbClr val="000000">
                      <a:alpha val="43137"/>
                    </a:srgbClr>
                  </a:outerShdw>
                </a:effectLst>
              </a:rPr>
            </a:br>
            <a:br>
              <a:rPr lang="ka-GE" sz="3600" b="1" dirty="0">
                <a:solidFill>
                  <a:schemeClr val="accent5">
                    <a:lumMod val="75000"/>
                  </a:schemeClr>
                </a:solidFill>
                <a:effectLst>
                  <a:outerShdw blurRad="38100" dist="38100" dir="2700000" algn="tl">
                    <a:srgbClr val="000000">
                      <a:alpha val="43137"/>
                    </a:srgbClr>
                  </a:outerShdw>
                </a:effectLst>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graphicFrame>
        <p:nvGraphicFramePr>
          <p:cNvPr id="4" name="Diagram 3">
            <a:extLst>
              <a:ext uri="{FF2B5EF4-FFF2-40B4-BE49-F238E27FC236}">
                <a16:creationId xmlns:a16="http://schemas.microsoft.com/office/drawing/2014/main" id="{493DD4DB-4AD1-8D32-2DE1-2D4110796C1C}"/>
              </a:ext>
            </a:extLst>
          </p:cNvPr>
          <p:cNvGraphicFramePr/>
          <p:nvPr>
            <p:extLst>
              <p:ext uri="{D42A27DB-BD31-4B8C-83A1-F6EECF244321}">
                <p14:modId xmlns:p14="http://schemas.microsoft.com/office/powerpoint/2010/main" val="2297770955"/>
              </p:ext>
            </p:extLst>
          </p:nvPr>
        </p:nvGraphicFramePr>
        <p:xfrm>
          <a:off x="181896" y="873212"/>
          <a:ext cx="7715195" cy="56291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0524945" y="-1"/>
            <a:ext cx="1554615" cy="930516"/>
          </a:xfrm>
          <a:prstGeom prst="rect">
            <a:avLst/>
          </a:prstGeom>
        </p:spPr>
      </p:pic>
      <p:sp>
        <p:nvSpPr>
          <p:cNvPr id="10" name="Scroll: Vertical 9">
            <a:extLst>
              <a:ext uri="{FF2B5EF4-FFF2-40B4-BE49-F238E27FC236}">
                <a16:creationId xmlns:a16="http://schemas.microsoft.com/office/drawing/2014/main" id="{2EB9D75E-0E0C-E384-E6F0-52D51A0B9E69}"/>
              </a:ext>
            </a:extLst>
          </p:cNvPr>
          <p:cNvSpPr/>
          <p:nvPr/>
        </p:nvSpPr>
        <p:spPr>
          <a:xfrm>
            <a:off x="7573819" y="1025236"/>
            <a:ext cx="4618182" cy="5209309"/>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spcAft>
                <a:spcPts val="1200"/>
              </a:spcAft>
              <a:buFont typeface="Wingdings" panose="05000000000000000000" pitchFamily="2" charset="2"/>
              <a:buChar char="q"/>
            </a:pPr>
            <a:endParaRPr lang="ka-GE" sz="1400" dirty="0">
              <a:solidFill>
                <a:srgbClr val="4472C4">
                  <a:lumMod val="75000"/>
                </a:srgbClr>
              </a:solidFill>
              <a:ea typeface="Times New Roman" panose="02020603050405020304" pitchFamily="18" charset="0"/>
            </a:endParaRPr>
          </a:p>
          <a:p>
            <a:pPr marL="285750" lvl="0" indent="-285750" algn="just">
              <a:spcAft>
                <a:spcPts val="1200"/>
              </a:spcAft>
              <a:buFont typeface="Wingdings" panose="05000000000000000000" pitchFamily="2" charset="2"/>
              <a:buChar char="q"/>
            </a:pPr>
            <a:r>
              <a:rPr lang="ka-GE" sz="1400" dirty="0">
                <a:solidFill>
                  <a:srgbClr val="4472C4">
                    <a:lumMod val="75000"/>
                  </a:srgbClr>
                </a:solidFill>
                <a:ea typeface="Times New Roman" panose="02020603050405020304" pitchFamily="18" charset="0"/>
              </a:rPr>
              <a:t>აქტივობის შესრულებისას ბავშვებს უვითარდებათ თანმიმდევრობით თხრობის, მეტყველების, წაკითხულის გააზრების, თვალსაჩინოების საშუალებით თხრობის უნარები. </a:t>
            </a:r>
          </a:p>
          <a:p>
            <a:pPr marL="285750" lvl="0" indent="-285750" algn="just">
              <a:spcAft>
                <a:spcPts val="1200"/>
              </a:spcAft>
              <a:buFont typeface="Wingdings" panose="05000000000000000000" pitchFamily="2" charset="2"/>
              <a:buChar char="q"/>
            </a:pPr>
            <a:r>
              <a:rPr lang="ka-GE" sz="1400" dirty="0">
                <a:solidFill>
                  <a:srgbClr val="4472C4">
                    <a:lumMod val="75000"/>
                  </a:srgbClr>
                </a:solidFill>
                <a:ea typeface="Times New Roman" panose="02020603050405020304" pitchFamily="18" charset="0"/>
              </a:rPr>
              <a:t>ზღაპრის კითხვის დაწყებამდე მასწავლებელს უნდა ჰქონდეს ორგანიზებული </a:t>
            </a:r>
            <a:r>
              <a:rPr lang="ka-GE" sz="1400" dirty="0" err="1">
                <a:solidFill>
                  <a:srgbClr val="4472C4">
                    <a:lumMod val="75000"/>
                  </a:srgbClr>
                </a:solidFill>
                <a:ea typeface="Times New Roman" panose="02020603050405020304" pitchFamily="18" charset="0"/>
              </a:rPr>
              <a:t>სურათიანი</a:t>
            </a:r>
            <a:r>
              <a:rPr lang="ka-GE" sz="1400" dirty="0">
                <a:solidFill>
                  <a:srgbClr val="4472C4">
                    <a:lumMod val="75000"/>
                  </a:srgbClr>
                </a:solidFill>
                <a:ea typeface="Times New Roman" panose="02020603050405020304" pitchFamily="18" charset="0"/>
              </a:rPr>
              <a:t> ბარათები. </a:t>
            </a:r>
          </a:p>
          <a:p>
            <a:pPr marL="285750" lvl="0" indent="-285750" algn="just">
              <a:spcAft>
                <a:spcPts val="1200"/>
              </a:spcAft>
              <a:buFont typeface="Wingdings" panose="05000000000000000000" pitchFamily="2" charset="2"/>
              <a:buChar char="q"/>
            </a:pPr>
            <a:r>
              <a:rPr lang="ka-GE" sz="1400" dirty="0" err="1">
                <a:solidFill>
                  <a:srgbClr val="4472C4">
                    <a:lumMod val="75000"/>
                  </a:srgbClr>
                </a:solidFill>
                <a:ea typeface="Times New Roman" panose="02020603050405020304" pitchFamily="18" charset="0"/>
              </a:rPr>
              <a:t>სსსმ</a:t>
            </a:r>
            <a:r>
              <a:rPr lang="ka-GE" sz="1400" dirty="0">
                <a:solidFill>
                  <a:srgbClr val="4472C4">
                    <a:lumMod val="75000"/>
                  </a:srgbClr>
                </a:solidFill>
                <a:ea typeface="Times New Roman" panose="02020603050405020304" pitchFamily="18" charset="0"/>
              </a:rPr>
              <a:t> მოსწავლეებს ბარათებთან ერთად გაუადვილდებათ სიუჟეტის და პერსონაჟების აღქმა.</a:t>
            </a:r>
          </a:p>
          <a:p>
            <a:pPr marL="285750" lvl="0" indent="-285750" algn="just">
              <a:spcAft>
                <a:spcPts val="1200"/>
              </a:spcAft>
              <a:buFont typeface="Wingdings" panose="05000000000000000000" pitchFamily="2" charset="2"/>
              <a:buChar char="q"/>
            </a:pPr>
            <a:r>
              <a:rPr lang="ka-GE" sz="1400" dirty="0">
                <a:solidFill>
                  <a:srgbClr val="4472C4">
                    <a:lumMod val="75000"/>
                  </a:srgbClr>
                </a:solidFill>
                <a:ea typeface="Times New Roman" panose="02020603050405020304" pitchFamily="18" charset="0"/>
              </a:rPr>
              <a:t>აქტივობის შემდეგ, შეფასებისას მოსწავლეებს შეუძლიათ თავიანთი შთაბეჭდილებები გამოხატონ სიტყვიერად ან ჟესტებით.</a:t>
            </a:r>
          </a:p>
          <a:p>
            <a:pPr algn="ctr"/>
            <a:endParaRPr lang="ru-RU" sz="1100" dirty="0"/>
          </a:p>
          <a:p>
            <a:pPr algn="ctr"/>
            <a:r>
              <a:rPr lang="ka-GE" sz="1100" dirty="0"/>
              <a:t>ა</a:t>
            </a:r>
            <a:endParaRPr lang="ru-RU" sz="1100" dirty="0"/>
          </a:p>
        </p:txBody>
      </p:sp>
      <p:sp>
        <p:nvSpPr>
          <p:cNvPr id="11" name="Flowchart: Manual Input 10">
            <a:extLst>
              <a:ext uri="{FF2B5EF4-FFF2-40B4-BE49-F238E27FC236}">
                <a16:creationId xmlns:a16="http://schemas.microsoft.com/office/drawing/2014/main" id="{CE6C836D-7840-2E05-FD09-0EAA994CCB3A}"/>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116727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a:extLst>
              <a:ext uri="{FF2B5EF4-FFF2-40B4-BE49-F238E27FC236}">
                <a16:creationId xmlns:a16="http://schemas.microsoft.com/office/drawing/2014/main" id="{B9B1B828-6FBE-4212-ABDF-082E37607E59}"/>
              </a:ext>
            </a:extLst>
          </p:cNvPr>
          <p:cNvSpPr>
            <a:spLocks noGrp="1"/>
          </p:cNvSpPr>
          <p:nvPr>
            <p:ph type="title"/>
          </p:nvPr>
        </p:nvSpPr>
        <p:spPr>
          <a:xfrm>
            <a:off x="150158" y="256072"/>
            <a:ext cx="11921471" cy="790016"/>
          </a:xfrm>
        </p:spPr>
        <p:txBody>
          <a:bodyPr>
            <a:normAutofit fontScale="90000"/>
          </a:bodyPr>
          <a:lstStyle/>
          <a:p>
            <a:pPr algn="ctr">
              <a:lnSpc>
                <a:spcPct val="100000"/>
              </a:lnSpc>
            </a:pPr>
            <a:r>
              <a:rPr lang="ka-GE" sz="3200" b="1" dirty="0">
                <a:solidFill>
                  <a:schemeClr val="accent1">
                    <a:lumMod val="75000"/>
                  </a:schemeClr>
                </a:solidFill>
                <a:effectLst>
                  <a:outerShdw blurRad="38100" dist="38100" dir="2700000" algn="tl">
                    <a:srgbClr val="000000">
                      <a:alpha val="43137"/>
                    </a:srgbClr>
                  </a:outerShdw>
                </a:effectLst>
              </a:rPr>
              <a:t>პრაქტიკის კვლევის განხორციელების ადგილი:  </a:t>
            </a:r>
            <a:br>
              <a:rPr lang="ka-GE" sz="3200" b="1" dirty="0">
                <a:solidFill>
                  <a:schemeClr val="accent1">
                    <a:lumMod val="75000"/>
                  </a:schemeClr>
                </a:solidFill>
                <a:effectLst>
                  <a:outerShdw blurRad="38100" dist="38100" dir="2700000" algn="tl">
                    <a:srgbClr val="000000">
                      <a:alpha val="43137"/>
                    </a:srgbClr>
                  </a:outerShdw>
                </a:effectLst>
              </a:rPr>
            </a:br>
            <a:r>
              <a:rPr lang="ka-GE" sz="2000" dirty="0">
                <a:solidFill>
                  <a:schemeClr val="accent1">
                    <a:lumMod val="75000"/>
                  </a:schemeClr>
                </a:solidFill>
              </a:rPr>
              <a:t>სსიპ - ბათუმის №15 საჯარო სკოლა</a:t>
            </a:r>
          </a:p>
        </p:txBody>
      </p:sp>
      <p:pic>
        <p:nvPicPr>
          <p:cNvPr id="3" name="Picture 2"/>
          <p:cNvPicPr>
            <a:picLocks noChangeAspect="1"/>
          </p:cNvPicPr>
          <p:nvPr/>
        </p:nvPicPr>
        <p:blipFill>
          <a:blip r:embed="rId2"/>
          <a:stretch>
            <a:fillRect/>
          </a:stretch>
        </p:blipFill>
        <p:spPr>
          <a:xfrm>
            <a:off x="-2" y="-1"/>
            <a:ext cx="2014539" cy="954742"/>
          </a:xfrm>
          <a:prstGeom prst="rect">
            <a:avLst/>
          </a:prstGeom>
        </p:spPr>
      </p:pic>
      <p:pic>
        <p:nvPicPr>
          <p:cNvPr id="6" name="Picture 5"/>
          <p:cNvPicPr>
            <a:picLocks noChangeAspect="1"/>
          </p:cNvPicPr>
          <p:nvPr/>
        </p:nvPicPr>
        <p:blipFill>
          <a:blip r:embed="rId3"/>
          <a:stretch>
            <a:fillRect/>
          </a:stretch>
        </p:blipFill>
        <p:spPr>
          <a:xfrm>
            <a:off x="10606009" y="0"/>
            <a:ext cx="1291024" cy="964633"/>
          </a:xfrm>
          <a:prstGeom prst="rect">
            <a:avLst/>
          </a:prstGeom>
        </p:spPr>
      </p:pic>
      <p:graphicFrame>
        <p:nvGraphicFramePr>
          <p:cNvPr id="5" name="Diagram 4">
            <a:extLst>
              <a:ext uri="{FF2B5EF4-FFF2-40B4-BE49-F238E27FC236}">
                <a16:creationId xmlns:a16="http://schemas.microsoft.com/office/drawing/2014/main" id="{772EC36E-5FCA-4F19-ABA8-6E913B49B35C}"/>
              </a:ext>
            </a:extLst>
          </p:cNvPr>
          <p:cNvGraphicFramePr/>
          <p:nvPr>
            <p:extLst>
              <p:ext uri="{D42A27DB-BD31-4B8C-83A1-F6EECF244321}">
                <p14:modId xmlns:p14="http://schemas.microsoft.com/office/powerpoint/2010/main" val="1084658771"/>
              </p:ext>
            </p:extLst>
          </p:nvPr>
        </p:nvGraphicFramePr>
        <p:xfrm>
          <a:off x="150158" y="1302161"/>
          <a:ext cx="7372610" cy="51674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4" name="Picture 13"/>
          <p:cNvPicPr>
            <a:picLocks noChangeAspect="1"/>
          </p:cNvPicPr>
          <p:nvPr/>
        </p:nvPicPr>
        <p:blipFill>
          <a:blip r:embed="rId9"/>
          <a:stretch>
            <a:fillRect/>
          </a:stretch>
        </p:blipFill>
        <p:spPr>
          <a:xfrm>
            <a:off x="7772400" y="2032000"/>
            <a:ext cx="4269442" cy="3309867"/>
          </a:xfrm>
          <a:prstGeom prst="rect">
            <a:avLst/>
          </a:prstGeom>
        </p:spPr>
      </p:pic>
      <p:sp>
        <p:nvSpPr>
          <p:cNvPr id="8" name="Flowchart: Manual Input 7">
            <a:extLst>
              <a:ext uri="{FF2B5EF4-FFF2-40B4-BE49-F238E27FC236}">
                <a16:creationId xmlns:a16="http://schemas.microsoft.com/office/drawing/2014/main" id="{35FEAE1E-2E6F-4A73-BBC5-F67038777B57}"/>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34606859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0" y="930515"/>
            <a:ext cx="12192000" cy="694088"/>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br>
              <a:rPr lang="en-US"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graphicFrame>
        <p:nvGraphicFramePr>
          <p:cNvPr id="4" name="Diagram 3">
            <a:extLst>
              <a:ext uri="{FF2B5EF4-FFF2-40B4-BE49-F238E27FC236}">
                <a16:creationId xmlns:a16="http://schemas.microsoft.com/office/drawing/2014/main" id="{F883C349-6310-9B56-309C-501882A6A6F0}"/>
              </a:ext>
            </a:extLst>
          </p:cNvPr>
          <p:cNvGraphicFramePr/>
          <p:nvPr>
            <p:extLst>
              <p:ext uri="{D42A27DB-BD31-4B8C-83A1-F6EECF244321}">
                <p14:modId xmlns:p14="http://schemas.microsoft.com/office/powerpoint/2010/main" val="178686812"/>
              </p:ext>
            </p:extLst>
          </p:nvPr>
        </p:nvGraphicFramePr>
        <p:xfrm>
          <a:off x="181895" y="683491"/>
          <a:ext cx="11566759" cy="64192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0692395" y="70379"/>
            <a:ext cx="1223709" cy="732452"/>
          </a:xfrm>
          <a:prstGeom prst="rect">
            <a:avLst/>
          </a:prstGeom>
        </p:spPr>
      </p:pic>
      <p:sp>
        <p:nvSpPr>
          <p:cNvPr id="10" name="Flowchart: Manual Input 9">
            <a:extLst>
              <a:ext uri="{FF2B5EF4-FFF2-40B4-BE49-F238E27FC236}">
                <a16:creationId xmlns:a16="http://schemas.microsoft.com/office/drawing/2014/main" id="{CDCEA48A-C9B6-03AB-EDB0-7C8D25D87406}"/>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25003914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2408500" y="279778"/>
            <a:ext cx="7631427" cy="664966"/>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r>
              <a:rPr lang="ka-GE" sz="3600" b="1" dirty="0">
                <a:solidFill>
                  <a:schemeClr val="accent1">
                    <a:lumMod val="75000"/>
                  </a:schemeClr>
                </a:solidFill>
                <a:effectLst>
                  <a:outerShdw blurRad="38100" dist="38100" dir="2700000" algn="tl">
                    <a:srgbClr val="000000">
                      <a:alpha val="43137"/>
                    </a:srgbClr>
                  </a:outerShdw>
                </a:effectLst>
              </a:rPr>
              <a:t>ინტერვენცია</a:t>
            </a:r>
            <a:br>
              <a:rPr lang="en-US" sz="3600" b="1" dirty="0">
                <a:solidFill>
                  <a:schemeClr val="accent5">
                    <a:lumMod val="75000"/>
                  </a:schemeClr>
                </a:solidFill>
                <a:effectLst>
                  <a:outerShdw blurRad="38100" dist="38100" dir="2700000" algn="tl">
                    <a:srgbClr val="000000">
                      <a:alpha val="43137"/>
                    </a:srgbClr>
                  </a:outerShdw>
                </a:effectLst>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graphicFrame>
        <p:nvGraphicFramePr>
          <p:cNvPr id="4" name="Diagram 3">
            <a:extLst>
              <a:ext uri="{FF2B5EF4-FFF2-40B4-BE49-F238E27FC236}">
                <a16:creationId xmlns:a16="http://schemas.microsoft.com/office/drawing/2014/main" id="{4531CB58-7CF3-CAF1-9A20-C673189A998A}"/>
              </a:ext>
            </a:extLst>
          </p:cNvPr>
          <p:cNvGraphicFramePr/>
          <p:nvPr>
            <p:extLst>
              <p:ext uri="{D42A27DB-BD31-4B8C-83A1-F6EECF244321}">
                <p14:modId xmlns:p14="http://schemas.microsoft.com/office/powerpoint/2010/main" val="3941823319"/>
              </p:ext>
            </p:extLst>
          </p:nvPr>
        </p:nvGraphicFramePr>
        <p:xfrm>
          <a:off x="579060" y="1224522"/>
          <a:ext cx="10457752" cy="5250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0524945" y="-1"/>
            <a:ext cx="1554615" cy="930516"/>
          </a:xfrm>
          <a:prstGeom prst="rect">
            <a:avLst/>
          </a:prstGeom>
        </p:spPr>
      </p:pic>
      <p:sp>
        <p:nvSpPr>
          <p:cNvPr id="10" name="Flowchart: Manual Input 9">
            <a:extLst>
              <a:ext uri="{FF2B5EF4-FFF2-40B4-BE49-F238E27FC236}">
                <a16:creationId xmlns:a16="http://schemas.microsoft.com/office/drawing/2014/main" id="{B163AB9E-FB6E-BF08-71E1-B5AD5BFD3BD3}"/>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7080022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2492679" y="348620"/>
            <a:ext cx="7777019" cy="664966"/>
          </a:xfrm>
        </p:spPr>
        <p:txBody>
          <a:bodyPr>
            <a:normAutofit fontScale="90000"/>
          </a:bodyPr>
          <a:lstStyle/>
          <a:p>
            <a:pPr algn="ctr">
              <a:lnSpc>
                <a:spcPct val="100000"/>
              </a:lnSpc>
              <a:spcAft>
                <a:spcPts val="1200"/>
              </a:spcAft>
            </a:pPr>
            <a:br>
              <a:rPr lang="en-US" sz="2000" b="1" dirty="0">
                <a:solidFill>
                  <a:schemeClr val="accent5">
                    <a:lumMod val="75000"/>
                  </a:schemeClr>
                </a:solidFill>
              </a:rPr>
            </a:br>
            <a:br>
              <a:rPr lang="ka-GE" sz="2000" b="1" dirty="0">
                <a:solidFill>
                  <a:schemeClr val="accent5">
                    <a:lumMod val="75000"/>
                  </a:schemeClr>
                </a:solidFill>
              </a:rPr>
            </a:br>
            <a:r>
              <a:rPr lang="ka-GE" sz="3100" b="1" dirty="0">
                <a:solidFill>
                  <a:schemeClr val="accent1">
                    <a:lumMod val="75000"/>
                  </a:schemeClr>
                </a:solidFill>
                <a:effectLst>
                  <a:outerShdw blurRad="38100" dist="38100" dir="2700000" algn="tl">
                    <a:srgbClr val="000000">
                      <a:alpha val="43137"/>
                    </a:srgbClr>
                  </a:outerShdw>
                </a:effectLst>
              </a:rPr>
              <a:t>ინტერვენცია</a:t>
            </a:r>
            <a:br>
              <a:rPr lang="en-US" sz="3100" b="1" dirty="0">
                <a:solidFill>
                  <a:schemeClr val="accent1">
                    <a:lumMod val="75000"/>
                  </a:schemeClr>
                </a:solidFill>
                <a:effectLst>
                  <a:outerShdw blurRad="38100" dist="38100" dir="2700000" algn="tl">
                    <a:srgbClr val="000000">
                      <a:alpha val="43137"/>
                    </a:srgbClr>
                  </a:outerShdw>
                </a:effectLst>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graphicFrame>
        <p:nvGraphicFramePr>
          <p:cNvPr id="4" name="Diagram 3">
            <a:extLst>
              <a:ext uri="{FF2B5EF4-FFF2-40B4-BE49-F238E27FC236}">
                <a16:creationId xmlns:a16="http://schemas.microsoft.com/office/drawing/2014/main" id="{D6148F87-4047-7BA3-C785-9994EB1FDF79}"/>
              </a:ext>
            </a:extLst>
          </p:cNvPr>
          <p:cNvGraphicFramePr/>
          <p:nvPr>
            <p:extLst>
              <p:ext uri="{D42A27DB-BD31-4B8C-83A1-F6EECF244321}">
                <p14:modId xmlns:p14="http://schemas.microsoft.com/office/powerpoint/2010/main" val="2700042225"/>
              </p:ext>
            </p:extLst>
          </p:nvPr>
        </p:nvGraphicFramePr>
        <p:xfrm>
          <a:off x="181895" y="1153961"/>
          <a:ext cx="11566759" cy="528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0524945" y="-1"/>
            <a:ext cx="1554615" cy="930516"/>
          </a:xfrm>
          <a:prstGeom prst="rect">
            <a:avLst/>
          </a:prstGeom>
        </p:spPr>
      </p:pic>
      <p:sp>
        <p:nvSpPr>
          <p:cNvPr id="10" name="Flowchart: Manual Input 9">
            <a:extLst>
              <a:ext uri="{FF2B5EF4-FFF2-40B4-BE49-F238E27FC236}">
                <a16:creationId xmlns:a16="http://schemas.microsoft.com/office/drawing/2014/main" id="{BE0000F5-361B-4884-9F43-1BF0AC426206}"/>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26217298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2492679" y="261305"/>
            <a:ext cx="8146969" cy="664966"/>
          </a:xfrm>
        </p:spPr>
        <p:txBody>
          <a:bodyPr>
            <a:normAutofit fontScale="90000"/>
          </a:bodyPr>
          <a:lstStyle/>
          <a:p>
            <a:pPr algn="ctr">
              <a:lnSpc>
                <a:spcPct val="100000"/>
              </a:lnSpc>
              <a:spcAft>
                <a:spcPts val="1200"/>
              </a:spcAft>
            </a:pPr>
            <a:br>
              <a:rPr lang="ka-GE" sz="2000" b="1" dirty="0">
                <a:solidFill>
                  <a:schemeClr val="accent5">
                    <a:lumMod val="75000"/>
                  </a:schemeClr>
                </a:solidFill>
              </a:rPr>
            </a:br>
            <a:br>
              <a:rPr lang="ka-GE" sz="2000" b="1" dirty="0">
                <a:solidFill>
                  <a:schemeClr val="accent5">
                    <a:lumMod val="75000"/>
                  </a:schemeClr>
                </a:solidFill>
              </a:rPr>
            </a:br>
            <a:r>
              <a:rPr lang="ka-GE" sz="3600" b="1" dirty="0">
                <a:solidFill>
                  <a:schemeClr val="accent1">
                    <a:lumMod val="75000"/>
                  </a:schemeClr>
                </a:solidFill>
                <a:effectLst>
                  <a:outerShdw blurRad="38100" dist="38100" dir="2700000" algn="tl">
                    <a:srgbClr val="000000">
                      <a:alpha val="43137"/>
                    </a:srgbClr>
                  </a:outerShdw>
                </a:effectLst>
              </a:rPr>
              <a:t>ინტერვენცია</a:t>
            </a:r>
            <a:br>
              <a:rPr lang="en-US" sz="3600" b="1" dirty="0">
                <a:solidFill>
                  <a:schemeClr val="accent1">
                    <a:lumMod val="75000"/>
                  </a:schemeClr>
                </a:solidFill>
                <a:effectLst>
                  <a:outerShdw blurRad="38100" dist="38100" dir="2700000" algn="tl">
                    <a:srgbClr val="000000">
                      <a:alpha val="43137"/>
                    </a:srgbClr>
                  </a:outerShdw>
                </a:effectLst>
              </a:rPr>
            </a:br>
            <a:br>
              <a:rPr lang="ka-GE" sz="2000" b="1" dirty="0">
                <a:solidFill>
                  <a:schemeClr val="accent5">
                    <a:lumMod val="75000"/>
                  </a:schemeClr>
                </a:solidFill>
              </a:rPr>
            </a:br>
            <a:br>
              <a:rPr lang="ka-GE" sz="2000" b="1" dirty="0">
                <a:solidFill>
                  <a:schemeClr val="accent5">
                    <a:lumMod val="75000"/>
                  </a:schemeClr>
                </a:solidFill>
                <a:ea typeface="Times New Roman" panose="02020603050405020304" pitchFamily="18" charset="0"/>
              </a:rPr>
            </a:br>
            <a:endParaRPr lang="ka-GE" sz="20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graphicFrame>
        <p:nvGraphicFramePr>
          <p:cNvPr id="4" name="Diagram 3">
            <a:extLst>
              <a:ext uri="{FF2B5EF4-FFF2-40B4-BE49-F238E27FC236}">
                <a16:creationId xmlns:a16="http://schemas.microsoft.com/office/drawing/2014/main" id="{413D6EFB-F01B-3965-6A64-DD11F3DC7AD1}"/>
              </a:ext>
            </a:extLst>
          </p:cNvPr>
          <p:cNvGraphicFramePr/>
          <p:nvPr>
            <p:extLst>
              <p:ext uri="{D42A27DB-BD31-4B8C-83A1-F6EECF244321}">
                <p14:modId xmlns:p14="http://schemas.microsoft.com/office/powerpoint/2010/main" val="346896451"/>
              </p:ext>
            </p:extLst>
          </p:nvPr>
        </p:nvGraphicFramePr>
        <p:xfrm>
          <a:off x="120073" y="1153961"/>
          <a:ext cx="11582400" cy="52837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0524945" y="-1"/>
            <a:ext cx="1554615" cy="930516"/>
          </a:xfrm>
          <a:prstGeom prst="rect">
            <a:avLst/>
          </a:prstGeom>
        </p:spPr>
      </p:pic>
    </p:spTree>
    <p:extLst>
      <p:ext uri="{BB962C8B-B14F-4D97-AF65-F5344CB8AC3E}">
        <p14:creationId xmlns:p14="http://schemas.microsoft.com/office/powerpoint/2010/main" val="31702903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სათაური 1"/>
          <p:cNvSpPr>
            <a:spLocks noGrp="1"/>
          </p:cNvSpPr>
          <p:nvPr>
            <p:ph type="title"/>
          </p:nvPr>
        </p:nvSpPr>
        <p:spPr>
          <a:xfrm>
            <a:off x="2863272" y="265549"/>
            <a:ext cx="7199745" cy="664966"/>
          </a:xfrm>
        </p:spPr>
        <p:txBody>
          <a:bodyPr>
            <a:normAutofit fontScale="90000"/>
          </a:bodyPr>
          <a:lstStyle/>
          <a:p>
            <a:pPr algn="ctr">
              <a:lnSpc>
                <a:spcPct val="100000"/>
              </a:lnSpc>
              <a:spcAft>
                <a:spcPts val="1200"/>
              </a:spcAft>
            </a:pPr>
            <a:br>
              <a:rPr lang="ka-GE"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rPr>
            </a:br>
            <a:br>
              <a:rPr lang="ka-GE" sz="2000" b="1" dirty="0">
                <a:solidFill>
                  <a:schemeClr val="accent5">
                    <a:lumMod val="75000"/>
                  </a:schemeClr>
                </a:solidFill>
              </a:rPr>
            </a:br>
            <a:r>
              <a:rPr lang="ka-GE" sz="3600" b="1" dirty="0">
                <a:solidFill>
                  <a:schemeClr val="accent1">
                    <a:lumMod val="75000"/>
                  </a:schemeClr>
                </a:solidFill>
                <a:effectLst>
                  <a:outerShdw blurRad="38100" dist="38100" dir="2700000" algn="tl">
                    <a:srgbClr val="000000">
                      <a:alpha val="43137"/>
                    </a:srgbClr>
                  </a:outerShdw>
                </a:effectLst>
              </a:rPr>
              <a:t>ინტერვენცია</a:t>
            </a:r>
            <a:br>
              <a:rPr lang="en-US" sz="3600" b="1" dirty="0">
                <a:solidFill>
                  <a:schemeClr val="accent5">
                    <a:lumMod val="75000"/>
                  </a:schemeClr>
                </a:solidFill>
              </a:rPr>
            </a:br>
            <a:br>
              <a:rPr lang="ka-GE" sz="3600" b="1" dirty="0">
                <a:solidFill>
                  <a:schemeClr val="accent5">
                    <a:lumMod val="75000"/>
                  </a:schemeClr>
                </a:solidFill>
              </a:rPr>
            </a:br>
            <a:br>
              <a:rPr lang="ka-GE" sz="3600" b="1" dirty="0">
                <a:solidFill>
                  <a:schemeClr val="accent5">
                    <a:lumMod val="75000"/>
                  </a:schemeClr>
                </a:solidFill>
                <a:ea typeface="Times New Roman" panose="02020603050405020304" pitchFamily="18" charset="0"/>
              </a:rPr>
            </a:br>
            <a:endParaRPr lang="ka-GE" sz="3600" dirty="0">
              <a:solidFill>
                <a:schemeClr val="accent5">
                  <a:lumMod val="75000"/>
                </a:schemeClr>
              </a:solidFill>
            </a:endParaRPr>
          </a:p>
        </p:txBody>
      </p:sp>
      <p:pic>
        <p:nvPicPr>
          <p:cNvPr id="6" name="შიგთავსის ჩანაცვლების ველი 5">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2"/>
          <a:stretch>
            <a:fillRect/>
          </a:stretch>
        </p:blipFill>
        <p:spPr>
          <a:xfrm>
            <a:off x="14445" y="0"/>
            <a:ext cx="2478234" cy="873211"/>
          </a:xfrm>
          <a:prstGeom prst="rect">
            <a:avLst/>
          </a:prstGeom>
        </p:spPr>
      </p:pic>
      <p:graphicFrame>
        <p:nvGraphicFramePr>
          <p:cNvPr id="5" name="Diagram 4">
            <a:extLst>
              <a:ext uri="{FF2B5EF4-FFF2-40B4-BE49-F238E27FC236}">
                <a16:creationId xmlns:a16="http://schemas.microsoft.com/office/drawing/2014/main" id="{E7FF8E92-3A17-A739-BB4B-C6C93F5C53AF}"/>
              </a:ext>
            </a:extLst>
          </p:cNvPr>
          <p:cNvGraphicFramePr/>
          <p:nvPr>
            <p:extLst>
              <p:ext uri="{D42A27DB-BD31-4B8C-83A1-F6EECF244321}">
                <p14:modId xmlns:p14="http://schemas.microsoft.com/office/powerpoint/2010/main" val="1370834679"/>
              </p:ext>
            </p:extLst>
          </p:nvPr>
        </p:nvGraphicFramePr>
        <p:xfrm>
          <a:off x="5577625" y="1812636"/>
          <a:ext cx="6171030" cy="44788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p:cNvPicPr>
            <a:picLocks noChangeAspect="1"/>
          </p:cNvPicPr>
          <p:nvPr/>
        </p:nvPicPr>
        <p:blipFill>
          <a:blip r:embed="rId8"/>
          <a:stretch>
            <a:fillRect/>
          </a:stretch>
        </p:blipFill>
        <p:spPr>
          <a:xfrm>
            <a:off x="10524945" y="-1"/>
            <a:ext cx="1554615" cy="930516"/>
          </a:xfrm>
          <a:prstGeom prst="rect">
            <a:avLst/>
          </a:prstGeom>
        </p:spPr>
      </p:pic>
      <p:sp>
        <p:nvSpPr>
          <p:cNvPr id="4" name="Scroll: Vertical 3">
            <a:extLst>
              <a:ext uri="{FF2B5EF4-FFF2-40B4-BE49-F238E27FC236}">
                <a16:creationId xmlns:a16="http://schemas.microsoft.com/office/drawing/2014/main" id="{899CB491-422E-B433-0BDC-D0D1EF979E85}"/>
              </a:ext>
            </a:extLst>
          </p:cNvPr>
          <p:cNvSpPr/>
          <p:nvPr/>
        </p:nvSpPr>
        <p:spPr>
          <a:xfrm>
            <a:off x="697584" y="1969868"/>
            <a:ext cx="4466921" cy="4478887"/>
          </a:xfrm>
          <a:prstGeom prst="verticalScroll">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a-GE" b="1" dirty="0">
                <a:solidFill>
                  <a:srgbClr val="4472C4">
                    <a:lumMod val="75000"/>
                  </a:srgbClr>
                </a:solidFill>
                <a:ea typeface="Times New Roman" panose="02020603050405020304" pitchFamily="18" charset="0"/>
              </a:rPr>
              <a:t>დასკვნის სახით შეიძლება ითქვას:</a:t>
            </a:r>
            <a:endParaRPr lang="ru-RU" dirty="0"/>
          </a:p>
        </p:txBody>
      </p:sp>
      <p:sp>
        <p:nvSpPr>
          <p:cNvPr id="10" name="Flowchart: Manual Input 9">
            <a:extLst>
              <a:ext uri="{FF2B5EF4-FFF2-40B4-BE49-F238E27FC236}">
                <a16:creationId xmlns:a16="http://schemas.microsoft.com/office/drawing/2014/main" id="{FB67CDEC-2659-E647-E020-25C79350BFB6}"/>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40288003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53673" y="107542"/>
            <a:ext cx="7352146" cy="717683"/>
          </a:xfrm>
        </p:spPr>
        <p:txBody>
          <a:bodyPr>
            <a:normAutofit/>
          </a:bodyPr>
          <a:lstStyle/>
          <a:p>
            <a:pPr algn="ctr"/>
            <a:r>
              <a:rPr lang="ka-GE" sz="3200" b="1" dirty="0">
                <a:solidFill>
                  <a:schemeClr val="accent1">
                    <a:lumMod val="75000"/>
                  </a:schemeClr>
                </a:solidFill>
                <a:effectLst>
                  <a:outerShdw blurRad="38100" dist="38100" dir="2700000" algn="tl">
                    <a:srgbClr val="000000">
                      <a:alpha val="43137"/>
                    </a:srgbClr>
                  </a:outerShdw>
                </a:effectLst>
                <a:latin typeface="+mn-lt"/>
              </a:rPr>
              <a:t>ინტერვენციის შედეგები</a:t>
            </a:r>
            <a:endParaRPr lang="en-US" sz="3200" b="1" dirty="0">
              <a:solidFill>
                <a:schemeClr val="accent1">
                  <a:lumMod val="75000"/>
                </a:schemeClr>
              </a:solidFill>
              <a:effectLst>
                <a:outerShdw blurRad="38100" dist="38100" dir="2700000" algn="tl">
                  <a:srgbClr val="000000">
                    <a:alpha val="43137"/>
                  </a:srgbClr>
                </a:outerShdw>
              </a:effectLst>
              <a:latin typeface="+mn-lt"/>
            </a:endParaRPr>
          </a:p>
        </p:txBody>
      </p:sp>
      <p:pic>
        <p:nvPicPr>
          <p:cNvPr id="6" name="Picture 5"/>
          <p:cNvPicPr>
            <a:picLocks noChangeAspect="1"/>
          </p:cNvPicPr>
          <p:nvPr/>
        </p:nvPicPr>
        <p:blipFill>
          <a:blip r:embed="rId2"/>
          <a:stretch>
            <a:fillRect/>
          </a:stretch>
        </p:blipFill>
        <p:spPr>
          <a:xfrm>
            <a:off x="0" y="1"/>
            <a:ext cx="1809172" cy="988290"/>
          </a:xfrm>
          <a:prstGeom prst="rect">
            <a:avLst/>
          </a:prstGeom>
        </p:spPr>
      </p:pic>
      <p:pic>
        <p:nvPicPr>
          <p:cNvPr id="9" name="Picture 8"/>
          <p:cNvPicPr>
            <a:picLocks noChangeAspect="1"/>
          </p:cNvPicPr>
          <p:nvPr/>
        </p:nvPicPr>
        <p:blipFill>
          <a:blip r:embed="rId3"/>
          <a:stretch>
            <a:fillRect/>
          </a:stretch>
        </p:blipFill>
        <p:spPr>
          <a:xfrm>
            <a:off x="10646622" y="7256"/>
            <a:ext cx="1249815" cy="888538"/>
          </a:xfrm>
          <a:prstGeom prst="rect">
            <a:avLst/>
          </a:prstGeom>
        </p:spPr>
      </p:pic>
      <p:graphicFrame>
        <p:nvGraphicFramePr>
          <p:cNvPr id="10" name="Content Placeholder 6"/>
          <p:cNvGraphicFramePr>
            <a:graphicFrameLocks noGrp="1"/>
          </p:cNvGraphicFramePr>
          <p:nvPr>
            <p:ph idx="1"/>
            <p:extLst>
              <p:ext uri="{D42A27DB-BD31-4B8C-83A1-F6EECF244321}">
                <p14:modId xmlns:p14="http://schemas.microsoft.com/office/powerpoint/2010/main" val="708300242"/>
              </p:ext>
            </p:extLst>
          </p:nvPr>
        </p:nvGraphicFramePr>
        <p:xfrm>
          <a:off x="275772" y="1582058"/>
          <a:ext cx="11524342" cy="46155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Flowchart: Manual Input 7">
            <a:extLst>
              <a:ext uri="{FF2B5EF4-FFF2-40B4-BE49-F238E27FC236}">
                <a16:creationId xmlns:a16="http://schemas.microsoft.com/office/drawing/2014/main" id="{5DA50C11-F3BE-9AF3-5BB9-E5F3B8E250E7}"/>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2214531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66" y="33076"/>
            <a:ext cx="1780186" cy="865707"/>
          </a:xfrm>
          <a:prstGeom prst="rect">
            <a:avLst/>
          </a:prstGeom>
        </p:spPr>
      </p:pic>
      <p:sp>
        <p:nvSpPr>
          <p:cNvPr id="7" name="Title 1"/>
          <p:cNvSpPr>
            <a:spLocks noGrp="1"/>
          </p:cNvSpPr>
          <p:nvPr>
            <p:ph type="title"/>
          </p:nvPr>
        </p:nvSpPr>
        <p:spPr>
          <a:xfrm>
            <a:off x="3805381" y="172330"/>
            <a:ext cx="4424219" cy="865707"/>
          </a:xfrm>
        </p:spPr>
        <p:txBody>
          <a:bodyPr>
            <a:normAutofit/>
          </a:bodyPr>
          <a:lstStyle/>
          <a:p>
            <a:pPr algn="ctr"/>
            <a:r>
              <a:rPr lang="ka-GE" sz="3200" b="1" dirty="0">
                <a:solidFill>
                  <a:schemeClr val="accent1">
                    <a:lumMod val="75000"/>
                  </a:schemeClr>
                </a:solidFill>
                <a:effectLst>
                  <a:outerShdw blurRad="38100" dist="38100" dir="2700000" algn="tl">
                    <a:srgbClr val="000000">
                      <a:alpha val="43137"/>
                    </a:srgbClr>
                  </a:outerShdw>
                </a:effectLst>
                <a:latin typeface="Sylfaen" panose="010A0502050306030303" pitchFamily="18" charset="0"/>
              </a:rPr>
              <a:t>დასკვნა </a:t>
            </a:r>
            <a:endParaRPr lang="en-US" sz="3200" b="1" dirty="0">
              <a:solidFill>
                <a:schemeClr val="accent1">
                  <a:lumMod val="75000"/>
                </a:schemeClr>
              </a:solidFill>
              <a:effectLst>
                <a:outerShdw blurRad="38100" dist="38100" dir="2700000" algn="tl">
                  <a:srgbClr val="000000">
                    <a:alpha val="43137"/>
                  </a:srgbClr>
                </a:outerShdw>
              </a:effectLst>
              <a:latin typeface="Sylfaen" panose="010A0502050306030303" pitchFamily="18" charset="0"/>
            </a:endParaRPr>
          </a:p>
        </p:txBody>
      </p:sp>
      <p:graphicFrame>
        <p:nvGraphicFramePr>
          <p:cNvPr id="3" name="Content Placeholder 2">
            <a:extLst>
              <a:ext uri="{FF2B5EF4-FFF2-40B4-BE49-F238E27FC236}">
                <a16:creationId xmlns:a16="http://schemas.microsoft.com/office/drawing/2014/main" id="{8CD753B5-50C0-D81C-B5F2-8916B0381A95}"/>
              </a:ext>
            </a:extLst>
          </p:cNvPr>
          <p:cNvGraphicFramePr>
            <a:graphicFrameLocks noGrp="1"/>
          </p:cNvGraphicFramePr>
          <p:nvPr>
            <p:ph idx="1"/>
            <p:extLst>
              <p:ext uri="{D42A27DB-BD31-4B8C-83A1-F6EECF244321}">
                <p14:modId xmlns:p14="http://schemas.microsoft.com/office/powerpoint/2010/main" val="1752811166"/>
              </p:ext>
            </p:extLst>
          </p:nvPr>
        </p:nvGraphicFramePr>
        <p:xfrm>
          <a:off x="430413" y="1694409"/>
          <a:ext cx="11761587" cy="44570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Picture 12"/>
          <p:cNvPicPr>
            <a:picLocks noChangeAspect="1"/>
          </p:cNvPicPr>
          <p:nvPr/>
        </p:nvPicPr>
        <p:blipFill>
          <a:blip r:embed="rId8"/>
          <a:stretch>
            <a:fillRect/>
          </a:stretch>
        </p:blipFill>
        <p:spPr>
          <a:xfrm>
            <a:off x="10637385" y="0"/>
            <a:ext cx="1554615" cy="932769"/>
          </a:xfrm>
          <a:prstGeom prst="rect">
            <a:avLst/>
          </a:prstGeom>
        </p:spPr>
      </p:pic>
      <p:sp>
        <p:nvSpPr>
          <p:cNvPr id="8" name="TextBox 7">
            <a:extLst>
              <a:ext uri="{FF2B5EF4-FFF2-40B4-BE49-F238E27FC236}">
                <a16:creationId xmlns:a16="http://schemas.microsoft.com/office/drawing/2014/main" id="{ADBEDCB5-C5C6-3FA3-412D-F54B31FA0B25}"/>
              </a:ext>
            </a:extLst>
          </p:cNvPr>
          <p:cNvSpPr txBox="1"/>
          <p:nvPr/>
        </p:nvSpPr>
        <p:spPr>
          <a:xfrm>
            <a:off x="639618" y="1111930"/>
            <a:ext cx="6100618" cy="369332"/>
          </a:xfrm>
          <a:prstGeom prst="rect">
            <a:avLst/>
          </a:prstGeom>
          <a:noFill/>
        </p:spPr>
        <p:txBody>
          <a:bodyPr wrap="square">
            <a:spAutoFit/>
          </a:bodyPr>
          <a:lstStyle/>
          <a:p>
            <a:r>
              <a:rPr lang="ka-GE" sz="1800" b="1" dirty="0">
                <a:solidFill>
                  <a:srgbClr val="4472C4">
                    <a:lumMod val="75000"/>
                  </a:srgbClr>
                </a:solidFill>
                <a:ea typeface="Merriweather"/>
                <a:cs typeface="Merriweather"/>
              </a:rPr>
              <a:t>კვლევით დასტურდება:</a:t>
            </a:r>
            <a:endParaRPr lang="ru-RU" dirty="0"/>
          </a:p>
        </p:txBody>
      </p:sp>
      <p:pic>
        <p:nvPicPr>
          <p:cNvPr id="10" name="Picture 2" descr="Disabled African American Girl Wheelchair Other Stock Vector (Royalty Free)  1149208313">
            <a:extLst>
              <a:ext uri="{FF2B5EF4-FFF2-40B4-BE49-F238E27FC236}">
                <a16:creationId xmlns:a16="http://schemas.microsoft.com/office/drawing/2014/main" id="{606D5CEE-0324-91B9-099E-65D5C6AB2EF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965856" y="776327"/>
            <a:ext cx="2225578" cy="140986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Flowchart: Manual Input 11">
            <a:extLst>
              <a:ext uri="{FF2B5EF4-FFF2-40B4-BE49-F238E27FC236}">
                <a16:creationId xmlns:a16="http://schemas.microsoft.com/office/drawing/2014/main" id="{F2B10CA5-7F95-815D-20A6-92DBC0878D44}"/>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19293488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238904" y="203498"/>
            <a:ext cx="6132947" cy="609451"/>
          </a:xfrm>
        </p:spPr>
        <p:txBody>
          <a:bodyPr>
            <a:normAutofit/>
          </a:bodyPr>
          <a:lstStyle/>
          <a:p>
            <a:pPr algn="ctr"/>
            <a:r>
              <a:rPr lang="ka-GE" sz="2800" b="1" dirty="0">
                <a:solidFill>
                  <a:schemeClr val="accent5">
                    <a:lumMod val="75000"/>
                  </a:schemeClr>
                </a:solidFill>
                <a:effectLst>
                  <a:outerShdw blurRad="38100" dist="38100" dir="2700000" algn="tl">
                    <a:srgbClr val="000000">
                      <a:alpha val="43137"/>
                    </a:srgbClr>
                  </a:outerShdw>
                </a:effectLst>
              </a:rPr>
              <a:t>გმადლობთ ყურადღებისთვის!</a:t>
            </a:r>
            <a:endParaRPr lang="en-US" sz="2800" b="1" dirty="0">
              <a:solidFill>
                <a:schemeClr val="accent5">
                  <a:lumMod val="75000"/>
                </a:schemeClr>
              </a:solidFill>
              <a:effectLst>
                <a:outerShdw blurRad="38100" dist="38100" dir="2700000" algn="tl">
                  <a:srgbClr val="000000">
                    <a:alpha val="43137"/>
                  </a:srgbClr>
                </a:outerShdw>
              </a:effectLst>
            </a:endParaRPr>
          </a:p>
        </p:txBody>
      </p:sp>
      <p:pic>
        <p:nvPicPr>
          <p:cNvPr id="6" name="Content Placeholder 5"/>
          <p:cNvPicPr>
            <a:picLocks noGrp="1" noChangeAspect="1"/>
          </p:cNvPicPr>
          <p:nvPr>
            <p:ph idx="1"/>
          </p:nvPr>
        </p:nvPicPr>
        <p:blipFill>
          <a:blip r:embed="rId2">
            <a:extLst>
              <a:ext uri="{BEBA8EAE-BF5A-486C-A8C5-ECC9F3942E4B}">
                <a14:imgProps xmlns:a14="http://schemas.microsoft.com/office/drawing/2010/main">
                  <a14:imgLayer r:embed="rId3">
                    <a14:imgEffect>
                      <a14:artisticPlasticWrap/>
                    </a14:imgEffect>
                  </a14:imgLayer>
                </a14:imgProps>
              </a:ext>
              <a:ext uri="{28A0092B-C50C-407E-A947-70E740481C1C}">
                <a14:useLocalDpi xmlns:a14="http://schemas.microsoft.com/office/drawing/2010/main" val="0"/>
              </a:ext>
            </a:extLst>
          </a:blip>
          <a:stretch>
            <a:fillRect/>
          </a:stretch>
        </p:blipFill>
        <p:spPr>
          <a:xfrm>
            <a:off x="114302" y="31339"/>
            <a:ext cx="2397989" cy="981412"/>
          </a:xfrm>
        </p:spPr>
      </p:pic>
      <p:pic>
        <p:nvPicPr>
          <p:cNvPr id="8" name="სურათი 5">
            <a:extLst>
              <a:ext uri="{FF2B5EF4-FFF2-40B4-BE49-F238E27FC236}">
                <a16:creationId xmlns:a16="http://schemas.microsoft.com/office/drawing/2014/main" id="{A9C7B59E-A714-45F8-8736-DD32D74400E3}"/>
              </a:ext>
            </a:extLst>
          </p:cNvPr>
          <p:cNvPicPr>
            <a:picLocks noChangeAspect="1"/>
          </p:cNvPicPr>
          <p:nvPr/>
        </p:nvPicPr>
        <p:blipFill>
          <a:blip r:embed="rId4"/>
          <a:stretch>
            <a:fillRect/>
          </a:stretch>
        </p:blipFill>
        <p:spPr>
          <a:xfrm>
            <a:off x="10529455" y="-13664"/>
            <a:ext cx="1405441" cy="965783"/>
          </a:xfrm>
          <a:prstGeom prst="rect">
            <a:avLst/>
          </a:prstGeom>
        </p:spPr>
      </p:pic>
      <p:sp>
        <p:nvSpPr>
          <p:cNvPr id="2" name="Rectangle 1">
            <a:extLst>
              <a:ext uri="{FF2B5EF4-FFF2-40B4-BE49-F238E27FC236}">
                <a16:creationId xmlns:a16="http://schemas.microsoft.com/office/drawing/2014/main" id="{B5DEF3FC-9F44-49BA-B1EE-E09C53705C99}"/>
              </a:ext>
            </a:extLst>
          </p:cNvPr>
          <p:cNvSpPr/>
          <p:nvPr/>
        </p:nvSpPr>
        <p:spPr>
          <a:xfrm>
            <a:off x="5476568" y="6430297"/>
            <a:ext cx="2005780" cy="1966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Picture 3">
            <a:extLst>
              <a:ext uri="{FF2B5EF4-FFF2-40B4-BE49-F238E27FC236}">
                <a16:creationId xmlns:a16="http://schemas.microsoft.com/office/drawing/2014/main" id="{3D75D21F-E716-64F7-76DD-18EA60EDAF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8188" y="900930"/>
            <a:ext cx="10595623" cy="5840990"/>
          </a:xfrm>
          <a:prstGeom prst="rect">
            <a:avLst/>
          </a:prstGeom>
        </p:spPr>
      </p:pic>
      <p:pic>
        <p:nvPicPr>
          <p:cNvPr id="10" name="Picture 9">
            <a:extLst>
              <a:ext uri="{FF2B5EF4-FFF2-40B4-BE49-F238E27FC236}">
                <a16:creationId xmlns:a16="http://schemas.microsoft.com/office/drawing/2014/main" id="{2EA61FE0-0BC7-CE7F-3F7B-3031313F9AFF}"/>
              </a:ext>
            </a:extLst>
          </p:cNvPr>
          <p:cNvPicPr>
            <a:picLocks noChangeAspect="1"/>
          </p:cNvPicPr>
          <p:nvPr/>
        </p:nvPicPr>
        <p:blipFill>
          <a:blip r:embed="rId6"/>
          <a:stretch>
            <a:fillRect/>
          </a:stretch>
        </p:blipFill>
        <p:spPr>
          <a:xfrm>
            <a:off x="7570220" y="1390073"/>
            <a:ext cx="1325427" cy="835741"/>
          </a:xfrm>
          <a:prstGeom prst="ellipse">
            <a:avLst/>
          </a:prstGeom>
          <a:ln>
            <a:noFill/>
          </a:ln>
          <a:effectLst>
            <a:softEdge rad="112500"/>
          </a:effectLst>
        </p:spPr>
      </p:pic>
    </p:spTree>
    <p:extLst>
      <p:ext uri="{BB962C8B-B14F-4D97-AF65-F5344CB8AC3E}">
        <p14:creationId xmlns:p14="http://schemas.microsoft.com/office/powerpoint/2010/main" val="10814339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1964" y="163284"/>
            <a:ext cx="4840764" cy="910759"/>
          </a:xfrm>
        </p:spPr>
        <p:txBody>
          <a:bodyPr>
            <a:noAutofit/>
          </a:bodyPr>
          <a:lstStyle/>
          <a:p>
            <a:pPr algn="ctr"/>
            <a:r>
              <a:rPr lang="ka-GE" sz="3200" b="1" dirty="0">
                <a:solidFill>
                  <a:schemeClr val="accent1">
                    <a:lumMod val="75000"/>
                  </a:schemeClr>
                </a:solidFill>
                <a:effectLst>
                  <a:outerShdw blurRad="38100" dist="38100" dir="2700000" algn="tl">
                    <a:srgbClr val="000000">
                      <a:alpha val="43137"/>
                    </a:srgbClr>
                  </a:outerShdw>
                </a:effectLst>
              </a:rPr>
              <a:t>საკვლევი კითხვები:</a:t>
            </a:r>
            <a:br>
              <a:rPr lang="ka-GE" sz="3200" b="1" dirty="0">
                <a:solidFill>
                  <a:schemeClr val="accent5">
                    <a:lumMod val="75000"/>
                  </a:schemeClr>
                </a:solidFill>
                <a:effectLst>
                  <a:outerShdw blurRad="38100" dist="38100" dir="2700000" algn="tl">
                    <a:srgbClr val="000000">
                      <a:alpha val="43137"/>
                    </a:srgbClr>
                  </a:outerShdw>
                </a:effectLst>
              </a:rPr>
            </a:br>
            <a:endParaRPr lang="en-US" sz="3200" dirty="0">
              <a:effectLst>
                <a:outerShdw blurRad="38100" dist="38100" dir="2700000" algn="tl">
                  <a:srgbClr val="000000">
                    <a:alpha val="43137"/>
                  </a:srgbClr>
                </a:outerShdw>
              </a:effectLst>
            </a:endParaRPr>
          </a:p>
        </p:txBody>
      </p:sp>
      <p:graphicFrame>
        <p:nvGraphicFramePr>
          <p:cNvPr id="6" name="Content Placeholder 5">
            <a:extLst>
              <a:ext uri="{FF2B5EF4-FFF2-40B4-BE49-F238E27FC236}">
                <a16:creationId xmlns:a16="http://schemas.microsoft.com/office/drawing/2014/main" id="{5CEB418B-EEA3-442E-93AB-28560C19A1C7}"/>
              </a:ext>
            </a:extLst>
          </p:cNvPr>
          <p:cNvGraphicFramePr>
            <a:graphicFrameLocks noGrp="1"/>
          </p:cNvGraphicFramePr>
          <p:nvPr>
            <p:ph idx="1"/>
            <p:extLst>
              <p:ext uri="{D42A27DB-BD31-4B8C-83A1-F6EECF244321}">
                <p14:modId xmlns:p14="http://schemas.microsoft.com/office/powerpoint/2010/main" val="411707365"/>
              </p:ext>
            </p:extLst>
          </p:nvPr>
        </p:nvGraphicFramePr>
        <p:xfrm>
          <a:off x="3687097" y="1331259"/>
          <a:ext cx="8270441" cy="49679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1" y="-1"/>
            <a:ext cx="1815354" cy="954742"/>
          </a:xfrm>
          <a:prstGeom prst="rect">
            <a:avLst/>
          </a:prstGeom>
        </p:spPr>
      </p:pic>
      <p:pic>
        <p:nvPicPr>
          <p:cNvPr id="7" name="Picture 6"/>
          <p:cNvPicPr>
            <a:picLocks noChangeAspect="1"/>
          </p:cNvPicPr>
          <p:nvPr/>
        </p:nvPicPr>
        <p:blipFill>
          <a:blip r:embed="rId8"/>
          <a:stretch>
            <a:fillRect/>
          </a:stretch>
        </p:blipFill>
        <p:spPr>
          <a:xfrm>
            <a:off x="10601528" y="79550"/>
            <a:ext cx="1356009" cy="910758"/>
          </a:xfrm>
          <a:prstGeom prst="rect">
            <a:avLst/>
          </a:prstGeom>
        </p:spPr>
      </p:pic>
      <p:pic>
        <p:nvPicPr>
          <p:cNvPr id="3" name="Picture 2"/>
          <p:cNvPicPr>
            <a:picLocks noChangeAspect="1"/>
          </p:cNvPicPr>
          <p:nvPr/>
        </p:nvPicPr>
        <p:blipFill>
          <a:blip r:embed="rId9"/>
          <a:stretch>
            <a:fillRect/>
          </a:stretch>
        </p:blipFill>
        <p:spPr>
          <a:xfrm>
            <a:off x="0" y="2104103"/>
            <a:ext cx="3850130" cy="2903798"/>
          </a:xfrm>
          <a:prstGeom prst="ellipse">
            <a:avLst/>
          </a:prstGeom>
          <a:ln>
            <a:noFill/>
          </a:ln>
          <a:effectLst>
            <a:softEdge rad="112500"/>
          </a:effectLst>
        </p:spPr>
      </p:pic>
      <p:sp>
        <p:nvSpPr>
          <p:cNvPr id="8" name="Flowchart: Manual Input 7">
            <a:extLst>
              <a:ext uri="{FF2B5EF4-FFF2-40B4-BE49-F238E27FC236}">
                <a16:creationId xmlns:a16="http://schemas.microsoft.com/office/drawing/2014/main" id="{B617DC71-CE36-15FC-161D-8FD63C4DB180}"/>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388585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D25F148-70D1-4D8C-8F2B-B77EB947764C}"/>
              </a:ext>
            </a:extLst>
          </p:cNvPr>
          <p:cNvGraphicFramePr/>
          <p:nvPr>
            <p:extLst>
              <p:ext uri="{D42A27DB-BD31-4B8C-83A1-F6EECF244321}">
                <p14:modId xmlns:p14="http://schemas.microsoft.com/office/powerpoint/2010/main" val="2533967213"/>
              </p:ext>
            </p:extLst>
          </p:nvPr>
        </p:nvGraphicFramePr>
        <p:xfrm>
          <a:off x="228183" y="1956305"/>
          <a:ext cx="5944017" cy="45671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შიგთავსის ჩანაცვლების ველი 6">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7"/>
          <a:stretch>
            <a:fillRect/>
          </a:stretch>
        </p:blipFill>
        <p:spPr>
          <a:xfrm>
            <a:off x="0" y="0"/>
            <a:ext cx="2759951" cy="1017655"/>
          </a:xfrm>
          <a:prstGeom prst="rect">
            <a:avLst/>
          </a:prstGeom>
        </p:spPr>
      </p:pic>
      <p:pic>
        <p:nvPicPr>
          <p:cNvPr id="2" name="Picture 1"/>
          <p:cNvPicPr>
            <a:picLocks noChangeAspect="1"/>
          </p:cNvPicPr>
          <p:nvPr/>
        </p:nvPicPr>
        <p:blipFill>
          <a:blip r:embed="rId8"/>
          <a:stretch>
            <a:fillRect/>
          </a:stretch>
        </p:blipFill>
        <p:spPr>
          <a:xfrm>
            <a:off x="10637385" y="58084"/>
            <a:ext cx="1554615" cy="930516"/>
          </a:xfrm>
          <a:prstGeom prst="rect">
            <a:avLst/>
          </a:prstGeom>
        </p:spPr>
      </p:pic>
      <p:sp>
        <p:nvSpPr>
          <p:cNvPr id="8" name="Down Arrow Callout 7"/>
          <p:cNvSpPr/>
          <p:nvPr/>
        </p:nvSpPr>
        <p:spPr>
          <a:xfrm>
            <a:off x="6400383" y="1140238"/>
            <a:ext cx="5791617" cy="866015"/>
          </a:xfrm>
          <a:prstGeom prst="downArrowCallout">
            <a:avLst>
              <a:gd name="adj1" fmla="val 25000"/>
              <a:gd name="adj2" fmla="val 25000"/>
              <a:gd name="adj3" fmla="val 25000"/>
              <a:gd name="adj4" fmla="val 75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b="1" dirty="0">
              <a:solidFill>
                <a:schemeClr val="accent5">
                  <a:lumMod val="75000"/>
                </a:schemeClr>
              </a:solidFill>
            </a:endParaRPr>
          </a:p>
          <a:p>
            <a:pPr algn="ctr">
              <a:lnSpc>
                <a:spcPct val="150000"/>
              </a:lnSpc>
            </a:pPr>
            <a:r>
              <a:rPr lang="ka-GE" b="1" dirty="0">
                <a:solidFill>
                  <a:schemeClr val="accent1">
                    <a:lumMod val="75000"/>
                  </a:schemeClr>
                </a:solidFill>
              </a:rPr>
              <a:t>კვლევის ინსტრუმენტები</a:t>
            </a:r>
          </a:p>
          <a:p>
            <a:pPr algn="ctr"/>
            <a:endParaRPr lang="en-US" dirty="0"/>
          </a:p>
        </p:txBody>
      </p:sp>
      <p:sp>
        <p:nvSpPr>
          <p:cNvPr id="9" name="Down Arrow Callout 8"/>
          <p:cNvSpPr/>
          <p:nvPr/>
        </p:nvSpPr>
        <p:spPr>
          <a:xfrm>
            <a:off x="524436" y="1125712"/>
            <a:ext cx="5647764" cy="880541"/>
          </a:xfrm>
          <a:prstGeom prst="downArrowCallout">
            <a:avLst>
              <a:gd name="adj1" fmla="val 25000"/>
              <a:gd name="adj2" fmla="val 25000"/>
              <a:gd name="adj3" fmla="val 25000"/>
              <a:gd name="adj4" fmla="val 7500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a-GE" b="1" dirty="0">
              <a:solidFill>
                <a:schemeClr val="accent5">
                  <a:lumMod val="75000"/>
                </a:schemeClr>
              </a:solidFill>
            </a:endParaRPr>
          </a:p>
          <a:p>
            <a:pPr algn="ctr"/>
            <a:r>
              <a:rPr lang="ka-GE" b="1" dirty="0">
                <a:solidFill>
                  <a:schemeClr val="accent1">
                    <a:lumMod val="75000"/>
                  </a:schemeClr>
                </a:solidFill>
              </a:rPr>
              <a:t>კვლევის მეთოდოლოგია</a:t>
            </a:r>
          </a:p>
          <a:p>
            <a:pPr algn="ctr"/>
            <a:endParaRPr lang="en-US" dirty="0"/>
          </a:p>
        </p:txBody>
      </p:sp>
      <p:graphicFrame>
        <p:nvGraphicFramePr>
          <p:cNvPr id="12" name="Diagram 11">
            <a:extLst>
              <a:ext uri="{FF2B5EF4-FFF2-40B4-BE49-F238E27FC236}">
                <a16:creationId xmlns:a16="http://schemas.microsoft.com/office/drawing/2014/main" id="{0587CF5C-8817-4721-B26B-6F0CB1ABE7FF}"/>
              </a:ext>
            </a:extLst>
          </p:cNvPr>
          <p:cNvGraphicFramePr/>
          <p:nvPr>
            <p:extLst>
              <p:ext uri="{D42A27DB-BD31-4B8C-83A1-F6EECF244321}">
                <p14:modId xmlns:p14="http://schemas.microsoft.com/office/powerpoint/2010/main" val="28989993"/>
              </p:ext>
            </p:extLst>
          </p:nvPr>
        </p:nvGraphicFramePr>
        <p:xfrm>
          <a:off x="6322143" y="2006253"/>
          <a:ext cx="5641674" cy="42098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Flowchart: Manual Input 9">
            <a:extLst>
              <a:ext uri="{FF2B5EF4-FFF2-40B4-BE49-F238E27FC236}">
                <a16:creationId xmlns:a16="http://schemas.microsoft.com/office/drawing/2014/main" id="{513112F6-2A27-3A9D-0019-76C93AEB8DD9}"/>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26952774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C32B04D-2301-464E-8FF7-759F72630A8F}"/>
              </a:ext>
            </a:extLst>
          </p:cNvPr>
          <p:cNvGraphicFramePr/>
          <p:nvPr>
            <p:extLst>
              <p:ext uri="{D42A27DB-BD31-4B8C-83A1-F6EECF244321}">
                <p14:modId xmlns:p14="http://schemas.microsoft.com/office/powerpoint/2010/main" val="1640889559"/>
              </p:ext>
            </p:extLst>
          </p:nvPr>
        </p:nvGraphicFramePr>
        <p:xfrm>
          <a:off x="0" y="1096656"/>
          <a:ext cx="11749548" cy="5215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შიგთავსის ჩანაცვლების ველი 6">
            <a:extLst>
              <a:ext uri="{FF2B5EF4-FFF2-40B4-BE49-F238E27FC236}">
                <a16:creationId xmlns:a16="http://schemas.microsoft.com/office/drawing/2014/main" id="{76A754C9-3435-4169-A99F-8120BB4033B8}"/>
              </a:ext>
            </a:extLst>
          </p:cNvPr>
          <p:cNvPicPr>
            <a:picLocks noGrp="1" noChangeAspect="1"/>
          </p:cNvPicPr>
          <p:nvPr>
            <p:ph idx="1"/>
          </p:nvPr>
        </p:nvPicPr>
        <p:blipFill>
          <a:blip r:embed="rId7"/>
          <a:stretch>
            <a:fillRect/>
          </a:stretch>
        </p:blipFill>
        <p:spPr>
          <a:xfrm>
            <a:off x="0" y="0"/>
            <a:ext cx="2759951" cy="1017655"/>
          </a:xfrm>
          <a:prstGeom prst="rect">
            <a:avLst/>
          </a:prstGeom>
        </p:spPr>
      </p:pic>
      <p:pic>
        <p:nvPicPr>
          <p:cNvPr id="2" name="Picture 1"/>
          <p:cNvPicPr>
            <a:picLocks noChangeAspect="1"/>
          </p:cNvPicPr>
          <p:nvPr/>
        </p:nvPicPr>
        <p:blipFill>
          <a:blip r:embed="rId8"/>
          <a:stretch>
            <a:fillRect/>
          </a:stretch>
        </p:blipFill>
        <p:spPr>
          <a:xfrm>
            <a:off x="10637386" y="58084"/>
            <a:ext cx="1348138" cy="930516"/>
          </a:xfrm>
          <a:prstGeom prst="rect">
            <a:avLst/>
          </a:prstGeom>
        </p:spPr>
      </p:pic>
      <p:sp>
        <p:nvSpPr>
          <p:cNvPr id="8" name="Flowchart: Manual Input 7">
            <a:extLst>
              <a:ext uri="{FF2B5EF4-FFF2-40B4-BE49-F238E27FC236}">
                <a16:creationId xmlns:a16="http://schemas.microsoft.com/office/drawing/2014/main" id="{55B4B998-95D3-5CAD-B0EC-B87BFA53EBC3}"/>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5">
                    <a:lumMod val="75000"/>
                  </a:schemeClr>
                </a:solidFill>
                <a:latin typeface="Sylfaen" panose="010A0502050306030303" pitchFamily="18" charset="0"/>
              </a:rPr>
              <a:t> </a:t>
            </a:r>
          </a:p>
        </p:txBody>
      </p:sp>
    </p:spTree>
    <p:extLst>
      <p:ext uri="{BB962C8B-B14F-4D97-AF65-F5344CB8AC3E}">
        <p14:creationId xmlns:p14="http://schemas.microsoft.com/office/powerpoint/2010/main" val="871520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2"/>
          <a:stretch>
            <a:fillRect/>
          </a:stretch>
        </p:blipFill>
        <p:spPr>
          <a:xfrm>
            <a:off x="127746" y="-1"/>
            <a:ext cx="2057400" cy="1017655"/>
          </a:xfrm>
          <a:prstGeom prst="rect">
            <a:avLst/>
          </a:prstGeom>
        </p:spPr>
      </p:pic>
      <p:pic>
        <p:nvPicPr>
          <p:cNvPr id="6" name="Picture 5"/>
          <p:cNvPicPr>
            <a:picLocks noChangeAspect="1"/>
          </p:cNvPicPr>
          <p:nvPr/>
        </p:nvPicPr>
        <p:blipFill>
          <a:blip r:embed="rId3"/>
          <a:stretch>
            <a:fillRect/>
          </a:stretch>
        </p:blipFill>
        <p:spPr>
          <a:xfrm>
            <a:off x="10524946" y="-1"/>
            <a:ext cx="1244268" cy="930516"/>
          </a:xfrm>
          <a:prstGeom prst="rect">
            <a:avLst/>
          </a:prstGeom>
        </p:spPr>
      </p:pic>
      <p:sp>
        <p:nvSpPr>
          <p:cNvPr id="14" name="Flowchart: Alternate Process 13"/>
          <p:cNvSpPr/>
          <p:nvPr/>
        </p:nvSpPr>
        <p:spPr>
          <a:xfrm>
            <a:off x="4051494" y="1834288"/>
            <a:ext cx="7808811" cy="1465731"/>
          </a:xfrm>
          <a:prstGeom prst="flowChartAlternateProcess">
            <a:avLst/>
          </a:prstGeom>
          <a:solidFill>
            <a:srgbClr val="E5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რესპოდენტთა უმრავლესობა ხაზს უსვამს გარემოს კეთილგანწყობილებას ყველა მოსწავლისთვის, გარკვეული პროცენტი (არცთუ ცოტა)  თვლის, რომ ამ კუთხით სკოლას კიდევ აქვს სამუშაო. </a:t>
            </a:r>
          </a:p>
          <a:p>
            <a:pPr marL="285750" indent="-285750">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რესპოდენტთა გარკვეული ნაწილი მიიჩნევს, რომ სასკოლო გარემოს წესები ნაკლებად არის გასაგები ყველასათვის და რაც გვაფიქრებინებს, რომ იგი საჭიროებს შესწავლას და გადახედვას.</a:t>
            </a:r>
          </a:p>
          <a:p>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p:txBody>
      </p:sp>
      <p:sp>
        <p:nvSpPr>
          <p:cNvPr id="15" name="Flowchart: Alternate Process 14"/>
          <p:cNvSpPr/>
          <p:nvPr/>
        </p:nvSpPr>
        <p:spPr>
          <a:xfrm>
            <a:off x="4051493" y="3360473"/>
            <a:ext cx="7808812" cy="1465731"/>
          </a:xfrm>
          <a:prstGeom prst="flowChartAlternateProcess">
            <a:avLst/>
          </a:prstGeom>
          <a:solidFill>
            <a:srgbClr val="E5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რესპოდენტთა გარკვეული ნაწილი მიიჩნევს, რომ წესების შექმნაში მოსწავლეთა ჩართულობა არ არის სრულად უზრუნველყოფილი. აღნიშნულის დასტურია წინამდებარე კითხვის შედეგებიც. საყურადღებოა წესების შექმნაში თითოეული აღსაზრდელის ჩართულობასა და  წესების შინაარსის  გააზრებაზე ზრუნვის გაზრდა.  </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p:txBody>
      </p:sp>
      <p:sp>
        <p:nvSpPr>
          <p:cNvPr id="16" name="Rectangle 15"/>
          <p:cNvSpPr/>
          <p:nvPr/>
        </p:nvSpPr>
        <p:spPr>
          <a:xfrm>
            <a:off x="1790291" y="81225"/>
            <a:ext cx="8914654" cy="1815882"/>
          </a:xfrm>
          <a:prstGeom prst="rect">
            <a:avLst/>
          </a:prstGeom>
        </p:spPr>
        <p:txBody>
          <a:bodyPr wrap="square">
            <a:spAutoFit/>
          </a:bodyPr>
          <a:lstStyle/>
          <a:p>
            <a:pPr algn="ctr">
              <a:lnSpc>
                <a:spcPct val="150000"/>
              </a:lnSpc>
            </a:pPr>
            <a:r>
              <a:rPr lang="ka-GE" sz="2000" b="1" dirty="0">
                <a:solidFill>
                  <a:schemeClr val="accent1">
                    <a:lumMod val="75000"/>
                  </a:schemeClr>
                </a:solidFill>
                <a:effectLst>
                  <a:outerShdw blurRad="38100" dist="38100" dir="2700000" algn="tl">
                    <a:srgbClr val="000000">
                      <a:alpha val="43137"/>
                    </a:srgbClr>
                  </a:outerShdw>
                </a:effectLst>
              </a:rPr>
              <a:t>დიაგნოსტიკური კვლევის განხორციელება და შედეგების ანალიზი</a:t>
            </a:r>
          </a:p>
          <a:p>
            <a:pPr algn="ctr"/>
            <a:r>
              <a:rPr lang="ka-GE" sz="1600" b="1" dirty="0">
                <a:solidFill>
                  <a:schemeClr val="accent1">
                    <a:lumMod val="75000"/>
                  </a:schemeClr>
                </a:solidFill>
              </a:rPr>
              <a:t>კვლევის მონაცემთა ანალიზი მასწავლებელთა და მშობელთა პასუხების საფუძველზე</a:t>
            </a:r>
          </a:p>
          <a:p>
            <a:pPr algn="ctr"/>
            <a:endParaRPr lang="ka-GE" sz="1600" dirty="0">
              <a:solidFill>
                <a:schemeClr val="accent1">
                  <a:lumMod val="75000"/>
                </a:schemeClr>
              </a:solidFill>
            </a:endParaRPr>
          </a:p>
          <a:p>
            <a:pPr algn="ctr"/>
            <a:r>
              <a:rPr lang="ka-GE" sz="1600" dirty="0">
                <a:solidFill>
                  <a:schemeClr val="accent1">
                    <a:lumMod val="75000"/>
                  </a:schemeClr>
                </a:solidFill>
              </a:rPr>
              <a:t>(გამოკითხვაში მონაწილეობდა სსიპ - ბათუმის №15 საჯარო სკოლის </a:t>
            </a:r>
          </a:p>
          <a:p>
            <a:pPr algn="ctr"/>
            <a:r>
              <a:rPr lang="ka-GE" sz="1600" dirty="0">
                <a:solidFill>
                  <a:schemeClr val="accent1">
                    <a:lumMod val="75000"/>
                  </a:schemeClr>
                </a:solidFill>
              </a:rPr>
              <a:t>13 მასწავლებელი და 24 მშობელი)</a:t>
            </a:r>
          </a:p>
          <a:p>
            <a:pPr marL="285750" indent="-285750" algn="ctr">
              <a:buFont typeface="Wingdings" panose="05000000000000000000" pitchFamily="2" charset="2"/>
              <a:buChar char="§"/>
            </a:pPr>
            <a:endParaRPr lang="en-US" dirty="0">
              <a:solidFill>
                <a:schemeClr val="accent1">
                  <a:lumMod val="75000"/>
                </a:schemeClr>
              </a:solidFill>
            </a:endParaRPr>
          </a:p>
        </p:txBody>
      </p:sp>
      <p:sp>
        <p:nvSpPr>
          <p:cNvPr id="17" name="Flowchart: Alternate Process 16"/>
          <p:cNvSpPr/>
          <p:nvPr/>
        </p:nvSpPr>
        <p:spPr>
          <a:xfrm>
            <a:off x="4051494" y="4925566"/>
            <a:ext cx="7808812" cy="1465731"/>
          </a:xfrm>
          <a:prstGeom prst="flowChartAlternateProcess">
            <a:avLst/>
          </a:prstGeom>
          <a:solidFill>
            <a:srgbClr val="E5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პასუხებიდან ჩანს, რომ გარემო მხოლოდ გარკვეული შესაძლებლობის მქონე მოსწავლეებისთვის არის კომფორტული. შესაბამისად, იგი საჭიროებს მეტად ადაპტირებას თითოეული მოსწავლის საჭიროებების გათვალისწინებით.</a:t>
            </a:r>
            <a:r>
              <a:rPr lang="ka-GE" sz="1400" dirty="0">
                <a:solidFill>
                  <a:schemeClr val="accent1">
                    <a:lumMod val="75000"/>
                  </a:schemeClr>
                </a:solidFill>
                <a:latin typeface="Sylfaen" panose="010A0502050306030303" pitchFamily="18" charset="0"/>
                <a:ea typeface="Sylfaen" panose="010A0502050306030303" pitchFamily="18" charset="0"/>
                <a:cs typeface="Times New Roman" panose="02020603050405020304" pitchFamily="18" charset="0"/>
              </a:rPr>
              <a:t> </a:t>
            </a:r>
          </a:p>
          <a:p>
            <a:pPr marL="285750" indent="-285750">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პასუხების ანალიზი გვაფიქრებინებს, რომ მოსწავლეთა სამოქალაქო ცნობიერების ამაღლების მიზნით სკოლას </a:t>
            </a:r>
            <a:r>
              <a:rPr lang="ka-GE" sz="1400" dirty="0">
                <a:solidFill>
                  <a:schemeClr val="accent1">
                    <a:lumMod val="75000"/>
                  </a:schemeClr>
                </a:solidFill>
                <a:ea typeface="Sylfaen" panose="010A0502050306030303" pitchFamily="18" charset="0"/>
                <a:cs typeface="Times New Roman" panose="02020603050405020304" pitchFamily="18" charset="0"/>
              </a:rPr>
              <a:t>სამუშაო გასაძლიერებელი აქვს. </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p:txBody>
      </p:sp>
      <p:pic>
        <p:nvPicPr>
          <p:cNvPr id="24" name="Picture 23"/>
          <p:cNvPicPr>
            <a:picLocks noChangeAspect="1"/>
          </p:cNvPicPr>
          <p:nvPr/>
        </p:nvPicPr>
        <p:blipFill>
          <a:blip r:embed="rId4"/>
          <a:stretch>
            <a:fillRect/>
          </a:stretch>
        </p:blipFill>
        <p:spPr>
          <a:xfrm>
            <a:off x="422030" y="2847869"/>
            <a:ext cx="3302632" cy="3293249"/>
          </a:xfrm>
          <a:prstGeom prst="rect">
            <a:avLst/>
          </a:prstGeom>
        </p:spPr>
      </p:pic>
      <p:sp>
        <p:nvSpPr>
          <p:cNvPr id="10" name="Flowchart: Manual Input 9">
            <a:extLst>
              <a:ext uri="{FF2B5EF4-FFF2-40B4-BE49-F238E27FC236}">
                <a16:creationId xmlns:a16="http://schemas.microsoft.com/office/drawing/2014/main" id="{19524587-395A-547A-B169-9E0931EF1DBA}"/>
              </a:ext>
            </a:extLst>
          </p:cNvPr>
          <p:cNvSpPr/>
          <p:nvPr/>
        </p:nvSpPr>
        <p:spPr>
          <a:xfrm>
            <a:off x="3786909" y="6437745"/>
            <a:ext cx="8405091" cy="420255"/>
          </a:xfrm>
          <a:prstGeom prst="flowChartManualInp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ka-GE" sz="1200" b="1" dirty="0">
              <a:solidFill>
                <a:schemeClr val="accent1">
                  <a:lumMod val="75000"/>
                </a:schemeClr>
              </a:solidFill>
              <a:latin typeface="Sylfaen" panose="010A0502050306030303" pitchFamily="18" charset="0"/>
            </a:endParaRPr>
          </a:p>
          <a:p>
            <a:pPr algn="r"/>
            <a:r>
              <a:rPr lang="ka-GE" sz="1200" b="1" dirty="0">
                <a:solidFill>
                  <a:schemeClr val="accent1">
                    <a:lumMod val="75000"/>
                  </a:schemeClr>
                </a:solidFill>
                <a:latin typeface="Sylfaen" panose="010A0502050306030303" pitchFamily="18" charset="0"/>
              </a:rPr>
              <a:t>საჯარო სამართლის იურიდიული პირი - ბათუმის შოთა რუსთაველის სახელმწიფო უნივერსიტეტი</a:t>
            </a:r>
          </a:p>
          <a:p>
            <a:r>
              <a:rPr lang="ka-GE" dirty="0">
                <a:solidFill>
                  <a:schemeClr val="accent1">
                    <a:lumMod val="75000"/>
                  </a:schemeClr>
                </a:solidFill>
                <a:latin typeface="Sylfaen" panose="010A0502050306030303" pitchFamily="18" charset="0"/>
              </a:rPr>
              <a:t> </a:t>
            </a:r>
          </a:p>
        </p:txBody>
      </p:sp>
    </p:spTree>
    <p:extLst>
      <p:ext uri="{BB962C8B-B14F-4D97-AF65-F5344CB8AC3E}">
        <p14:creationId xmlns:p14="http://schemas.microsoft.com/office/powerpoint/2010/main" val="1283595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2"/>
          <a:stretch>
            <a:fillRect/>
          </a:stretch>
        </p:blipFill>
        <p:spPr>
          <a:xfrm>
            <a:off x="127746" y="-1"/>
            <a:ext cx="2057400" cy="1017655"/>
          </a:xfrm>
          <a:prstGeom prst="rect">
            <a:avLst/>
          </a:prstGeom>
        </p:spPr>
      </p:pic>
      <p:pic>
        <p:nvPicPr>
          <p:cNvPr id="6" name="Picture 5"/>
          <p:cNvPicPr>
            <a:picLocks noChangeAspect="1"/>
          </p:cNvPicPr>
          <p:nvPr/>
        </p:nvPicPr>
        <p:blipFill>
          <a:blip r:embed="rId3"/>
          <a:stretch>
            <a:fillRect/>
          </a:stretch>
        </p:blipFill>
        <p:spPr>
          <a:xfrm>
            <a:off x="10524945" y="-1"/>
            <a:ext cx="1335359" cy="930516"/>
          </a:xfrm>
          <a:prstGeom prst="rect">
            <a:avLst/>
          </a:prstGeom>
        </p:spPr>
      </p:pic>
      <p:sp>
        <p:nvSpPr>
          <p:cNvPr id="14" name="Flowchart: Alternate Process 13"/>
          <p:cNvSpPr/>
          <p:nvPr/>
        </p:nvSpPr>
        <p:spPr>
          <a:xfrm>
            <a:off x="4051494" y="2229764"/>
            <a:ext cx="7808811" cy="1465731"/>
          </a:xfrm>
          <a:prstGeom prst="flowChartAlternateProcess">
            <a:avLst/>
          </a:prstGeom>
          <a:solidFill>
            <a:srgbClr val="E5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40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მასწავლებელთა ნაწილისათვის განსხვავებულობა მიიჩნევა პრობლემად, რაც მიგვანიშნებს, რომ მასწავლებლები საჭიროებენ დახმარებას პროფესიული უნარების გასაძლიერებლად. </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p:txBody>
      </p:sp>
      <p:sp>
        <p:nvSpPr>
          <p:cNvPr id="15" name="Flowchart: Alternate Process 14"/>
          <p:cNvSpPr/>
          <p:nvPr/>
        </p:nvSpPr>
        <p:spPr>
          <a:xfrm>
            <a:off x="4051494" y="3761629"/>
            <a:ext cx="7808812" cy="1465731"/>
          </a:xfrm>
          <a:prstGeom prst="flowChartAlternateProcess">
            <a:avLst/>
          </a:prstGeom>
          <a:solidFill>
            <a:srgbClr val="E5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400" dirty="0">
                <a:solidFill>
                  <a:schemeClr val="accent1">
                    <a:lumMod val="75000"/>
                  </a:schemeClr>
                </a:solidFill>
                <a:ea typeface="Sylfaen" panose="010A0502050306030303" pitchFamily="18" charset="0"/>
                <a:cs typeface="Times New Roman" panose="02020603050405020304" pitchFamily="18" charset="0"/>
              </a:rPr>
              <a:t>მასწავლებლები შენიშნავენ, რომ მათ ნაწილს არა აქვს  ნებისმიერი შესაძლებლობის მოსწავლისადმი თანასწორი დამოკიდებულება. ეს რათქმაუნდა უარყოფითად აისახება სკოლის კეთილგანწყობილი გარემოს უზრუნველყოფაზე.   აღნიშნული მიგვითითებს, რომ მასწავლებელთა ნაწილისთვის პროფესიული უნარ-ჩვევების გაღრმავებასთან ერთად გასაძლიერებელია სამოქალაქო ცნობიერების ამაღლების კუთხით მუშაობა.</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p:txBody>
      </p:sp>
      <p:sp>
        <p:nvSpPr>
          <p:cNvPr id="17" name="Flowchart: Alternate Process 16"/>
          <p:cNvSpPr/>
          <p:nvPr/>
        </p:nvSpPr>
        <p:spPr>
          <a:xfrm>
            <a:off x="4051494" y="5293494"/>
            <a:ext cx="7808812" cy="1428749"/>
          </a:xfrm>
          <a:prstGeom prst="flowChartAlternateProcess">
            <a:avLst/>
          </a:prstGeom>
          <a:solidFill>
            <a:srgbClr val="E5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სსსმ სტატუსისა და ტიპიური განვითარების მოსწავლეებისადმი მასწავლებელი ერთნაირ მზრუნველობას უნდა იჩენდეს, რაც მიღებული მონაცემებით მასწავლებელთა ნაწილისათვის მიუღწეველია. </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p:txBody>
      </p:sp>
      <p:pic>
        <p:nvPicPr>
          <p:cNvPr id="3" name="Picture 2"/>
          <p:cNvPicPr>
            <a:picLocks noChangeAspect="1"/>
          </p:cNvPicPr>
          <p:nvPr/>
        </p:nvPicPr>
        <p:blipFill>
          <a:blip r:embed="rId4"/>
          <a:stretch>
            <a:fillRect/>
          </a:stretch>
        </p:blipFill>
        <p:spPr>
          <a:xfrm>
            <a:off x="0" y="2364969"/>
            <a:ext cx="3923748" cy="4064442"/>
          </a:xfrm>
          <a:prstGeom prst="rect">
            <a:avLst/>
          </a:prstGeom>
        </p:spPr>
      </p:pic>
      <p:sp>
        <p:nvSpPr>
          <p:cNvPr id="10" name="Rectangle 9">
            <a:extLst>
              <a:ext uri="{FF2B5EF4-FFF2-40B4-BE49-F238E27FC236}">
                <a16:creationId xmlns:a16="http://schemas.microsoft.com/office/drawing/2014/main" id="{BF5E2812-584C-2019-0B61-598E0AA4BF2D}"/>
              </a:ext>
            </a:extLst>
          </p:cNvPr>
          <p:cNvSpPr/>
          <p:nvPr/>
        </p:nvSpPr>
        <p:spPr>
          <a:xfrm>
            <a:off x="1790291" y="81225"/>
            <a:ext cx="8914654" cy="1815882"/>
          </a:xfrm>
          <a:prstGeom prst="rect">
            <a:avLst/>
          </a:prstGeom>
        </p:spPr>
        <p:txBody>
          <a:bodyPr wrap="square">
            <a:spAutoFit/>
          </a:bodyPr>
          <a:lstStyle/>
          <a:p>
            <a:pPr algn="ctr">
              <a:lnSpc>
                <a:spcPct val="150000"/>
              </a:lnSpc>
            </a:pPr>
            <a:r>
              <a:rPr lang="ka-GE" sz="2000" b="1" dirty="0">
                <a:solidFill>
                  <a:schemeClr val="accent1">
                    <a:lumMod val="75000"/>
                  </a:schemeClr>
                </a:solidFill>
                <a:effectLst>
                  <a:outerShdw blurRad="38100" dist="38100" dir="2700000" algn="tl">
                    <a:srgbClr val="000000">
                      <a:alpha val="43137"/>
                    </a:srgbClr>
                  </a:outerShdw>
                </a:effectLst>
              </a:rPr>
              <a:t>დიაგნოსტიკური კვლევის განხორციელება და შედეგების ანალიზი</a:t>
            </a:r>
          </a:p>
          <a:p>
            <a:pPr algn="ctr"/>
            <a:r>
              <a:rPr lang="ka-GE" sz="1600" b="1" dirty="0">
                <a:solidFill>
                  <a:schemeClr val="accent1">
                    <a:lumMod val="75000"/>
                  </a:schemeClr>
                </a:solidFill>
              </a:rPr>
              <a:t>კვლევის მონაცემთა ანალიზი მასწავლებელთა და მშობელთა პასუხების საფუძველზე</a:t>
            </a:r>
          </a:p>
          <a:p>
            <a:pPr algn="ctr"/>
            <a:endParaRPr lang="ka-GE" sz="1600" dirty="0">
              <a:solidFill>
                <a:schemeClr val="accent1">
                  <a:lumMod val="75000"/>
                </a:schemeClr>
              </a:solidFill>
            </a:endParaRPr>
          </a:p>
          <a:p>
            <a:pPr algn="ctr"/>
            <a:r>
              <a:rPr lang="ka-GE" sz="1600" dirty="0">
                <a:solidFill>
                  <a:schemeClr val="accent1">
                    <a:lumMod val="75000"/>
                  </a:schemeClr>
                </a:solidFill>
              </a:rPr>
              <a:t>(გამოკითხვაში მონაწილეობდა სსიპ - ბათუმის №15 საჯარო სკოლის </a:t>
            </a:r>
          </a:p>
          <a:p>
            <a:pPr algn="ctr"/>
            <a:r>
              <a:rPr lang="ka-GE" sz="1600" dirty="0">
                <a:solidFill>
                  <a:schemeClr val="accent1">
                    <a:lumMod val="75000"/>
                  </a:schemeClr>
                </a:solidFill>
              </a:rPr>
              <a:t>13 მასწავლებელი და 24 მშობელი)</a:t>
            </a:r>
          </a:p>
          <a:p>
            <a:pPr marL="285750" indent="-285750" algn="ctr">
              <a:buFont typeface="Wingdings" panose="05000000000000000000" pitchFamily="2" charset="2"/>
              <a:buChar char="§"/>
            </a:pPr>
            <a:endParaRPr lang="en-US" dirty="0">
              <a:solidFill>
                <a:schemeClr val="accent1">
                  <a:lumMod val="75000"/>
                </a:schemeClr>
              </a:solidFill>
            </a:endParaRPr>
          </a:p>
        </p:txBody>
      </p:sp>
    </p:spTree>
    <p:extLst>
      <p:ext uri="{BB962C8B-B14F-4D97-AF65-F5344CB8AC3E}">
        <p14:creationId xmlns:p14="http://schemas.microsoft.com/office/powerpoint/2010/main" val="1705957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შიგთავსის ჩანაცვლების ველი 6">
            <a:extLst>
              <a:ext uri="{FF2B5EF4-FFF2-40B4-BE49-F238E27FC236}">
                <a16:creationId xmlns:a16="http://schemas.microsoft.com/office/drawing/2014/main" id="{76A754C9-3435-4169-A99F-8120BB4033B8}"/>
              </a:ext>
            </a:extLst>
          </p:cNvPr>
          <p:cNvPicPr>
            <a:picLocks noChangeAspect="1"/>
          </p:cNvPicPr>
          <p:nvPr/>
        </p:nvPicPr>
        <p:blipFill>
          <a:blip r:embed="rId2"/>
          <a:stretch>
            <a:fillRect/>
          </a:stretch>
        </p:blipFill>
        <p:spPr>
          <a:xfrm>
            <a:off x="127746" y="-1"/>
            <a:ext cx="2057400" cy="1017655"/>
          </a:xfrm>
          <a:prstGeom prst="rect">
            <a:avLst/>
          </a:prstGeom>
        </p:spPr>
      </p:pic>
      <p:pic>
        <p:nvPicPr>
          <p:cNvPr id="6" name="Picture 5"/>
          <p:cNvPicPr>
            <a:picLocks noChangeAspect="1"/>
          </p:cNvPicPr>
          <p:nvPr/>
        </p:nvPicPr>
        <p:blipFill>
          <a:blip r:embed="rId3"/>
          <a:stretch>
            <a:fillRect/>
          </a:stretch>
        </p:blipFill>
        <p:spPr>
          <a:xfrm>
            <a:off x="10524946" y="-1"/>
            <a:ext cx="1263932" cy="930516"/>
          </a:xfrm>
          <a:prstGeom prst="rect">
            <a:avLst/>
          </a:prstGeom>
        </p:spPr>
      </p:pic>
      <p:sp>
        <p:nvSpPr>
          <p:cNvPr id="14" name="Flowchart: Alternate Process 13"/>
          <p:cNvSpPr/>
          <p:nvPr/>
        </p:nvSpPr>
        <p:spPr>
          <a:xfrm>
            <a:off x="358346" y="2182056"/>
            <a:ext cx="11557620" cy="4353916"/>
          </a:xfrm>
          <a:prstGeom prst="flowChartAlternateProcess">
            <a:avLst/>
          </a:prstGeom>
          <a:solidFill>
            <a:srgbClr val="E5EBF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ka-GE" sz="1400" b="1"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სასწავლო პროცესში სწორად დაგეგმილი აქტივობების მიმართებით დასმული შეკითხვების პასუხების ანალიზის საფუძველზე დგინდება, რომ მასწავლებელთა და მშობელთა  უმრავლესობა  სრულიად ეთანხმება მოსაზრებას, რომ დაგეგმილი აქტივობები:</a:t>
            </a:r>
            <a:endParaRPr lang="en-US" sz="1400" b="1"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ხელს უწყობს ნებისმიერი შესაძლებლობის მოსწავლის (მასწავლებელი - 69,2%, მშობელი 83,3- %), მათ შორის </a:t>
            </a:r>
            <a:r>
              <a:rPr lang="ka-GE" sz="1400" dirty="0" err="1">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სსსმ</a:t>
            </a: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 მოსწავლის ინტერესების გათვალისწინებას და მხარდაჭერას (მასწავლებელი - 69,2%, მშობელი 79,2- %);</a:t>
            </a:r>
          </a:p>
          <a:p>
            <a:pPr marL="342900" lvl="0" indent="-342900" algn="just">
              <a:lnSpc>
                <a:spcPct val="107000"/>
              </a:lnSpc>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ამაღლებს სწავლის სურვილსა და მოტივაციას (მასწავლებელი - 53,8%, მშობელი -91,7%);</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უზრუნველყოფს თითოეული მოსწავლის აქტიურ ჩართვას სასწავლო პროცესში (მასწავლებელი -61,5 %, მშობელი -95,8 %);</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უზრუნველყოფს განსხვავებულობის აღიარებას და ტოლერანტობას (მასწავლებელი -61,5 %, მშობელი - 62,5%);</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ამაღლებს ნებისმიერი მოსწავლის სწავლის ხარისხს (მასწავლებელი - 92,3%, მშობელი -91,7 %);</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a:p>
            <a:pPr marL="342900" lvl="0" indent="-342900" algn="just">
              <a:lnSpc>
                <a:spcPct val="107000"/>
              </a:lnSpc>
              <a:buFont typeface="Wingdings" panose="05000000000000000000" pitchFamily="2" charset="2"/>
              <a:buChar char="§"/>
            </a:pPr>
            <a:r>
              <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აძლევს სპორტულ აქტივობებში ჩართვის შესაძლებლობას განურჩევლად უნარებისა (მასწავლებელი - 61,5%, მშობელი -91,7 %).</a:t>
            </a: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a:p>
            <a:pPr marL="342900" lvl="0" indent="-342900" algn="just">
              <a:lnSpc>
                <a:spcPct val="107000"/>
              </a:lnSpc>
              <a:buFont typeface="Sylfaen" panose="010A0502050306030303" pitchFamily="18" charset="0"/>
              <a:buChar char="-"/>
            </a:pPr>
            <a:endParaRPr lang="ka-GE"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a:p>
            <a:pPr algn="just">
              <a:lnSpc>
                <a:spcPct val="107000"/>
              </a:lnSpc>
            </a:pPr>
            <a:r>
              <a:rPr lang="ka-GE" sz="1400" b="1"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rPr>
              <a:t>მიუხედავად აღნიშნულისა, მასწავლებელთა და მშობელთა გარკვეული ნაწილის მოსაზრება გვაფიქრებინებს, რომ სასწავლო პროცესი დაგეგმილი აქტივობები მეტად უნდა მოერგოს თითოეულ ინდივიდს. </a:t>
            </a:r>
            <a:endParaRPr lang="en-US" sz="1400" b="1"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a:p>
            <a:pPr marL="342900" lvl="0" indent="-342900" algn="just">
              <a:lnSpc>
                <a:spcPct val="107000"/>
              </a:lnSpc>
              <a:buFont typeface="Sylfaen" panose="010A0502050306030303" pitchFamily="18" charset="0"/>
              <a:buChar char="-"/>
            </a:pPr>
            <a:endParaRPr lang="en-US" sz="1400" dirty="0">
              <a:solidFill>
                <a:schemeClr val="accent1">
                  <a:lumMod val="75000"/>
                </a:schemeClr>
              </a:solidFill>
              <a:effectLst/>
              <a:latin typeface="Sylfaen" panose="010A0502050306030303" pitchFamily="18" charset="0"/>
              <a:ea typeface="Sylfaen" panose="010A0502050306030303"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86C19CAD-FCE1-EDEA-BF59-47E68B3861DA}"/>
              </a:ext>
            </a:extLst>
          </p:cNvPr>
          <p:cNvSpPr/>
          <p:nvPr/>
        </p:nvSpPr>
        <p:spPr>
          <a:xfrm>
            <a:off x="1790291" y="81225"/>
            <a:ext cx="8914654" cy="1815882"/>
          </a:xfrm>
          <a:prstGeom prst="rect">
            <a:avLst/>
          </a:prstGeom>
        </p:spPr>
        <p:txBody>
          <a:bodyPr wrap="square">
            <a:spAutoFit/>
          </a:bodyPr>
          <a:lstStyle/>
          <a:p>
            <a:pPr algn="ctr">
              <a:lnSpc>
                <a:spcPct val="150000"/>
              </a:lnSpc>
            </a:pPr>
            <a:r>
              <a:rPr lang="ka-GE" sz="2000" b="1" dirty="0">
                <a:solidFill>
                  <a:schemeClr val="accent1">
                    <a:lumMod val="75000"/>
                  </a:schemeClr>
                </a:solidFill>
                <a:effectLst>
                  <a:outerShdw blurRad="38100" dist="38100" dir="2700000" algn="tl">
                    <a:srgbClr val="000000">
                      <a:alpha val="43137"/>
                    </a:srgbClr>
                  </a:outerShdw>
                </a:effectLst>
              </a:rPr>
              <a:t>დიაგნოსტიკური კვლევის განხორციელება და შედეგების ანალიზი</a:t>
            </a:r>
          </a:p>
          <a:p>
            <a:pPr algn="ctr"/>
            <a:r>
              <a:rPr lang="ka-GE" sz="1600" b="1" dirty="0">
                <a:solidFill>
                  <a:schemeClr val="accent1">
                    <a:lumMod val="75000"/>
                  </a:schemeClr>
                </a:solidFill>
              </a:rPr>
              <a:t>კვლევის მონაცემთა ანალიზი მასწავლებელთა და მშობელთა პასუხების საფუძველზე</a:t>
            </a:r>
          </a:p>
          <a:p>
            <a:pPr algn="ctr"/>
            <a:endParaRPr lang="ka-GE" sz="1600" dirty="0">
              <a:solidFill>
                <a:schemeClr val="accent1">
                  <a:lumMod val="75000"/>
                </a:schemeClr>
              </a:solidFill>
            </a:endParaRPr>
          </a:p>
          <a:p>
            <a:pPr algn="ctr"/>
            <a:r>
              <a:rPr lang="ka-GE" sz="1600" dirty="0">
                <a:solidFill>
                  <a:schemeClr val="accent1">
                    <a:lumMod val="75000"/>
                  </a:schemeClr>
                </a:solidFill>
              </a:rPr>
              <a:t>(გამოკითხვაში მონაწილეობდა სსიპ - ბათუმის №15 საჯარო სკოლის </a:t>
            </a:r>
          </a:p>
          <a:p>
            <a:pPr algn="ctr"/>
            <a:r>
              <a:rPr lang="ka-GE" sz="1600" dirty="0">
                <a:solidFill>
                  <a:schemeClr val="accent1">
                    <a:lumMod val="75000"/>
                  </a:schemeClr>
                </a:solidFill>
              </a:rPr>
              <a:t>13 მასწავლებელი და 24 მშობელი)</a:t>
            </a:r>
          </a:p>
          <a:p>
            <a:pPr marL="285750" indent="-285750" algn="ctr">
              <a:buFont typeface="Wingdings" panose="05000000000000000000" pitchFamily="2" charset="2"/>
              <a:buChar char="§"/>
            </a:pPr>
            <a:endParaRPr lang="en-US" dirty="0">
              <a:solidFill>
                <a:schemeClr val="accent1">
                  <a:lumMod val="75000"/>
                </a:schemeClr>
              </a:solidFill>
            </a:endParaRPr>
          </a:p>
        </p:txBody>
      </p:sp>
    </p:spTree>
    <p:extLst>
      <p:ext uri="{BB962C8B-B14F-4D97-AF65-F5344CB8AC3E}">
        <p14:creationId xmlns:p14="http://schemas.microsoft.com/office/powerpoint/2010/main" val="3003952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1693</TotalTime>
  <Words>3489</Words>
  <Application>Microsoft Office PowerPoint</Application>
  <PresentationFormat>Widescreen</PresentationFormat>
  <Paragraphs>479</Paragraphs>
  <Slides>37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AcadNusx</vt:lpstr>
      <vt:lpstr>Arial</vt:lpstr>
      <vt:lpstr>Calibri</vt:lpstr>
      <vt:lpstr>Calibri Light</vt:lpstr>
      <vt:lpstr>Merriweather</vt:lpstr>
      <vt:lpstr>Sylfaen</vt:lpstr>
      <vt:lpstr>Symbol</vt:lpstr>
      <vt:lpstr>Times New Roman</vt:lpstr>
      <vt:lpstr>Wingdings</vt:lpstr>
      <vt:lpstr>Office Theme</vt:lpstr>
      <vt:lpstr>PowerPoint Presentation</vt:lpstr>
      <vt:lpstr> სსსმ მოსწავლეთა წარმატებული ინკლუზიის ხელშეწყობა სწავლების უნივერსალური დიზაინის ძირითადი პრინციპების გამოყენებით </vt:lpstr>
      <vt:lpstr>პრაქტიკის კვლევის განხორციელების ადგილი:   სსიპ - ბათუმის №15 საჯარო სკოლა</vt:lpstr>
      <vt:lpstr>საკვლევი კითხვები: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გარემოს ადაპტაციის შეფასების ცხრილი</vt:lpstr>
      <vt:lpstr>გარემოს ადაპტაციის შეფასების ცხრილი</vt:lpstr>
      <vt:lpstr>გარემოს ადაპტაციის შეფასების ცხრილი</vt:lpstr>
      <vt:lpstr>რესურსების შეფასების ცხრილი</vt:lpstr>
      <vt:lpstr>PowerPoint Presentation</vt:lpstr>
      <vt:lpstr>PowerPoint Presentation</vt:lpstr>
      <vt:lpstr>PowerPoint Presentation</vt:lpstr>
      <vt:lpstr>PowerPoint Presentation</vt:lpstr>
      <vt:lpstr>PowerPoint Presentation</vt:lpstr>
      <vt:lpstr>დასკვნები: </vt:lpstr>
      <vt:lpstr>  რეკომენდაციები ინტერვენციისათვის   </vt:lpstr>
      <vt:lpstr>     რეკომენდაციები ინტერვენციისათვის   </vt:lpstr>
      <vt:lpstr>  ინტერვენცია   </vt:lpstr>
      <vt:lpstr>  მე და საზოგადოება   </vt:lpstr>
      <vt:lpstr>     </vt:lpstr>
      <vt:lpstr>  მათემატიკა   </vt:lpstr>
      <vt:lpstr>     ქართული ენა და ლიტერატურა    </vt:lpstr>
      <vt:lpstr>     </vt:lpstr>
      <vt:lpstr>  ინტერვენცია   </vt:lpstr>
      <vt:lpstr>  ინტერვენცია   </vt:lpstr>
      <vt:lpstr>  ინტერვენცია   </vt:lpstr>
      <vt:lpstr>     ინტერვენცია   </vt:lpstr>
      <vt:lpstr>ინტერვენციის შედეგები</vt:lpstr>
      <vt:lpstr>დასკვნა </vt:lpstr>
      <vt:lpstr>გმადლობთ ყურადღებისთვის!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sherozia1966@gmail.com</cp:lastModifiedBy>
  <cp:revision>76</cp:revision>
  <dcterms:created xsi:type="dcterms:W3CDTF">2022-01-27T17:34:13Z</dcterms:created>
  <dcterms:modified xsi:type="dcterms:W3CDTF">2022-07-18T10:10:25Z</dcterms:modified>
</cp:coreProperties>
</file>